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53.jpg" ContentType="image/jpg"/>
  <Override PartName="/ppt/media/image98.jpg" ContentType="image/jpg"/>
  <Override PartName="/ppt/media/image124.jpg" ContentType="image/jpg"/>
  <Override PartName="/ppt/media/image150.jpg" ContentType="image/jpg"/>
  <Override PartName="/ppt/media/image162.jpg" ContentType="image/jpg"/>
  <Override PartName="/ppt/media/image186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722" r:id="rId2"/>
    <p:sldMasterId id="2147483740" r:id="rId3"/>
    <p:sldMasterId id="2147483752" r:id="rId4"/>
  </p:sldMasterIdLst>
  <p:notesMasterIdLst>
    <p:notesMasterId r:id="rId53"/>
  </p:notesMasterIdLst>
  <p:sldIdLst>
    <p:sldId id="256" r:id="rId5"/>
    <p:sldId id="257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63" r:id="rId14"/>
    <p:sldId id="264" r:id="rId15"/>
    <p:sldId id="265" r:id="rId16"/>
    <p:sldId id="266" r:id="rId17"/>
    <p:sldId id="304" r:id="rId18"/>
    <p:sldId id="305" r:id="rId19"/>
    <p:sldId id="306" r:id="rId20"/>
    <p:sldId id="307" r:id="rId21"/>
    <p:sldId id="308" r:id="rId22"/>
    <p:sldId id="309" r:id="rId23"/>
    <p:sldId id="293" r:id="rId24"/>
    <p:sldId id="310" r:id="rId25"/>
    <p:sldId id="311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14" r:id="rId35"/>
    <p:sldId id="277" r:id="rId36"/>
    <p:sldId id="278" r:id="rId37"/>
    <p:sldId id="279" r:id="rId38"/>
    <p:sldId id="280" r:id="rId39"/>
    <p:sldId id="281" r:id="rId40"/>
    <p:sldId id="282" r:id="rId41"/>
    <p:sldId id="315" r:id="rId42"/>
    <p:sldId id="286" r:id="rId43"/>
    <p:sldId id="287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296" r:id="rId52"/>
  </p:sldIdLst>
  <p:sldSz cx="12192000" cy="6858000"/>
  <p:notesSz cx="12192000" cy="6858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>
      <p:cViewPr varScale="1">
        <p:scale>
          <a:sx n="69" d="100"/>
          <a:sy n="69" d="100"/>
        </p:scale>
        <p:origin x="54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690880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17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0770C9-E5AB-4375-967B-AB77F597123D}" type="datetimeFigureOut">
              <a:rPr lang="ar-JO" smtClean="0"/>
              <a:t>01/06/1445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690880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17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1C82AF-5285-4817-B422-77FEA910897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6910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C82AF-5285-4817-B422-77FEA910897F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3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C82AF-5285-4817-B422-77FEA910897F}" type="slidenum">
              <a:rPr lang="ar-JO" smtClean="0"/>
              <a:t>46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3120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54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81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06096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55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3819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999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59852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74790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72911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5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407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818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86190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838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92474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40196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34136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1297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22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76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2114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34889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2967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50098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5349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6795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28627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8694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33582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73058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74570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8620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85001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5192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6992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33691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88321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94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7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33489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25874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39260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8364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72532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7770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08306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18112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913498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66910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696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75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747938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36028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29693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64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444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0275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440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2417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58665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2243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1231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1473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jp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jp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3" Type="http://schemas.openxmlformats.org/officeDocument/2006/relationships/image" Target="../media/image162.jp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5" Type="http://schemas.openxmlformats.org/officeDocument/2006/relationships/image" Target="../media/image17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Relationship Id="rId9" Type="http://schemas.openxmlformats.org/officeDocument/2006/relationships/image" Target="../media/image186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86200" y="1320052"/>
            <a:ext cx="5314488" cy="1250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8000" b="1" spc="755" dirty="0">
                <a:solidFill>
                  <a:schemeClr val="tx1"/>
                </a:solidFill>
              </a:rPr>
              <a:t>S</a:t>
            </a:r>
            <a:r>
              <a:rPr lang="en-US" sz="8000" b="1" spc="395" dirty="0">
                <a:solidFill>
                  <a:schemeClr val="tx1"/>
                </a:solidFill>
              </a:rPr>
              <a:t>h</a:t>
            </a:r>
            <a:r>
              <a:rPr lang="en-US" sz="8000" b="1" spc="250" dirty="0">
                <a:solidFill>
                  <a:schemeClr val="tx1"/>
                </a:solidFill>
              </a:rPr>
              <a:t>o</a:t>
            </a:r>
            <a:r>
              <a:rPr lang="en-US" sz="8000" b="1" spc="665" dirty="0">
                <a:solidFill>
                  <a:schemeClr val="tx1"/>
                </a:solidFill>
              </a:rPr>
              <a:t>c</a:t>
            </a:r>
            <a:r>
              <a:rPr lang="en-US" sz="8000" b="1" spc="445" dirty="0">
                <a:solidFill>
                  <a:schemeClr val="tx1"/>
                </a:solidFill>
              </a:rPr>
              <a:t>k</a:t>
            </a:r>
            <a:endParaRPr sz="80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31304" y="2681168"/>
            <a:ext cx="5487035" cy="358140"/>
            <a:chOff x="5897498" y="3289427"/>
            <a:chExt cx="5487035" cy="3581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7498" y="3289427"/>
              <a:ext cx="4438777" cy="3577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372090" y="3296030"/>
              <a:ext cx="1012190" cy="272415"/>
            </a:xfrm>
            <a:custGeom>
              <a:avLst/>
              <a:gdLst/>
              <a:ahLst/>
              <a:cxnLst/>
              <a:rect l="l" t="t" r="r" b="b"/>
              <a:pathLst>
                <a:path w="1012190" h="272414">
                  <a:moveTo>
                    <a:pt x="89471" y="151168"/>
                  </a:moveTo>
                  <a:lnTo>
                    <a:pt x="0" y="151168"/>
                  </a:lnTo>
                  <a:lnTo>
                    <a:pt x="0" y="197104"/>
                  </a:lnTo>
                  <a:lnTo>
                    <a:pt x="89471" y="197104"/>
                  </a:lnTo>
                  <a:lnTo>
                    <a:pt x="89471" y="151168"/>
                  </a:lnTo>
                  <a:close/>
                </a:path>
                <a:path w="1012190" h="272414">
                  <a:moveTo>
                    <a:pt x="310134" y="0"/>
                  </a:moveTo>
                  <a:lnTo>
                    <a:pt x="254889" y="0"/>
                  </a:lnTo>
                  <a:lnTo>
                    <a:pt x="254889" y="183896"/>
                  </a:lnTo>
                  <a:lnTo>
                    <a:pt x="253873" y="189484"/>
                  </a:lnTo>
                  <a:lnTo>
                    <a:pt x="251841" y="194818"/>
                  </a:lnTo>
                  <a:lnTo>
                    <a:pt x="249936" y="200279"/>
                  </a:lnTo>
                  <a:lnTo>
                    <a:pt x="247015" y="205105"/>
                  </a:lnTo>
                  <a:lnTo>
                    <a:pt x="243459" y="209296"/>
                  </a:lnTo>
                  <a:lnTo>
                    <a:pt x="239903" y="213614"/>
                  </a:lnTo>
                  <a:lnTo>
                    <a:pt x="235458" y="216916"/>
                  </a:lnTo>
                  <a:lnTo>
                    <a:pt x="230251" y="219583"/>
                  </a:lnTo>
                  <a:lnTo>
                    <a:pt x="225044" y="222123"/>
                  </a:lnTo>
                  <a:lnTo>
                    <a:pt x="219075" y="223393"/>
                  </a:lnTo>
                  <a:lnTo>
                    <a:pt x="205740" y="223393"/>
                  </a:lnTo>
                  <a:lnTo>
                    <a:pt x="181610" y="209296"/>
                  </a:lnTo>
                  <a:lnTo>
                    <a:pt x="178054" y="205105"/>
                  </a:lnTo>
                  <a:lnTo>
                    <a:pt x="175387" y="200152"/>
                  </a:lnTo>
                  <a:lnTo>
                    <a:pt x="171831" y="189230"/>
                  </a:lnTo>
                  <a:lnTo>
                    <a:pt x="170980" y="183896"/>
                  </a:lnTo>
                  <a:lnTo>
                    <a:pt x="170942" y="172339"/>
                  </a:lnTo>
                  <a:lnTo>
                    <a:pt x="171831" y="166878"/>
                  </a:lnTo>
                  <a:lnTo>
                    <a:pt x="173609" y="161417"/>
                  </a:lnTo>
                  <a:lnTo>
                    <a:pt x="175387" y="156083"/>
                  </a:lnTo>
                  <a:lnTo>
                    <a:pt x="178054" y="151257"/>
                  </a:lnTo>
                  <a:lnTo>
                    <a:pt x="181610" y="147193"/>
                  </a:lnTo>
                  <a:lnTo>
                    <a:pt x="185166" y="143002"/>
                  </a:lnTo>
                  <a:lnTo>
                    <a:pt x="189484" y="139700"/>
                  </a:lnTo>
                  <a:lnTo>
                    <a:pt x="194691" y="137160"/>
                  </a:lnTo>
                  <a:lnTo>
                    <a:pt x="199898" y="134493"/>
                  </a:lnTo>
                  <a:lnTo>
                    <a:pt x="205740" y="133223"/>
                  </a:lnTo>
                  <a:lnTo>
                    <a:pt x="219075" y="133223"/>
                  </a:lnTo>
                  <a:lnTo>
                    <a:pt x="225044" y="134493"/>
                  </a:lnTo>
                  <a:lnTo>
                    <a:pt x="230251" y="137160"/>
                  </a:lnTo>
                  <a:lnTo>
                    <a:pt x="235458" y="139700"/>
                  </a:lnTo>
                  <a:lnTo>
                    <a:pt x="251841" y="161798"/>
                  </a:lnTo>
                  <a:lnTo>
                    <a:pt x="253873" y="167259"/>
                  </a:lnTo>
                  <a:lnTo>
                    <a:pt x="254812" y="172339"/>
                  </a:lnTo>
                  <a:lnTo>
                    <a:pt x="254889" y="183896"/>
                  </a:lnTo>
                  <a:lnTo>
                    <a:pt x="254889" y="0"/>
                  </a:lnTo>
                  <a:lnTo>
                    <a:pt x="252476" y="0"/>
                  </a:lnTo>
                  <a:lnTo>
                    <a:pt x="252476" y="109728"/>
                  </a:lnTo>
                  <a:lnTo>
                    <a:pt x="251587" y="109728"/>
                  </a:lnTo>
                  <a:lnTo>
                    <a:pt x="216014" y="87807"/>
                  </a:lnTo>
                  <a:lnTo>
                    <a:pt x="198120" y="85979"/>
                  </a:lnTo>
                  <a:lnTo>
                    <a:pt x="188874" y="86436"/>
                  </a:lnTo>
                  <a:lnTo>
                    <a:pt x="149555" y="102095"/>
                  </a:lnTo>
                  <a:lnTo>
                    <a:pt x="124320" y="134759"/>
                  </a:lnTo>
                  <a:lnTo>
                    <a:pt x="115316" y="178054"/>
                  </a:lnTo>
                  <a:lnTo>
                    <a:pt x="115658" y="187058"/>
                  </a:lnTo>
                  <a:lnTo>
                    <a:pt x="127850" y="229158"/>
                  </a:lnTo>
                  <a:lnTo>
                    <a:pt x="156121" y="259499"/>
                  </a:lnTo>
                  <a:lnTo>
                    <a:pt x="198755" y="271399"/>
                  </a:lnTo>
                  <a:lnTo>
                    <a:pt x="207479" y="270954"/>
                  </a:lnTo>
                  <a:lnTo>
                    <a:pt x="246024" y="255397"/>
                  </a:lnTo>
                  <a:lnTo>
                    <a:pt x="256286" y="243586"/>
                  </a:lnTo>
                  <a:lnTo>
                    <a:pt x="256921" y="243586"/>
                  </a:lnTo>
                  <a:lnTo>
                    <a:pt x="256921" y="266446"/>
                  </a:lnTo>
                  <a:lnTo>
                    <a:pt x="310134" y="266446"/>
                  </a:lnTo>
                  <a:lnTo>
                    <a:pt x="310134" y="243586"/>
                  </a:lnTo>
                  <a:lnTo>
                    <a:pt x="310134" y="223393"/>
                  </a:lnTo>
                  <a:lnTo>
                    <a:pt x="310134" y="133223"/>
                  </a:lnTo>
                  <a:lnTo>
                    <a:pt x="310134" y="109728"/>
                  </a:lnTo>
                  <a:lnTo>
                    <a:pt x="310134" y="0"/>
                  </a:lnTo>
                  <a:close/>
                </a:path>
                <a:path w="1012190" h="272414">
                  <a:moveTo>
                    <a:pt x="634619" y="149733"/>
                  </a:moveTo>
                  <a:lnTo>
                    <a:pt x="633526" y="141732"/>
                  </a:lnTo>
                  <a:lnTo>
                    <a:pt x="633437" y="141224"/>
                  </a:lnTo>
                  <a:lnTo>
                    <a:pt x="631532" y="133604"/>
                  </a:lnTo>
                  <a:lnTo>
                    <a:pt x="631317" y="132715"/>
                  </a:lnTo>
                  <a:lnTo>
                    <a:pt x="606869" y="95961"/>
                  </a:lnTo>
                  <a:lnTo>
                    <a:pt x="570865" y="85979"/>
                  </a:lnTo>
                  <a:lnTo>
                    <a:pt x="561390" y="86487"/>
                  </a:lnTo>
                  <a:lnTo>
                    <a:pt x="524852" y="103670"/>
                  </a:lnTo>
                  <a:lnTo>
                    <a:pt x="514858" y="116078"/>
                  </a:lnTo>
                  <a:lnTo>
                    <a:pt x="514324" y="115189"/>
                  </a:lnTo>
                  <a:lnTo>
                    <a:pt x="479628" y="87909"/>
                  </a:lnTo>
                  <a:lnTo>
                    <a:pt x="462026" y="85979"/>
                  </a:lnTo>
                  <a:lnTo>
                    <a:pt x="455422" y="85979"/>
                  </a:lnTo>
                  <a:lnTo>
                    <a:pt x="417372" y="104482"/>
                  </a:lnTo>
                  <a:lnTo>
                    <a:pt x="414147" y="107950"/>
                  </a:lnTo>
                  <a:lnTo>
                    <a:pt x="411607" y="111506"/>
                  </a:lnTo>
                  <a:lnTo>
                    <a:pt x="409448" y="115189"/>
                  </a:lnTo>
                  <a:lnTo>
                    <a:pt x="408813" y="115189"/>
                  </a:lnTo>
                  <a:lnTo>
                    <a:pt x="408813" y="90932"/>
                  </a:lnTo>
                  <a:lnTo>
                    <a:pt x="352679" y="90932"/>
                  </a:lnTo>
                  <a:lnTo>
                    <a:pt x="352679" y="266446"/>
                  </a:lnTo>
                  <a:lnTo>
                    <a:pt x="410845" y="266446"/>
                  </a:lnTo>
                  <a:lnTo>
                    <a:pt x="410845" y="171323"/>
                  </a:lnTo>
                  <a:lnTo>
                    <a:pt x="411314" y="163715"/>
                  </a:lnTo>
                  <a:lnTo>
                    <a:pt x="430657" y="133604"/>
                  </a:lnTo>
                  <a:lnTo>
                    <a:pt x="448564" y="133604"/>
                  </a:lnTo>
                  <a:lnTo>
                    <a:pt x="454787" y="136525"/>
                  </a:lnTo>
                  <a:lnTo>
                    <a:pt x="458851" y="142367"/>
                  </a:lnTo>
                  <a:lnTo>
                    <a:pt x="462788" y="148209"/>
                  </a:lnTo>
                  <a:lnTo>
                    <a:pt x="464693" y="156210"/>
                  </a:lnTo>
                  <a:lnTo>
                    <a:pt x="464693" y="266446"/>
                  </a:lnTo>
                  <a:lnTo>
                    <a:pt x="522605" y="266446"/>
                  </a:lnTo>
                  <a:lnTo>
                    <a:pt x="522719" y="165608"/>
                  </a:lnTo>
                  <a:lnTo>
                    <a:pt x="523113" y="161925"/>
                  </a:lnTo>
                  <a:lnTo>
                    <a:pt x="524383" y="157353"/>
                  </a:lnTo>
                  <a:lnTo>
                    <a:pt x="525526" y="152781"/>
                  </a:lnTo>
                  <a:lnTo>
                    <a:pt x="546862" y="133604"/>
                  </a:lnTo>
                  <a:lnTo>
                    <a:pt x="557022" y="133604"/>
                  </a:lnTo>
                  <a:lnTo>
                    <a:pt x="561213" y="134620"/>
                  </a:lnTo>
                  <a:lnTo>
                    <a:pt x="564388" y="136652"/>
                  </a:lnTo>
                  <a:lnTo>
                    <a:pt x="567563" y="138557"/>
                  </a:lnTo>
                  <a:lnTo>
                    <a:pt x="576961" y="165608"/>
                  </a:lnTo>
                  <a:lnTo>
                    <a:pt x="576961" y="266446"/>
                  </a:lnTo>
                  <a:lnTo>
                    <a:pt x="634619" y="266446"/>
                  </a:lnTo>
                  <a:lnTo>
                    <a:pt x="634619" y="149733"/>
                  </a:lnTo>
                  <a:close/>
                </a:path>
                <a:path w="1012190" h="272414">
                  <a:moveTo>
                    <a:pt x="862584" y="178054"/>
                  </a:moveTo>
                  <a:lnTo>
                    <a:pt x="854837" y="139192"/>
                  </a:lnTo>
                  <a:lnTo>
                    <a:pt x="851789" y="133223"/>
                  </a:lnTo>
                  <a:lnTo>
                    <a:pt x="850595" y="130860"/>
                  </a:lnTo>
                  <a:lnTo>
                    <a:pt x="819353" y="99402"/>
                  </a:lnTo>
                  <a:lnTo>
                    <a:pt x="806958" y="93319"/>
                  </a:lnTo>
                  <a:lnTo>
                    <a:pt x="806958" y="172339"/>
                  </a:lnTo>
                  <a:lnTo>
                    <a:pt x="806958" y="183642"/>
                  </a:lnTo>
                  <a:lnTo>
                    <a:pt x="783463" y="219583"/>
                  </a:lnTo>
                  <a:lnTo>
                    <a:pt x="772287" y="223393"/>
                  </a:lnTo>
                  <a:lnTo>
                    <a:pt x="758571" y="223393"/>
                  </a:lnTo>
                  <a:lnTo>
                    <a:pt x="728218" y="199898"/>
                  </a:lnTo>
                  <a:lnTo>
                    <a:pt x="723900" y="183642"/>
                  </a:lnTo>
                  <a:lnTo>
                    <a:pt x="723900" y="172339"/>
                  </a:lnTo>
                  <a:lnTo>
                    <a:pt x="734187" y="147193"/>
                  </a:lnTo>
                  <a:lnTo>
                    <a:pt x="737616" y="143002"/>
                  </a:lnTo>
                  <a:lnTo>
                    <a:pt x="741934" y="139700"/>
                  </a:lnTo>
                  <a:lnTo>
                    <a:pt x="747141" y="137160"/>
                  </a:lnTo>
                  <a:lnTo>
                    <a:pt x="752348" y="134493"/>
                  </a:lnTo>
                  <a:lnTo>
                    <a:pt x="758190" y="133223"/>
                  </a:lnTo>
                  <a:lnTo>
                    <a:pt x="771906" y="133223"/>
                  </a:lnTo>
                  <a:lnTo>
                    <a:pt x="777875" y="134493"/>
                  </a:lnTo>
                  <a:lnTo>
                    <a:pt x="783082" y="137160"/>
                  </a:lnTo>
                  <a:lnTo>
                    <a:pt x="788289" y="139700"/>
                  </a:lnTo>
                  <a:lnTo>
                    <a:pt x="792607" y="143002"/>
                  </a:lnTo>
                  <a:lnTo>
                    <a:pt x="796036" y="147193"/>
                  </a:lnTo>
                  <a:lnTo>
                    <a:pt x="799592" y="151257"/>
                  </a:lnTo>
                  <a:lnTo>
                    <a:pt x="802259" y="156083"/>
                  </a:lnTo>
                  <a:lnTo>
                    <a:pt x="804164" y="161417"/>
                  </a:lnTo>
                  <a:lnTo>
                    <a:pt x="806069" y="166878"/>
                  </a:lnTo>
                  <a:lnTo>
                    <a:pt x="806958" y="172339"/>
                  </a:lnTo>
                  <a:lnTo>
                    <a:pt x="806958" y="93319"/>
                  </a:lnTo>
                  <a:lnTo>
                    <a:pt x="765048" y="85217"/>
                  </a:lnTo>
                  <a:lnTo>
                    <a:pt x="755256" y="85623"/>
                  </a:lnTo>
                  <a:lnTo>
                    <a:pt x="710857" y="99402"/>
                  </a:lnTo>
                  <a:lnTo>
                    <a:pt x="679742" y="130860"/>
                  </a:lnTo>
                  <a:lnTo>
                    <a:pt x="668261" y="167563"/>
                  </a:lnTo>
                  <a:lnTo>
                    <a:pt x="667766" y="178054"/>
                  </a:lnTo>
                  <a:lnTo>
                    <a:pt x="668261" y="188506"/>
                  </a:lnTo>
                  <a:lnTo>
                    <a:pt x="679742" y="225348"/>
                  </a:lnTo>
                  <a:lnTo>
                    <a:pt x="710857" y="257352"/>
                  </a:lnTo>
                  <a:lnTo>
                    <a:pt x="755256" y="271741"/>
                  </a:lnTo>
                  <a:lnTo>
                    <a:pt x="765048" y="272161"/>
                  </a:lnTo>
                  <a:lnTo>
                    <a:pt x="774915" y="271741"/>
                  </a:lnTo>
                  <a:lnTo>
                    <a:pt x="819353" y="257352"/>
                  </a:lnTo>
                  <a:lnTo>
                    <a:pt x="850595" y="225348"/>
                  </a:lnTo>
                  <a:lnTo>
                    <a:pt x="851573" y="223393"/>
                  </a:lnTo>
                  <a:lnTo>
                    <a:pt x="854837" y="216916"/>
                  </a:lnTo>
                  <a:lnTo>
                    <a:pt x="858240" y="207975"/>
                  </a:lnTo>
                  <a:lnTo>
                    <a:pt x="860653" y="198488"/>
                  </a:lnTo>
                  <a:lnTo>
                    <a:pt x="862101" y="188506"/>
                  </a:lnTo>
                  <a:lnTo>
                    <a:pt x="862584" y="178054"/>
                  </a:lnTo>
                  <a:close/>
                </a:path>
                <a:path w="1012190" h="272414">
                  <a:moveTo>
                    <a:pt x="1011936" y="87503"/>
                  </a:moveTo>
                  <a:lnTo>
                    <a:pt x="1010539" y="86995"/>
                  </a:lnTo>
                  <a:lnTo>
                    <a:pt x="1008761" y="86614"/>
                  </a:lnTo>
                  <a:lnTo>
                    <a:pt x="1004316" y="86106"/>
                  </a:lnTo>
                  <a:lnTo>
                    <a:pt x="1002030" y="85979"/>
                  </a:lnTo>
                  <a:lnTo>
                    <a:pt x="999617" y="85979"/>
                  </a:lnTo>
                  <a:lnTo>
                    <a:pt x="960196" y="104178"/>
                  </a:lnTo>
                  <a:lnTo>
                    <a:pt x="952119" y="116332"/>
                  </a:lnTo>
                  <a:lnTo>
                    <a:pt x="951357" y="116332"/>
                  </a:lnTo>
                  <a:lnTo>
                    <a:pt x="951357" y="90932"/>
                  </a:lnTo>
                  <a:lnTo>
                    <a:pt x="895604" y="90932"/>
                  </a:lnTo>
                  <a:lnTo>
                    <a:pt x="895604" y="266446"/>
                  </a:lnTo>
                  <a:lnTo>
                    <a:pt x="953516" y="266446"/>
                  </a:lnTo>
                  <a:lnTo>
                    <a:pt x="953516" y="172720"/>
                  </a:lnTo>
                  <a:lnTo>
                    <a:pt x="954151" y="168529"/>
                  </a:lnTo>
                  <a:lnTo>
                    <a:pt x="955675" y="163830"/>
                  </a:lnTo>
                  <a:lnTo>
                    <a:pt x="957072" y="159131"/>
                  </a:lnTo>
                  <a:lnTo>
                    <a:pt x="959358" y="154813"/>
                  </a:lnTo>
                  <a:lnTo>
                    <a:pt x="986917" y="136398"/>
                  </a:lnTo>
                  <a:lnTo>
                    <a:pt x="997077" y="136398"/>
                  </a:lnTo>
                  <a:lnTo>
                    <a:pt x="1001903" y="136652"/>
                  </a:lnTo>
                  <a:lnTo>
                    <a:pt x="1004316" y="136906"/>
                  </a:lnTo>
                  <a:lnTo>
                    <a:pt x="1006983" y="137414"/>
                  </a:lnTo>
                  <a:lnTo>
                    <a:pt x="1009523" y="138303"/>
                  </a:lnTo>
                  <a:lnTo>
                    <a:pt x="1009611" y="136398"/>
                  </a:lnTo>
                  <a:lnTo>
                    <a:pt x="1010564" y="116332"/>
                  </a:lnTo>
                  <a:lnTo>
                    <a:pt x="1011936" y="87503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4088" y="3446092"/>
            <a:ext cx="1148969" cy="138175"/>
          </a:xfrm>
          <a:prstGeom prst="rect">
            <a:avLst/>
          </a:prstGeom>
        </p:spPr>
      </p:pic>
      <p:sp>
        <p:nvSpPr>
          <p:cNvPr id="23" name="مستطيل 22"/>
          <p:cNvSpPr/>
          <p:nvPr/>
        </p:nvSpPr>
        <p:spPr>
          <a:xfrm>
            <a:off x="1780532" y="3958208"/>
            <a:ext cx="2217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 err="1" smtClean="0">
                <a:solidFill>
                  <a:schemeClr val="tx1"/>
                </a:solidFill>
                <a:latin typeface="Archivo Narrow" panose="020B0506020202020B04" pitchFamily="34" charset="0"/>
                <a:cs typeface="Cambria"/>
              </a:rPr>
              <a:t>Yaqut</a:t>
            </a:r>
            <a:r>
              <a:rPr lang="en-US" sz="2000" b="1" dirty="0" smtClean="0">
                <a:solidFill>
                  <a:schemeClr val="tx1"/>
                </a:solidFill>
                <a:latin typeface="Archivo Narrow" panose="020B0506020202020B04" pitchFamily="34" charset="0"/>
                <a:cs typeface="Cambria"/>
              </a:rPr>
              <a:t> AL-</a:t>
            </a:r>
            <a:r>
              <a:rPr lang="en-US" sz="2000" b="1" dirty="0" err="1" smtClean="0">
                <a:solidFill>
                  <a:schemeClr val="tx1"/>
                </a:solidFill>
                <a:latin typeface="Archivo Narrow" panose="020B0506020202020B04" pitchFamily="34" charset="0"/>
                <a:cs typeface="Cambria"/>
              </a:rPr>
              <a:t>Madadhah</a:t>
            </a:r>
            <a:endParaRPr lang="ar-JO" sz="2000" dirty="0">
              <a:latin typeface="Archivo Narrow" panose="020B0506020202020B04" pitchFamily="34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785408" y="4358318"/>
            <a:ext cx="1409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chivo Narrow" panose="020B0506020202020B04" pitchFamily="34" charset="0"/>
                <a:cs typeface="Cambria"/>
              </a:rPr>
              <a:t>Miami </a:t>
            </a:r>
            <a:r>
              <a:rPr lang="en-US" sz="2000" b="1" dirty="0" err="1" smtClean="0">
                <a:solidFill>
                  <a:schemeClr val="tx1"/>
                </a:solidFill>
                <a:latin typeface="Archivo Narrow" panose="020B0506020202020B04" pitchFamily="34" charset="0"/>
                <a:cs typeface="Cambria"/>
              </a:rPr>
              <a:t>Hlalat</a:t>
            </a:r>
            <a:endParaRPr lang="ar-JO" sz="2000" dirty="0">
              <a:latin typeface="Archivo Narrow" panose="020B0506020202020B04" pitchFamily="34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780532" y="4788506"/>
            <a:ext cx="1563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chivo Narrow" panose="020B0506020202020B04" pitchFamily="34" charset="0"/>
                <a:cs typeface="Cambria"/>
              </a:rPr>
              <a:t>Farah </a:t>
            </a:r>
            <a:r>
              <a:rPr lang="en-US" sz="2000" b="1" dirty="0" err="1" smtClean="0">
                <a:solidFill>
                  <a:schemeClr val="tx1"/>
                </a:solidFill>
                <a:latin typeface="Archivo Narrow" panose="020B0506020202020B04" pitchFamily="34" charset="0"/>
                <a:cs typeface="Cambria"/>
              </a:rPr>
              <a:t>Jaafrah</a:t>
            </a:r>
            <a:endParaRPr lang="ar-JO" sz="2000" dirty="0">
              <a:latin typeface="Archivo Narrow" panose="020B0506020202020B04" pitchFamily="34" charset="0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780532" y="5277599"/>
            <a:ext cx="1830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chivo Narrow" panose="020B0506020202020B04" pitchFamily="34" charset="0"/>
                <a:cs typeface="Cambria"/>
              </a:rPr>
              <a:t>Yousef </a:t>
            </a:r>
            <a:r>
              <a:rPr lang="en-US" sz="2000" b="1" dirty="0" err="1" smtClean="0">
                <a:solidFill>
                  <a:schemeClr val="tx1"/>
                </a:solidFill>
                <a:latin typeface="Archivo Narrow" panose="020B0506020202020B04" pitchFamily="34" charset="0"/>
                <a:cs typeface="Cambria"/>
              </a:rPr>
              <a:t>Abdallah</a:t>
            </a:r>
            <a:endParaRPr lang="ar-JO" sz="2000" dirty="0">
              <a:latin typeface="Archivo Narrow" panose="020B0506020202020B04" pitchFamily="34" charset="0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1780532" y="5766692"/>
            <a:ext cx="1797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 err="1" smtClean="0">
                <a:solidFill>
                  <a:schemeClr val="tx1"/>
                </a:solidFill>
                <a:latin typeface="Archivo Narrow" panose="020B0506020202020B04" pitchFamily="34" charset="0"/>
                <a:cs typeface="Cambria"/>
              </a:rPr>
              <a:t>Yazan</a:t>
            </a:r>
            <a:r>
              <a:rPr lang="en-US" sz="2000" b="1" dirty="0" smtClean="0">
                <a:solidFill>
                  <a:schemeClr val="tx1"/>
                </a:solidFill>
                <a:latin typeface="Archivo Narrow" panose="020B0506020202020B04" pitchFamily="34" charset="0"/>
                <a:cs typeface="Cambria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chivo Narrow" panose="020B0506020202020B04" pitchFamily="34" charset="0"/>
                <a:cs typeface="Cambria"/>
              </a:rPr>
              <a:t>sawalhah</a:t>
            </a:r>
            <a:endParaRPr lang="ar-JO" sz="2000" dirty="0">
              <a:latin typeface="Archivo Narrow" panose="020B0506020202020B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58506" y="0"/>
            <a:ext cx="1285875" cy="1181100"/>
          </a:xfrm>
          <a:custGeom>
            <a:avLst/>
            <a:gdLst/>
            <a:ahLst/>
            <a:cxnLst/>
            <a:rect l="l" t="t" r="r" b="b"/>
            <a:pathLst>
              <a:path w="1285875" h="1181100">
                <a:moveTo>
                  <a:pt x="1075785" y="0"/>
                </a:moveTo>
                <a:lnTo>
                  <a:pt x="840708" y="0"/>
                </a:lnTo>
                <a:lnTo>
                  <a:pt x="822420" y="21335"/>
                </a:lnTo>
                <a:lnTo>
                  <a:pt x="795115" y="57245"/>
                </a:lnTo>
                <a:lnTo>
                  <a:pt x="763619" y="100965"/>
                </a:lnTo>
                <a:lnTo>
                  <a:pt x="742168" y="136475"/>
                </a:lnTo>
                <a:lnTo>
                  <a:pt x="719220" y="178492"/>
                </a:lnTo>
                <a:lnTo>
                  <a:pt x="705199" y="207645"/>
                </a:lnTo>
                <a:lnTo>
                  <a:pt x="630269" y="0"/>
                </a:lnTo>
                <a:lnTo>
                  <a:pt x="338677" y="0"/>
                </a:lnTo>
                <a:lnTo>
                  <a:pt x="338042" y="2158"/>
                </a:lnTo>
                <a:lnTo>
                  <a:pt x="342703" y="55201"/>
                </a:lnTo>
                <a:lnTo>
                  <a:pt x="355332" y="96464"/>
                </a:lnTo>
                <a:lnTo>
                  <a:pt x="357473" y="102616"/>
                </a:lnTo>
                <a:lnTo>
                  <a:pt x="361757" y="111283"/>
                </a:lnTo>
                <a:lnTo>
                  <a:pt x="364791" y="120999"/>
                </a:lnTo>
                <a:lnTo>
                  <a:pt x="366420" y="131048"/>
                </a:lnTo>
                <a:lnTo>
                  <a:pt x="366490" y="140716"/>
                </a:lnTo>
                <a:lnTo>
                  <a:pt x="422370" y="292226"/>
                </a:lnTo>
                <a:lnTo>
                  <a:pt x="325773" y="271972"/>
                </a:lnTo>
                <a:lnTo>
                  <a:pt x="289544" y="262316"/>
                </a:lnTo>
                <a:lnTo>
                  <a:pt x="245659" y="246986"/>
                </a:lnTo>
                <a:lnTo>
                  <a:pt x="182340" y="221488"/>
                </a:lnTo>
                <a:lnTo>
                  <a:pt x="156958" y="219400"/>
                </a:lnTo>
                <a:lnTo>
                  <a:pt x="135207" y="218313"/>
                </a:lnTo>
                <a:lnTo>
                  <a:pt x="116099" y="218844"/>
                </a:lnTo>
                <a:lnTo>
                  <a:pt x="98647" y="221615"/>
                </a:lnTo>
                <a:lnTo>
                  <a:pt x="62793" y="236726"/>
                </a:lnTo>
                <a:lnTo>
                  <a:pt x="15565" y="294284"/>
                </a:lnTo>
                <a:lnTo>
                  <a:pt x="5429" y="332613"/>
                </a:lnTo>
                <a:lnTo>
                  <a:pt x="0" y="377237"/>
                </a:lnTo>
                <a:lnTo>
                  <a:pt x="1285" y="400460"/>
                </a:lnTo>
                <a:lnTo>
                  <a:pt x="13027" y="445335"/>
                </a:lnTo>
                <a:lnTo>
                  <a:pt x="36798" y="481964"/>
                </a:lnTo>
                <a:lnTo>
                  <a:pt x="55935" y="496575"/>
                </a:lnTo>
                <a:lnTo>
                  <a:pt x="66357" y="507603"/>
                </a:lnTo>
                <a:lnTo>
                  <a:pt x="116300" y="531240"/>
                </a:lnTo>
                <a:lnTo>
                  <a:pt x="166151" y="545792"/>
                </a:lnTo>
                <a:lnTo>
                  <a:pt x="209264" y="555545"/>
                </a:lnTo>
                <a:lnTo>
                  <a:pt x="241994" y="562512"/>
                </a:lnTo>
                <a:lnTo>
                  <a:pt x="260699" y="568705"/>
                </a:lnTo>
                <a:lnTo>
                  <a:pt x="293987" y="573861"/>
                </a:lnTo>
                <a:lnTo>
                  <a:pt x="328120" y="579564"/>
                </a:lnTo>
                <a:lnTo>
                  <a:pt x="357657" y="584886"/>
                </a:lnTo>
                <a:lnTo>
                  <a:pt x="377158" y="588899"/>
                </a:lnTo>
                <a:lnTo>
                  <a:pt x="341487" y="627681"/>
                </a:lnTo>
                <a:lnTo>
                  <a:pt x="312132" y="664569"/>
                </a:lnTo>
                <a:lnTo>
                  <a:pt x="285718" y="707516"/>
                </a:lnTo>
                <a:lnTo>
                  <a:pt x="249588" y="775065"/>
                </a:lnTo>
                <a:lnTo>
                  <a:pt x="220900" y="831373"/>
                </a:lnTo>
                <a:lnTo>
                  <a:pt x="200618" y="875823"/>
                </a:lnTo>
                <a:lnTo>
                  <a:pt x="189706" y="907796"/>
                </a:lnTo>
                <a:lnTo>
                  <a:pt x="180177" y="933442"/>
                </a:lnTo>
                <a:lnTo>
                  <a:pt x="174815" y="956183"/>
                </a:lnTo>
                <a:lnTo>
                  <a:pt x="173882" y="975590"/>
                </a:lnTo>
                <a:lnTo>
                  <a:pt x="177641" y="991235"/>
                </a:lnTo>
                <a:lnTo>
                  <a:pt x="178954" y="1000668"/>
                </a:lnTo>
                <a:lnTo>
                  <a:pt x="183673" y="1010411"/>
                </a:lnTo>
                <a:lnTo>
                  <a:pt x="190678" y="1020345"/>
                </a:lnTo>
                <a:lnTo>
                  <a:pt x="198850" y="1030351"/>
                </a:lnTo>
                <a:lnTo>
                  <a:pt x="208343" y="1045194"/>
                </a:lnTo>
                <a:lnTo>
                  <a:pt x="212673" y="1050799"/>
                </a:lnTo>
                <a:lnTo>
                  <a:pt x="216503" y="1054227"/>
                </a:lnTo>
                <a:lnTo>
                  <a:pt x="229598" y="1070796"/>
                </a:lnTo>
                <a:lnTo>
                  <a:pt x="291169" y="1111198"/>
                </a:lnTo>
                <a:lnTo>
                  <a:pt x="324788" y="1115159"/>
                </a:lnTo>
                <a:lnTo>
                  <a:pt x="341979" y="1112520"/>
                </a:lnTo>
                <a:lnTo>
                  <a:pt x="374005" y="1099494"/>
                </a:lnTo>
                <a:lnTo>
                  <a:pt x="402256" y="1076801"/>
                </a:lnTo>
                <a:lnTo>
                  <a:pt x="426721" y="1044440"/>
                </a:lnTo>
                <a:lnTo>
                  <a:pt x="447389" y="1002411"/>
                </a:lnTo>
                <a:lnTo>
                  <a:pt x="584295" y="756030"/>
                </a:lnTo>
                <a:lnTo>
                  <a:pt x="679164" y="1055115"/>
                </a:lnTo>
                <a:lnTo>
                  <a:pt x="697763" y="1099720"/>
                </a:lnTo>
                <a:lnTo>
                  <a:pt x="717280" y="1133919"/>
                </a:lnTo>
                <a:lnTo>
                  <a:pt x="755110" y="1173479"/>
                </a:lnTo>
                <a:lnTo>
                  <a:pt x="798718" y="1181084"/>
                </a:lnTo>
                <a:lnTo>
                  <a:pt x="823779" y="1179570"/>
                </a:lnTo>
                <a:lnTo>
                  <a:pt x="881032" y="1166602"/>
                </a:lnTo>
                <a:lnTo>
                  <a:pt x="926772" y="1134669"/>
                </a:lnTo>
                <a:lnTo>
                  <a:pt x="950852" y="1085191"/>
                </a:lnTo>
                <a:lnTo>
                  <a:pt x="953897" y="1051559"/>
                </a:lnTo>
                <a:lnTo>
                  <a:pt x="950130" y="1011261"/>
                </a:lnTo>
                <a:lnTo>
                  <a:pt x="940530" y="963676"/>
                </a:lnTo>
                <a:lnTo>
                  <a:pt x="871569" y="706754"/>
                </a:lnTo>
                <a:lnTo>
                  <a:pt x="899207" y="712662"/>
                </a:lnTo>
                <a:lnTo>
                  <a:pt x="918845" y="714867"/>
                </a:lnTo>
                <a:lnTo>
                  <a:pt x="949579" y="716666"/>
                </a:lnTo>
                <a:lnTo>
                  <a:pt x="1010507" y="721360"/>
                </a:lnTo>
                <a:lnTo>
                  <a:pt x="1071739" y="726916"/>
                </a:lnTo>
                <a:lnTo>
                  <a:pt x="1108694" y="727805"/>
                </a:lnTo>
                <a:lnTo>
                  <a:pt x="1131575" y="726074"/>
                </a:lnTo>
                <a:lnTo>
                  <a:pt x="1150588" y="723773"/>
                </a:lnTo>
                <a:lnTo>
                  <a:pt x="1160351" y="723699"/>
                </a:lnTo>
                <a:lnTo>
                  <a:pt x="1200499" y="715645"/>
                </a:lnTo>
                <a:lnTo>
                  <a:pt x="1253188" y="693880"/>
                </a:lnTo>
                <a:lnTo>
                  <a:pt x="1279112" y="660400"/>
                </a:lnTo>
                <a:lnTo>
                  <a:pt x="1285811" y="611044"/>
                </a:lnTo>
                <a:lnTo>
                  <a:pt x="1284005" y="579479"/>
                </a:lnTo>
                <a:lnTo>
                  <a:pt x="1274556" y="517804"/>
                </a:lnTo>
                <a:lnTo>
                  <a:pt x="1254363" y="471660"/>
                </a:lnTo>
                <a:lnTo>
                  <a:pt x="1216316" y="438783"/>
                </a:lnTo>
                <a:lnTo>
                  <a:pt x="1154416" y="425221"/>
                </a:lnTo>
                <a:lnTo>
                  <a:pt x="1112107" y="427227"/>
                </a:lnTo>
                <a:lnTo>
                  <a:pt x="930751" y="418719"/>
                </a:lnTo>
                <a:lnTo>
                  <a:pt x="1106392" y="150875"/>
                </a:lnTo>
                <a:lnTo>
                  <a:pt x="1115190" y="134084"/>
                </a:lnTo>
                <a:lnTo>
                  <a:pt x="1120013" y="117887"/>
                </a:lnTo>
                <a:lnTo>
                  <a:pt x="1120786" y="100405"/>
                </a:lnTo>
                <a:lnTo>
                  <a:pt x="1117441" y="79755"/>
                </a:lnTo>
                <a:lnTo>
                  <a:pt x="1113422" y="65506"/>
                </a:lnTo>
                <a:lnTo>
                  <a:pt x="1108154" y="51196"/>
                </a:lnTo>
                <a:lnTo>
                  <a:pt x="1101528" y="36911"/>
                </a:lnTo>
                <a:lnTo>
                  <a:pt x="1093438" y="22732"/>
                </a:lnTo>
                <a:lnTo>
                  <a:pt x="1075785" y="0"/>
                </a:lnTo>
                <a:close/>
              </a:path>
            </a:pathLst>
          </a:custGeom>
          <a:solidFill>
            <a:srgbClr val="CE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2997" y="6448120"/>
            <a:ext cx="69090" cy="1133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415" y="539623"/>
            <a:ext cx="77444" cy="7746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18743" y="500761"/>
            <a:ext cx="53975" cy="155575"/>
          </a:xfrm>
          <a:custGeom>
            <a:avLst/>
            <a:gdLst/>
            <a:ahLst/>
            <a:cxnLst/>
            <a:rect l="l" t="t" r="r" b="b"/>
            <a:pathLst>
              <a:path w="53975" h="155575">
                <a:moveTo>
                  <a:pt x="53479" y="0"/>
                </a:moveTo>
                <a:lnTo>
                  <a:pt x="39471" y="0"/>
                </a:lnTo>
                <a:lnTo>
                  <a:pt x="0" y="32385"/>
                </a:lnTo>
                <a:lnTo>
                  <a:pt x="9728" y="43434"/>
                </a:lnTo>
                <a:lnTo>
                  <a:pt x="37757" y="19430"/>
                </a:lnTo>
                <a:lnTo>
                  <a:pt x="37757" y="155066"/>
                </a:lnTo>
                <a:lnTo>
                  <a:pt x="53479" y="155066"/>
                </a:lnTo>
                <a:lnTo>
                  <a:pt x="53479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0198" y="456565"/>
            <a:ext cx="4724755" cy="26111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938646" y="468883"/>
            <a:ext cx="467359" cy="192405"/>
            <a:chOff x="5938646" y="468883"/>
            <a:chExt cx="467359" cy="1924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8646" y="479678"/>
              <a:ext cx="130555" cy="1715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96126" y="468883"/>
              <a:ext cx="309880" cy="192405"/>
            </a:xfrm>
            <a:custGeom>
              <a:avLst/>
              <a:gdLst/>
              <a:ahLst/>
              <a:cxnLst/>
              <a:rect l="l" t="t" r="r" b="b"/>
              <a:pathLst>
                <a:path w="309879" h="192404">
                  <a:moveTo>
                    <a:pt x="125984" y="151383"/>
                  </a:moveTo>
                  <a:lnTo>
                    <a:pt x="85598" y="151383"/>
                  </a:lnTo>
                  <a:lnTo>
                    <a:pt x="85598" y="186943"/>
                  </a:lnTo>
                  <a:lnTo>
                    <a:pt x="125984" y="186943"/>
                  </a:lnTo>
                  <a:lnTo>
                    <a:pt x="125984" y="151383"/>
                  </a:lnTo>
                  <a:close/>
                </a:path>
                <a:path w="309879" h="192404">
                  <a:moveTo>
                    <a:pt x="125730" y="4952"/>
                  </a:moveTo>
                  <a:lnTo>
                    <a:pt x="74040" y="4952"/>
                  </a:lnTo>
                  <a:lnTo>
                    <a:pt x="0" y="115315"/>
                  </a:lnTo>
                  <a:lnTo>
                    <a:pt x="0" y="151383"/>
                  </a:lnTo>
                  <a:lnTo>
                    <a:pt x="150875" y="151383"/>
                  </a:lnTo>
                  <a:lnTo>
                    <a:pt x="150875" y="116586"/>
                  </a:lnTo>
                  <a:lnTo>
                    <a:pt x="41910" y="116586"/>
                  </a:lnTo>
                  <a:lnTo>
                    <a:pt x="85089" y="49149"/>
                  </a:lnTo>
                  <a:lnTo>
                    <a:pt x="125730" y="49149"/>
                  </a:lnTo>
                  <a:lnTo>
                    <a:pt x="125730" y="4952"/>
                  </a:lnTo>
                  <a:close/>
                </a:path>
                <a:path w="309879" h="192404">
                  <a:moveTo>
                    <a:pt x="125730" y="49149"/>
                  </a:moveTo>
                  <a:lnTo>
                    <a:pt x="85851" y="49149"/>
                  </a:lnTo>
                  <a:lnTo>
                    <a:pt x="85851" y="116586"/>
                  </a:lnTo>
                  <a:lnTo>
                    <a:pt x="125730" y="116586"/>
                  </a:lnTo>
                  <a:lnTo>
                    <a:pt x="125730" y="49149"/>
                  </a:lnTo>
                  <a:close/>
                </a:path>
                <a:path w="309879" h="192404">
                  <a:moveTo>
                    <a:pt x="238887" y="0"/>
                  </a:moveTo>
                  <a:lnTo>
                    <a:pt x="199393" y="11910"/>
                  </a:lnTo>
                  <a:lnTo>
                    <a:pt x="176222" y="42544"/>
                  </a:lnTo>
                  <a:lnTo>
                    <a:pt x="167499" y="85875"/>
                  </a:lnTo>
                  <a:lnTo>
                    <a:pt x="167259" y="95376"/>
                  </a:lnTo>
                  <a:lnTo>
                    <a:pt x="167499" y="104971"/>
                  </a:lnTo>
                  <a:lnTo>
                    <a:pt x="176228" y="148621"/>
                  </a:lnTo>
                  <a:lnTo>
                    <a:pt x="199393" y="179764"/>
                  </a:lnTo>
                  <a:lnTo>
                    <a:pt x="238887" y="191896"/>
                  </a:lnTo>
                  <a:lnTo>
                    <a:pt x="248148" y="191398"/>
                  </a:lnTo>
                  <a:lnTo>
                    <a:pt x="283797" y="174815"/>
                  </a:lnTo>
                  <a:lnTo>
                    <a:pt x="298034" y="154812"/>
                  </a:lnTo>
                  <a:lnTo>
                    <a:pt x="233172" y="154812"/>
                  </a:lnTo>
                  <a:lnTo>
                    <a:pt x="228473" y="152780"/>
                  </a:lnTo>
                  <a:lnTo>
                    <a:pt x="212571" y="114315"/>
                  </a:lnTo>
                  <a:lnTo>
                    <a:pt x="211836" y="107695"/>
                  </a:lnTo>
                  <a:lnTo>
                    <a:pt x="211455" y="101345"/>
                  </a:lnTo>
                  <a:lnTo>
                    <a:pt x="211455" y="89788"/>
                  </a:lnTo>
                  <a:lnTo>
                    <a:pt x="211836" y="83438"/>
                  </a:lnTo>
                  <a:lnTo>
                    <a:pt x="212598" y="76580"/>
                  </a:lnTo>
                  <a:lnTo>
                    <a:pt x="213233" y="69723"/>
                  </a:lnTo>
                  <a:lnTo>
                    <a:pt x="233172" y="36575"/>
                  </a:lnTo>
                  <a:lnTo>
                    <a:pt x="298109" y="36575"/>
                  </a:lnTo>
                  <a:lnTo>
                    <a:pt x="297477" y="35208"/>
                  </a:lnTo>
                  <a:lnTo>
                    <a:pt x="264479" y="4339"/>
                  </a:lnTo>
                  <a:lnTo>
                    <a:pt x="248148" y="478"/>
                  </a:lnTo>
                  <a:lnTo>
                    <a:pt x="238887" y="0"/>
                  </a:lnTo>
                  <a:close/>
                </a:path>
                <a:path w="309879" h="192404">
                  <a:moveTo>
                    <a:pt x="298109" y="36575"/>
                  </a:moveTo>
                  <a:lnTo>
                    <a:pt x="244475" y="36575"/>
                  </a:lnTo>
                  <a:lnTo>
                    <a:pt x="249047" y="38607"/>
                  </a:lnTo>
                  <a:lnTo>
                    <a:pt x="252602" y="42544"/>
                  </a:lnTo>
                  <a:lnTo>
                    <a:pt x="256032" y="46608"/>
                  </a:lnTo>
                  <a:lnTo>
                    <a:pt x="258825" y="51562"/>
                  </a:lnTo>
                  <a:lnTo>
                    <a:pt x="260603" y="57403"/>
                  </a:lnTo>
                  <a:lnTo>
                    <a:pt x="262509" y="63373"/>
                  </a:lnTo>
                  <a:lnTo>
                    <a:pt x="263778" y="69723"/>
                  </a:lnTo>
                  <a:lnTo>
                    <a:pt x="265302" y="83438"/>
                  </a:lnTo>
                  <a:lnTo>
                    <a:pt x="265557" y="89788"/>
                  </a:lnTo>
                  <a:lnTo>
                    <a:pt x="265557" y="101345"/>
                  </a:lnTo>
                  <a:lnTo>
                    <a:pt x="265302" y="107695"/>
                  </a:lnTo>
                  <a:lnTo>
                    <a:pt x="263778" y="121538"/>
                  </a:lnTo>
                  <a:lnTo>
                    <a:pt x="262509" y="127888"/>
                  </a:lnTo>
                  <a:lnTo>
                    <a:pt x="260603" y="133857"/>
                  </a:lnTo>
                  <a:lnTo>
                    <a:pt x="258825" y="139826"/>
                  </a:lnTo>
                  <a:lnTo>
                    <a:pt x="256032" y="144779"/>
                  </a:lnTo>
                  <a:lnTo>
                    <a:pt x="252602" y="148843"/>
                  </a:lnTo>
                  <a:lnTo>
                    <a:pt x="249047" y="152780"/>
                  </a:lnTo>
                  <a:lnTo>
                    <a:pt x="244475" y="154812"/>
                  </a:lnTo>
                  <a:lnTo>
                    <a:pt x="298034" y="154812"/>
                  </a:lnTo>
                  <a:lnTo>
                    <a:pt x="308864" y="114315"/>
                  </a:lnTo>
                  <a:lnTo>
                    <a:pt x="309880" y="95376"/>
                  </a:lnTo>
                  <a:lnTo>
                    <a:pt x="309622" y="85875"/>
                  </a:lnTo>
                  <a:lnTo>
                    <a:pt x="300863" y="42529"/>
                  </a:lnTo>
                  <a:lnTo>
                    <a:pt x="298109" y="36575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06209" y="456565"/>
            <a:ext cx="3327363" cy="2611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5258" y="799465"/>
            <a:ext cx="1308595" cy="26111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2363" y="1261617"/>
            <a:ext cx="5286590" cy="25615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6205728" y="1268983"/>
            <a:ext cx="377190" cy="192405"/>
          </a:xfrm>
          <a:custGeom>
            <a:avLst/>
            <a:gdLst/>
            <a:ahLst/>
            <a:cxnLst/>
            <a:rect l="l" t="t" r="r" b="b"/>
            <a:pathLst>
              <a:path w="377190" h="192405">
                <a:moveTo>
                  <a:pt x="143484" y="64516"/>
                </a:moveTo>
                <a:lnTo>
                  <a:pt x="136575" y="35560"/>
                </a:lnTo>
                <a:lnTo>
                  <a:pt x="134823" y="32245"/>
                </a:lnTo>
                <a:lnTo>
                  <a:pt x="106172" y="7035"/>
                </a:lnTo>
                <a:lnTo>
                  <a:pt x="100330" y="4775"/>
                </a:lnTo>
                <a:lnTo>
                  <a:pt x="100330" y="56642"/>
                </a:lnTo>
                <a:lnTo>
                  <a:pt x="100330" y="73152"/>
                </a:lnTo>
                <a:lnTo>
                  <a:pt x="97663" y="80137"/>
                </a:lnTo>
                <a:lnTo>
                  <a:pt x="92456" y="85471"/>
                </a:lnTo>
                <a:lnTo>
                  <a:pt x="87122" y="90805"/>
                </a:lnTo>
                <a:lnTo>
                  <a:pt x="80137" y="93472"/>
                </a:lnTo>
                <a:lnTo>
                  <a:pt x="62992" y="93472"/>
                </a:lnTo>
                <a:lnTo>
                  <a:pt x="43180" y="56134"/>
                </a:lnTo>
                <a:lnTo>
                  <a:pt x="45847" y="49022"/>
                </a:lnTo>
                <a:lnTo>
                  <a:pt x="51054" y="43688"/>
                </a:lnTo>
                <a:lnTo>
                  <a:pt x="56261" y="38227"/>
                </a:lnTo>
                <a:lnTo>
                  <a:pt x="63373" y="35560"/>
                </a:lnTo>
                <a:lnTo>
                  <a:pt x="80772" y="35560"/>
                </a:lnTo>
                <a:lnTo>
                  <a:pt x="87757" y="38354"/>
                </a:lnTo>
                <a:lnTo>
                  <a:pt x="97790" y="49911"/>
                </a:lnTo>
                <a:lnTo>
                  <a:pt x="100330" y="56642"/>
                </a:lnTo>
                <a:lnTo>
                  <a:pt x="100330" y="4775"/>
                </a:lnTo>
                <a:lnTo>
                  <a:pt x="71882" y="0"/>
                </a:lnTo>
                <a:lnTo>
                  <a:pt x="64630" y="292"/>
                </a:lnTo>
                <a:lnTo>
                  <a:pt x="26225" y="13512"/>
                </a:lnTo>
                <a:lnTo>
                  <a:pt x="3213" y="44742"/>
                </a:lnTo>
                <a:lnTo>
                  <a:pt x="0" y="75057"/>
                </a:lnTo>
                <a:lnTo>
                  <a:pt x="1651" y="83185"/>
                </a:lnTo>
                <a:lnTo>
                  <a:pt x="23495" y="114427"/>
                </a:lnTo>
                <a:lnTo>
                  <a:pt x="37084" y="121285"/>
                </a:lnTo>
                <a:lnTo>
                  <a:pt x="44323" y="124206"/>
                </a:lnTo>
                <a:lnTo>
                  <a:pt x="51943" y="125603"/>
                </a:lnTo>
                <a:lnTo>
                  <a:pt x="61976" y="125603"/>
                </a:lnTo>
                <a:lnTo>
                  <a:pt x="64262" y="125349"/>
                </a:lnTo>
                <a:lnTo>
                  <a:pt x="68834" y="124587"/>
                </a:lnTo>
                <a:lnTo>
                  <a:pt x="70993" y="124079"/>
                </a:lnTo>
                <a:lnTo>
                  <a:pt x="72898" y="123444"/>
                </a:lnTo>
                <a:lnTo>
                  <a:pt x="72390" y="124206"/>
                </a:lnTo>
                <a:lnTo>
                  <a:pt x="27051" y="186944"/>
                </a:lnTo>
                <a:lnTo>
                  <a:pt x="79248" y="186944"/>
                </a:lnTo>
                <a:lnTo>
                  <a:pt x="121818" y="123444"/>
                </a:lnTo>
                <a:lnTo>
                  <a:pt x="123266" y="121285"/>
                </a:lnTo>
                <a:lnTo>
                  <a:pt x="138290" y="93472"/>
                </a:lnTo>
                <a:lnTo>
                  <a:pt x="140398" y="87706"/>
                </a:lnTo>
                <a:lnTo>
                  <a:pt x="142138" y="80518"/>
                </a:lnTo>
                <a:lnTo>
                  <a:pt x="143167" y="72961"/>
                </a:lnTo>
                <a:lnTo>
                  <a:pt x="143459" y="66040"/>
                </a:lnTo>
                <a:lnTo>
                  <a:pt x="143484" y="64516"/>
                </a:lnTo>
                <a:close/>
              </a:path>
              <a:path w="377190" h="192405">
                <a:moveTo>
                  <a:pt x="305041" y="95377"/>
                </a:moveTo>
                <a:lnTo>
                  <a:pt x="298843" y="50406"/>
                </a:lnTo>
                <a:lnTo>
                  <a:pt x="278968" y="16764"/>
                </a:lnTo>
                <a:lnTo>
                  <a:pt x="260731" y="4876"/>
                </a:lnTo>
                <a:lnTo>
                  <a:pt x="260731" y="89789"/>
                </a:lnTo>
                <a:lnTo>
                  <a:pt x="260731" y="101346"/>
                </a:lnTo>
                <a:lnTo>
                  <a:pt x="260477" y="107696"/>
                </a:lnTo>
                <a:lnTo>
                  <a:pt x="258953" y="121539"/>
                </a:lnTo>
                <a:lnTo>
                  <a:pt x="257683" y="127889"/>
                </a:lnTo>
                <a:lnTo>
                  <a:pt x="255778" y="133858"/>
                </a:lnTo>
                <a:lnTo>
                  <a:pt x="254000" y="139827"/>
                </a:lnTo>
                <a:lnTo>
                  <a:pt x="251206" y="144780"/>
                </a:lnTo>
                <a:lnTo>
                  <a:pt x="247777" y="148844"/>
                </a:lnTo>
                <a:lnTo>
                  <a:pt x="244221" y="152781"/>
                </a:lnTo>
                <a:lnTo>
                  <a:pt x="239649" y="154813"/>
                </a:lnTo>
                <a:lnTo>
                  <a:pt x="228346" y="154813"/>
                </a:lnTo>
                <a:lnTo>
                  <a:pt x="208407" y="121539"/>
                </a:lnTo>
                <a:lnTo>
                  <a:pt x="207733" y="114325"/>
                </a:lnTo>
                <a:lnTo>
                  <a:pt x="207010" y="107696"/>
                </a:lnTo>
                <a:lnTo>
                  <a:pt x="206629" y="101346"/>
                </a:lnTo>
                <a:lnTo>
                  <a:pt x="206629" y="89789"/>
                </a:lnTo>
                <a:lnTo>
                  <a:pt x="207010" y="83439"/>
                </a:lnTo>
                <a:lnTo>
                  <a:pt x="207772" y="76581"/>
                </a:lnTo>
                <a:lnTo>
                  <a:pt x="208407" y="69723"/>
                </a:lnTo>
                <a:lnTo>
                  <a:pt x="228346" y="36576"/>
                </a:lnTo>
                <a:lnTo>
                  <a:pt x="239649" y="36576"/>
                </a:lnTo>
                <a:lnTo>
                  <a:pt x="255778" y="57404"/>
                </a:lnTo>
                <a:lnTo>
                  <a:pt x="257683" y="63373"/>
                </a:lnTo>
                <a:lnTo>
                  <a:pt x="258953" y="69723"/>
                </a:lnTo>
                <a:lnTo>
                  <a:pt x="260477" y="83439"/>
                </a:lnTo>
                <a:lnTo>
                  <a:pt x="260731" y="89789"/>
                </a:lnTo>
                <a:lnTo>
                  <a:pt x="260731" y="4876"/>
                </a:lnTo>
                <a:lnTo>
                  <a:pt x="259651" y="4343"/>
                </a:lnTo>
                <a:lnTo>
                  <a:pt x="251853" y="1930"/>
                </a:lnTo>
                <a:lnTo>
                  <a:pt x="243319" y="482"/>
                </a:lnTo>
                <a:lnTo>
                  <a:pt x="234061" y="0"/>
                </a:lnTo>
                <a:lnTo>
                  <a:pt x="224713" y="482"/>
                </a:lnTo>
                <a:lnTo>
                  <a:pt x="188683" y="16764"/>
                </a:lnTo>
                <a:lnTo>
                  <a:pt x="168579" y="50406"/>
                </a:lnTo>
                <a:lnTo>
                  <a:pt x="162433" y="95377"/>
                </a:lnTo>
                <a:lnTo>
                  <a:pt x="162661" y="104978"/>
                </a:lnTo>
                <a:lnTo>
                  <a:pt x="171399" y="148628"/>
                </a:lnTo>
                <a:lnTo>
                  <a:pt x="194564" y="179768"/>
                </a:lnTo>
                <a:lnTo>
                  <a:pt x="234061" y="191897"/>
                </a:lnTo>
                <a:lnTo>
                  <a:pt x="243319" y="191401"/>
                </a:lnTo>
                <a:lnTo>
                  <a:pt x="278968" y="174815"/>
                </a:lnTo>
                <a:lnTo>
                  <a:pt x="298843" y="140690"/>
                </a:lnTo>
                <a:lnTo>
                  <a:pt x="304787" y="104978"/>
                </a:lnTo>
                <a:lnTo>
                  <a:pt x="305041" y="95377"/>
                </a:lnTo>
                <a:close/>
              </a:path>
              <a:path w="377190" h="192405">
                <a:moveTo>
                  <a:pt x="377190" y="157226"/>
                </a:moveTo>
                <a:lnTo>
                  <a:pt x="374650" y="151130"/>
                </a:lnTo>
                <a:lnTo>
                  <a:pt x="364490" y="141605"/>
                </a:lnTo>
                <a:lnTo>
                  <a:pt x="358394" y="139192"/>
                </a:lnTo>
                <a:lnTo>
                  <a:pt x="347853" y="139192"/>
                </a:lnTo>
                <a:lnTo>
                  <a:pt x="325120" y="161163"/>
                </a:lnTo>
                <a:lnTo>
                  <a:pt x="325120" y="164592"/>
                </a:lnTo>
                <a:lnTo>
                  <a:pt x="325120" y="168275"/>
                </a:lnTo>
                <a:lnTo>
                  <a:pt x="325869" y="171577"/>
                </a:lnTo>
                <a:lnTo>
                  <a:pt x="327266" y="174498"/>
                </a:lnTo>
                <a:lnTo>
                  <a:pt x="328549" y="177546"/>
                </a:lnTo>
                <a:lnTo>
                  <a:pt x="347853" y="189484"/>
                </a:lnTo>
                <a:lnTo>
                  <a:pt x="358394" y="189484"/>
                </a:lnTo>
                <a:lnTo>
                  <a:pt x="364490" y="187071"/>
                </a:lnTo>
                <a:lnTo>
                  <a:pt x="374650" y="177546"/>
                </a:lnTo>
                <a:lnTo>
                  <a:pt x="377190" y="171577"/>
                </a:lnTo>
                <a:lnTo>
                  <a:pt x="377190" y="157226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841197" y="1728342"/>
            <a:ext cx="8234680" cy="256540"/>
            <a:chOff x="841197" y="1728342"/>
            <a:chExt cx="8234680" cy="256540"/>
          </a:xfrm>
        </p:grpSpPr>
        <p:sp>
          <p:nvSpPr>
            <p:cNvPr id="15" name="object 15"/>
            <p:cNvSpPr/>
            <p:nvPr/>
          </p:nvSpPr>
          <p:spPr>
            <a:xfrm>
              <a:off x="841197" y="1786127"/>
              <a:ext cx="291465" cy="91440"/>
            </a:xfrm>
            <a:custGeom>
              <a:avLst/>
              <a:gdLst/>
              <a:ahLst/>
              <a:cxnLst/>
              <a:rect l="l" t="t" r="r" b="b"/>
              <a:pathLst>
                <a:path w="291465" h="91439">
                  <a:moveTo>
                    <a:pt x="51828" y="0"/>
                  </a:moveTo>
                  <a:lnTo>
                    <a:pt x="39103" y="0"/>
                  </a:lnTo>
                  <a:lnTo>
                    <a:pt x="33172" y="1270"/>
                  </a:lnTo>
                  <a:lnTo>
                    <a:pt x="27698" y="3683"/>
                  </a:lnTo>
                  <a:lnTo>
                    <a:pt x="22212" y="5969"/>
                  </a:lnTo>
                  <a:lnTo>
                    <a:pt x="3581" y="27812"/>
                  </a:lnTo>
                  <a:lnTo>
                    <a:pt x="1193" y="33274"/>
                  </a:lnTo>
                  <a:lnTo>
                    <a:pt x="0" y="39116"/>
                  </a:lnTo>
                  <a:lnTo>
                    <a:pt x="0" y="51943"/>
                  </a:lnTo>
                  <a:lnTo>
                    <a:pt x="1193" y="57785"/>
                  </a:lnTo>
                  <a:lnTo>
                    <a:pt x="3581" y="63246"/>
                  </a:lnTo>
                  <a:lnTo>
                    <a:pt x="5968" y="68834"/>
                  </a:lnTo>
                  <a:lnTo>
                    <a:pt x="39103" y="91059"/>
                  </a:lnTo>
                  <a:lnTo>
                    <a:pt x="51828" y="91059"/>
                  </a:lnTo>
                  <a:lnTo>
                    <a:pt x="84950" y="68834"/>
                  </a:lnTo>
                  <a:lnTo>
                    <a:pt x="87337" y="63246"/>
                  </a:lnTo>
                  <a:lnTo>
                    <a:pt x="89725" y="57785"/>
                  </a:lnTo>
                  <a:lnTo>
                    <a:pt x="90919" y="51943"/>
                  </a:lnTo>
                  <a:lnTo>
                    <a:pt x="90919" y="39116"/>
                  </a:lnTo>
                  <a:lnTo>
                    <a:pt x="89725" y="33274"/>
                  </a:lnTo>
                  <a:lnTo>
                    <a:pt x="87337" y="27812"/>
                  </a:lnTo>
                  <a:lnTo>
                    <a:pt x="84950" y="22225"/>
                  </a:lnTo>
                  <a:lnTo>
                    <a:pt x="63233" y="3683"/>
                  </a:lnTo>
                  <a:lnTo>
                    <a:pt x="57746" y="1270"/>
                  </a:lnTo>
                  <a:lnTo>
                    <a:pt x="51828" y="0"/>
                  </a:lnTo>
                  <a:close/>
                </a:path>
                <a:path w="291465" h="91439">
                  <a:moveTo>
                    <a:pt x="251853" y="0"/>
                  </a:moveTo>
                  <a:lnTo>
                    <a:pt x="239128" y="0"/>
                  </a:lnTo>
                  <a:lnTo>
                    <a:pt x="233197" y="1270"/>
                  </a:lnTo>
                  <a:lnTo>
                    <a:pt x="227723" y="3683"/>
                  </a:lnTo>
                  <a:lnTo>
                    <a:pt x="222237" y="5969"/>
                  </a:lnTo>
                  <a:lnTo>
                    <a:pt x="203606" y="27812"/>
                  </a:lnTo>
                  <a:lnTo>
                    <a:pt x="201218" y="33274"/>
                  </a:lnTo>
                  <a:lnTo>
                    <a:pt x="200025" y="39116"/>
                  </a:lnTo>
                  <a:lnTo>
                    <a:pt x="200025" y="51943"/>
                  </a:lnTo>
                  <a:lnTo>
                    <a:pt x="201218" y="57785"/>
                  </a:lnTo>
                  <a:lnTo>
                    <a:pt x="203606" y="63246"/>
                  </a:lnTo>
                  <a:lnTo>
                    <a:pt x="205994" y="68834"/>
                  </a:lnTo>
                  <a:lnTo>
                    <a:pt x="239128" y="91059"/>
                  </a:lnTo>
                  <a:lnTo>
                    <a:pt x="251853" y="91059"/>
                  </a:lnTo>
                  <a:lnTo>
                    <a:pt x="284975" y="68834"/>
                  </a:lnTo>
                  <a:lnTo>
                    <a:pt x="287362" y="63246"/>
                  </a:lnTo>
                  <a:lnTo>
                    <a:pt x="289750" y="57785"/>
                  </a:lnTo>
                  <a:lnTo>
                    <a:pt x="290944" y="51943"/>
                  </a:lnTo>
                  <a:lnTo>
                    <a:pt x="290944" y="39116"/>
                  </a:lnTo>
                  <a:lnTo>
                    <a:pt x="289750" y="33274"/>
                  </a:lnTo>
                  <a:lnTo>
                    <a:pt x="287362" y="27812"/>
                  </a:lnTo>
                  <a:lnTo>
                    <a:pt x="284975" y="22225"/>
                  </a:lnTo>
                  <a:lnTo>
                    <a:pt x="263258" y="3683"/>
                  </a:lnTo>
                  <a:lnTo>
                    <a:pt x="257771" y="1270"/>
                  </a:lnTo>
                  <a:lnTo>
                    <a:pt x="251853" y="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6037" y="1728342"/>
              <a:ext cx="7909255" cy="25615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1197" y="2243327"/>
            <a:ext cx="90919" cy="9105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36078" y="2180589"/>
            <a:ext cx="8397481" cy="26111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32408" y="2652267"/>
            <a:ext cx="7023684" cy="25615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1197" y="3167252"/>
            <a:ext cx="90919" cy="9105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0681" y="3109467"/>
            <a:ext cx="8754922" cy="25615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0910" y="3504946"/>
            <a:ext cx="1458899" cy="19405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258" y="3909567"/>
            <a:ext cx="6097384" cy="25615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1197" y="4434078"/>
            <a:ext cx="90919" cy="91059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028801" y="4371340"/>
            <a:ext cx="9468485" cy="261620"/>
            <a:chOff x="1028801" y="4371340"/>
            <a:chExt cx="9468485" cy="261620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8801" y="4371340"/>
              <a:ext cx="9059951" cy="26111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121011" y="4383659"/>
              <a:ext cx="376555" cy="192405"/>
            </a:xfrm>
            <a:custGeom>
              <a:avLst/>
              <a:gdLst/>
              <a:ahLst/>
              <a:cxnLst/>
              <a:rect l="l" t="t" r="r" b="b"/>
              <a:pathLst>
                <a:path w="376554" h="192404">
                  <a:moveTo>
                    <a:pt x="71628" y="0"/>
                  </a:moveTo>
                  <a:lnTo>
                    <a:pt x="32134" y="11910"/>
                  </a:lnTo>
                  <a:lnTo>
                    <a:pt x="8963" y="42545"/>
                  </a:lnTo>
                  <a:lnTo>
                    <a:pt x="240" y="85875"/>
                  </a:lnTo>
                  <a:lnTo>
                    <a:pt x="0" y="95377"/>
                  </a:lnTo>
                  <a:lnTo>
                    <a:pt x="240" y="104971"/>
                  </a:lnTo>
                  <a:lnTo>
                    <a:pt x="8969" y="148621"/>
                  </a:lnTo>
                  <a:lnTo>
                    <a:pt x="32134" y="179764"/>
                  </a:lnTo>
                  <a:lnTo>
                    <a:pt x="71628" y="191897"/>
                  </a:lnTo>
                  <a:lnTo>
                    <a:pt x="80889" y="191398"/>
                  </a:lnTo>
                  <a:lnTo>
                    <a:pt x="116538" y="174815"/>
                  </a:lnTo>
                  <a:lnTo>
                    <a:pt x="130775" y="154813"/>
                  </a:lnTo>
                  <a:lnTo>
                    <a:pt x="65913" y="154813"/>
                  </a:lnTo>
                  <a:lnTo>
                    <a:pt x="61214" y="152781"/>
                  </a:lnTo>
                  <a:lnTo>
                    <a:pt x="45312" y="114315"/>
                  </a:lnTo>
                  <a:lnTo>
                    <a:pt x="44577" y="107696"/>
                  </a:lnTo>
                  <a:lnTo>
                    <a:pt x="44196" y="101346"/>
                  </a:lnTo>
                  <a:lnTo>
                    <a:pt x="44196" y="89789"/>
                  </a:lnTo>
                  <a:lnTo>
                    <a:pt x="44577" y="83439"/>
                  </a:lnTo>
                  <a:lnTo>
                    <a:pt x="45339" y="76581"/>
                  </a:lnTo>
                  <a:lnTo>
                    <a:pt x="45974" y="69723"/>
                  </a:lnTo>
                  <a:lnTo>
                    <a:pt x="65913" y="36576"/>
                  </a:lnTo>
                  <a:lnTo>
                    <a:pt x="130850" y="36576"/>
                  </a:lnTo>
                  <a:lnTo>
                    <a:pt x="130218" y="35208"/>
                  </a:lnTo>
                  <a:lnTo>
                    <a:pt x="97220" y="4339"/>
                  </a:lnTo>
                  <a:lnTo>
                    <a:pt x="80889" y="478"/>
                  </a:lnTo>
                  <a:lnTo>
                    <a:pt x="71628" y="0"/>
                  </a:lnTo>
                  <a:close/>
                </a:path>
                <a:path w="376554" h="192404">
                  <a:moveTo>
                    <a:pt x="130850" y="36576"/>
                  </a:moveTo>
                  <a:lnTo>
                    <a:pt x="77216" y="36576"/>
                  </a:lnTo>
                  <a:lnTo>
                    <a:pt x="81788" y="38608"/>
                  </a:lnTo>
                  <a:lnTo>
                    <a:pt x="85344" y="42545"/>
                  </a:lnTo>
                  <a:lnTo>
                    <a:pt x="88773" y="46609"/>
                  </a:lnTo>
                  <a:lnTo>
                    <a:pt x="91567" y="51562"/>
                  </a:lnTo>
                  <a:lnTo>
                    <a:pt x="93345" y="57404"/>
                  </a:lnTo>
                  <a:lnTo>
                    <a:pt x="95250" y="63373"/>
                  </a:lnTo>
                  <a:lnTo>
                    <a:pt x="96520" y="69723"/>
                  </a:lnTo>
                  <a:lnTo>
                    <a:pt x="98044" y="83439"/>
                  </a:lnTo>
                  <a:lnTo>
                    <a:pt x="98298" y="89789"/>
                  </a:lnTo>
                  <a:lnTo>
                    <a:pt x="98298" y="101346"/>
                  </a:lnTo>
                  <a:lnTo>
                    <a:pt x="98044" y="107696"/>
                  </a:lnTo>
                  <a:lnTo>
                    <a:pt x="96520" y="121539"/>
                  </a:lnTo>
                  <a:lnTo>
                    <a:pt x="95250" y="127889"/>
                  </a:lnTo>
                  <a:lnTo>
                    <a:pt x="93345" y="133858"/>
                  </a:lnTo>
                  <a:lnTo>
                    <a:pt x="91567" y="139827"/>
                  </a:lnTo>
                  <a:lnTo>
                    <a:pt x="88773" y="144780"/>
                  </a:lnTo>
                  <a:lnTo>
                    <a:pt x="85344" y="148844"/>
                  </a:lnTo>
                  <a:lnTo>
                    <a:pt x="81788" y="152781"/>
                  </a:lnTo>
                  <a:lnTo>
                    <a:pt x="77216" y="154813"/>
                  </a:lnTo>
                  <a:lnTo>
                    <a:pt x="130775" y="154813"/>
                  </a:lnTo>
                  <a:lnTo>
                    <a:pt x="141604" y="114315"/>
                  </a:lnTo>
                  <a:lnTo>
                    <a:pt x="142621" y="95377"/>
                  </a:lnTo>
                  <a:lnTo>
                    <a:pt x="142363" y="85875"/>
                  </a:lnTo>
                  <a:lnTo>
                    <a:pt x="133603" y="42529"/>
                  </a:lnTo>
                  <a:lnTo>
                    <a:pt x="130850" y="36576"/>
                  </a:lnTo>
                  <a:close/>
                </a:path>
                <a:path w="376554" h="192404">
                  <a:moveTo>
                    <a:pt x="195961" y="139192"/>
                  </a:moveTo>
                  <a:lnTo>
                    <a:pt x="185420" y="139192"/>
                  </a:lnTo>
                  <a:lnTo>
                    <a:pt x="181991" y="139827"/>
                  </a:lnTo>
                  <a:lnTo>
                    <a:pt x="164846" y="154813"/>
                  </a:lnTo>
                  <a:lnTo>
                    <a:pt x="163449" y="157988"/>
                  </a:lnTo>
                  <a:lnTo>
                    <a:pt x="162687" y="161163"/>
                  </a:lnTo>
                  <a:lnTo>
                    <a:pt x="162687" y="168275"/>
                  </a:lnTo>
                  <a:lnTo>
                    <a:pt x="163449" y="171577"/>
                  </a:lnTo>
                  <a:lnTo>
                    <a:pt x="164846" y="174498"/>
                  </a:lnTo>
                  <a:lnTo>
                    <a:pt x="166116" y="177546"/>
                  </a:lnTo>
                  <a:lnTo>
                    <a:pt x="168021" y="180213"/>
                  </a:lnTo>
                  <a:lnTo>
                    <a:pt x="170434" y="182372"/>
                  </a:lnTo>
                  <a:lnTo>
                    <a:pt x="172847" y="184658"/>
                  </a:lnTo>
                  <a:lnTo>
                    <a:pt x="175641" y="186309"/>
                  </a:lnTo>
                  <a:lnTo>
                    <a:pt x="181991" y="188849"/>
                  </a:lnTo>
                  <a:lnTo>
                    <a:pt x="185420" y="189484"/>
                  </a:lnTo>
                  <a:lnTo>
                    <a:pt x="195961" y="189484"/>
                  </a:lnTo>
                  <a:lnTo>
                    <a:pt x="202057" y="187071"/>
                  </a:lnTo>
                  <a:lnTo>
                    <a:pt x="207137" y="182372"/>
                  </a:lnTo>
                  <a:lnTo>
                    <a:pt x="212217" y="177546"/>
                  </a:lnTo>
                  <a:lnTo>
                    <a:pt x="214757" y="171577"/>
                  </a:lnTo>
                  <a:lnTo>
                    <a:pt x="214757" y="157226"/>
                  </a:lnTo>
                  <a:lnTo>
                    <a:pt x="212217" y="151130"/>
                  </a:lnTo>
                  <a:lnTo>
                    <a:pt x="207137" y="146304"/>
                  </a:lnTo>
                  <a:lnTo>
                    <a:pt x="202057" y="141605"/>
                  </a:lnTo>
                  <a:lnTo>
                    <a:pt x="195961" y="139192"/>
                  </a:lnTo>
                  <a:close/>
                </a:path>
                <a:path w="376554" h="192404">
                  <a:moveTo>
                    <a:pt x="275971" y="133477"/>
                  </a:moveTo>
                  <a:lnTo>
                    <a:pt x="236600" y="145542"/>
                  </a:lnTo>
                  <a:lnTo>
                    <a:pt x="238633" y="152781"/>
                  </a:lnTo>
                  <a:lnTo>
                    <a:pt x="241808" y="159258"/>
                  </a:lnTo>
                  <a:lnTo>
                    <a:pt x="246253" y="164973"/>
                  </a:lnTo>
                  <a:lnTo>
                    <a:pt x="250698" y="170815"/>
                  </a:lnTo>
                  <a:lnTo>
                    <a:pt x="255905" y="175641"/>
                  </a:lnTo>
                  <a:lnTo>
                    <a:pt x="262088" y="179635"/>
                  </a:lnTo>
                  <a:lnTo>
                    <a:pt x="267970" y="183515"/>
                  </a:lnTo>
                  <a:lnTo>
                    <a:pt x="274828" y="186563"/>
                  </a:lnTo>
                  <a:lnTo>
                    <a:pt x="282321" y="188722"/>
                  </a:lnTo>
                  <a:lnTo>
                    <a:pt x="289814" y="190754"/>
                  </a:lnTo>
                  <a:lnTo>
                    <a:pt x="297688" y="191897"/>
                  </a:lnTo>
                  <a:lnTo>
                    <a:pt x="305816" y="191897"/>
                  </a:lnTo>
                  <a:lnTo>
                    <a:pt x="343741" y="182864"/>
                  </a:lnTo>
                  <a:lnTo>
                    <a:pt x="370232" y="155321"/>
                  </a:lnTo>
                  <a:lnTo>
                    <a:pt x="298196" y="155321"/>
                  </a:lnTo>
                  <a:lnTo>
                    <a:pt x="291973" y="153289"/>
                  </a:lnTo>
                  <a:lnTo>
                    <a:pt x="286639" y="149225"/>
                  </a:lnTo>
                  <a:lnTo>
                    <a:pt x="281432" y="145034"/>
                  </a:lnTo>
                  <a:lnTo>
                    <a:pt x="277875" y="139827"/>
                  </a:lnTo>
                  <a:lnTo>
                    <a:pt x="275971" y="133477"/>
                  </a:lnTo>
                  <a:close/>
                </a:path>
                <a:path w="376554" h="192404">
                  <a:moveTo>
                    <a:pt x="370599" y="101092"/>
                  </a:moveTo>
                  <a:lnTo>
                    <a:pt x="299720" y="101092"/>
                  </a:lnTo>
                  <a:lnTo>
                    <a:pt x="304165" y="101473"/>
                  </a:lnTo>
                  <a:lnTo>
                    <a:pt x="308610" y="102362"/>
                  </a:lnTo>
                  <a:lnTo>
                    <a:pt x="332613" y="123571"/>
                  </a:lnTo>
                  <a:lnTo>
                    <a:pt x="332613" y="137668"/>
                  </a:lnTo>
                  <a:lnTo>
                    <a:pt x="329946" y="144272"/>
                  </a:lnTo>
                  <a:lnTo>
                    <a:pt x="323758" y="149322"/>
                  </a:lnTo>
                  <a:lnTo>
                    <a:pt x="319150" y="153162"/>
                  </a:lnTo>
                  <a:lnTo>
                    <a:pt x="312674" y="155321"/>
                  </a:lnTo>
                  <a:lnTo>
                    <a:pt x="370232" y="155321"/>
                  </a:lnTo>
                  <a:lnTo>
                    <a:pt x="372697" y="149225"/>
                  </a:lnTo>
                  <a:lnTo>
                    <a:pt x="374538" y="142382"/>
                  </a:lnTo>
                  <a:lnTo>
                    <a:pt x="375667" y="134895"/>
                  </a:lnTo>
                  <a:lnTo>
                    <a:pt x="376047" y="126873"/>
                  </a:lnTo>
                  <a:lnTo>
                    <a:pt x="375715" y="119870"/>
                  </a:lnTo>
                  <a:lnTo>
                    <a:pt x="374729" y="113331"/>
                  </a:lnTo>
                  <a:lnTo>
                    <a:pt x="373100" y="107245"/>
                  </a:lnTo>
                  <a:lnTo>
                    <a:pt x="370779" y="101473"/>
                  </a:lnTo>
                  <a:lnTo>
                    <a:pt x="370599" y="101092"/>
                  </a:lnTo>
                  <a:close/>
                </a:path>
                <a:path w="376554" h="192404">
                  <a:moveTo>
                    <a:pt x="366775" y="4953"/>
                  </a:moveTo>
                  <a:lnTo>
                    <a:pt x="255143" y="4953"/>
                  </a:lnTo>
                  <a:lnTo>
                    <a:pt x="250825" y="108966"/>
                  </a:lnTo>
                  <a:lnTo>
                    <a:pt x="257302" y="106680"/>
                  </a:lnTo>
                  <a:lnTo>
                    <a:pt x="264668" y="104775"/>
                  </a:lnTo>
                  <a:lnTo>
                    <a:pt x="273050" y="103251"/>
                  </a:lnTo>
                  <a:lnTo>
                    <a:pt x="281305" y="101854"/>
                  </a:lnTo>
                  <a:lnTo>
                    <a:pt x="288798" y="101092"/>
                  </a:lnTo>
                  <a:lnTo>
                    <a:pt x="370599" y="101092"/>
                  </a:lnTo>
                  <a:lnTo>
                    <a:pt x="367411" y="94361"/>
                  </a:lnTo>
                  <a:lnTo>
                    <a:pt x="362839" y="88392"/>
                  </a:lnTo>
                  <a:lnTo>
                    <a:pt x="356870" y="83439"/>
                  </a:lnTo>
                  <a:lnTo>
                    <a:pt x="351028" y="78486"/>
                  </a:lnTo>
                  <a:lnTo>
                    <a:pt x="344043" y="74930"/>
                  </a:lnTo>
                  <a:lnTo>
                    <a:pt x="335915" y="72517"/>
                  </a:lnTo>
                  <a:lnTo>
                    <a:pt x="329745" y="70943"/>
                  </a:lnTo>
                  <a:lnTo>
                    <a:pt x="328580" y="70739"/>
                  </a:lnTo>
                  <a:lnTo>
                    <a:pt x="291846" y="70739"/>
                  </a:lnTo>
                  <a:lnTo>
                    <a:pt x="293497" y="41910"/>
                  </a:lnTo>
                  <a:lnTo>
                    <a:pt x="366775" y="41910"/>
                  </a:lnTo>
                  <a:lnTo>
                    <a:pt x="366775" y="4953"/>
                  </a:lnTo>
                  <a:close/>
                </a:path>
                <a:path w="376554" h="192404">
                  <a:moveTo>
                    <a:pt x="310261" y="68961"/>
                  </a:moveTo>
                  <a:lnTo>
                    <a:pt x="307467" y="68961"/>
                  </a:lnTo>
                  <a:lnTo>
                    <a:pt x="304419" y="69088"/>
                  </a:lnTo>
                  <a:lnTo>
                    <a:pt x="297688" y="69596"/>
                  </a:lnTo>
                  <a:lnTo>
                    <a:pt x="294640" y="69977"/>
                  </a:lnTo>
                  <a:lnTo>
                    <a:pt x="291846" y="70739"/>
                  </a:lnTo>
                  <a:lnTo>
                    <a:pt x="328580" y="70739"/>
                  </a:lnTo>
                  <a:lnTo>
                    <a:pt x="323421" y="69834"/>
                  </a:lnTo>
                  <a:lnTo>
                    <a:pt x="316930" y="69177"/>
                  </a:lnTo>
                  <a:lnTo>
                    <a:pt x="310261" y="68961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838822" y="4831841"/>
            <a:ext cx="1153160" cy="257810"/>
          </a:xfrm>
          <a:custGeom>
            <a:avLst/>
            <a:gdLst/>
            <a:ahLst/>
            <a:cxnLst/>
            <a:rect l="l" t="t" r="r" b="b"/>
            <a:pathLst>
              <a:path w="1153160" h="257810">
                <a:moveTo>
                  <a:pt x="40932" y="67944"/>
                </a:moveTo>
                <a:lnTo>
                  <a:pt x="0" y="67944"/>
                </a:lnTo>
                <a:lnTo>
                  <a:pt x="0" y="195960"/>
                </a:lnTo>
                <a:lnTo>
                  <a:pt x="42443" y="195960"/>
                </a:lnTo>
                <a:lnTo>
                  <a:pt x="42443" y="118871"/>
                </a:lnTo>
                <a:lnTo>
                  <a:pt x="44284" y="112394"/>
                </a:lnTo>
                <a:lnTo>
                  <a:pt x="51650" y="101726"/>
                </a:lnTo>
                <a:lnTo>
                  <a:pt x="56832" y="99059"/>
                </a:lnTo>
                <a:lnTo>
                  <a:pt x="203457" y="99059"/>
                </a:lnTo>
                <a:lnTo>
                  <a:pt x="201701" y="92201"/>
                </a:lnTo>
                <a:lnTo>
                  <a:pt x="199110" y="86486"/>
                </a:lnTo>
                <a:lnTo>
                  <a:pt x="198930" y="86232"/>
                </a:lnTo>
                <a:lnTo>
                  <a:pt x="118287" y="86232"/>
                </a:lnTo>
                <a:lnTo>
                  <a:pt x="117959" y="85597"/>
                </a:lnTo>
                <a:lnTo>
                  <a:pt x="40932" y="85597"/>
                </a:lnTo>
                <a:lnTo>
                  <a:pt x="40932" y="67944"/>
                </a:lnTo>
                <a:close/>
              </a:path>
              <a:path w="1153160" h="257810">
                <a:moveTo>
                  <a:pt x="141681" y="99059"/>
                </a:moveTo>
                <a:lnTo>
                  <a:pt x="69900" y="99059"/>
                </a:lnTo>
                <a:lnTo>
                  <a:pt x="74523" y="101218"/>
                </a:lnTo>
                <a:lnTo>
                  <a:pt x="77406" y="105409"/>
                </a:lnTo>
                <a:lnTo>
                  <a:pt x="80302" y="109727"/>
                </a:lnTo>
                <a:lnTo>
                  <a:pt x="81737" y="115569"/>
                </a:lnTo>
                <a:lnTo>
                  <a:pt x="81737" y="195960"/>
                </a:lnTo>
                <a:lnTo>
                  <a:pt x="123939" y="195960"/>
                </a:lnTo>
                <a:lnTo>
                  <a:pt x="124035" y="122427"/>
                </a:lnTo>
                <a:lnTo>
                  <a:pt x="138569" y="99821"/>
                </a:lnTo>
                <a:lnTo>
                  <a:pt x="141681" y="99059"/>
                </a:lnTo>
                <a:close/>
              </a:path>
              <a:path w="1153160" h="257810">
                <a:moveTo>
                  <a:pt x="203457" y="99059"/>
                </a:moveTo>
                <a:lnTo>
                  <a:pt x="149047" y="99059"/>
                </a:lnTo>
                <a:lnTo>
                  <a:pt x="152107" y="99821"/>
                </a:lnTo>
                <a:lnTo>
                  <a:pt x="154444" y="101218"/>
                </a:lnTo>
                <a:lnTo>
                  <a:pt x="163614" y="122427"/>
                </a:lnTo>
                <a:lnTo>
                  <a:pt x="163614" y="195960"/>
                </a:lnTo>
                <a:lnTo>
                  <a:pt x="205689" y="195960"/>
                </a:lnTo>
                <a:lnTo>
                  <a:pt x="205591" y="110108"/>
                </a:lnTo>
                <a:lnTo>
                  <a:pt x="204889" y="104647"/>
                </a:lnTo>
                <a:lnTo>
                  <a:pt x="203457" y="99059"/>
                </a:lnTo>
                <a:close/>
              </a:path>
              <a:path w="1153160" h="257810">
                <a:moveTo>
                  <a:pt x="167932" y="64261"/>
                </a:moveTo>
                <a:lnTo>
                  <a:pt x="149593" y="64261"/>
                </a:lnTo>
                <a:lnTo>
                  <a:pt x="141427" y="66293"/>
                </a:lnTo>
                <a:lnTo>
                  <a:pt x="128041" y="74167"/>
                </a:lnTo>
                <a:lnTo>
                  <a:pt x="122554" y="79501"/>
                </a:lnTo>
                <a:lnTo>
                  <a:pt x="118287" y="86232"/>
                </a:lnTo>
                <a:lnTo>
                  <a:pt x="198930" y="86232"/>
                </a:lnTo>
                <a:lnTo>
                  <a:pt x="191909" y="76326"/>
                </a:lnTo>
                <a:lnTo>
                  <a:pt x="187134" y="72262"/>
                </a:lnTo>
                <a:lnTo>
                  <a:pt x="175247" y="65912"/>
                </a:lnTo>
                <a:lnTo>
                  <a:pt x="167932" y="64261"/>
                </a:lnTo>
                <a:close/>
              </a:path>
              <a:path w="1153160" h="257810">
                <a:moveTo>
                  <a:pt x="89026" y="64261"/>
                </a:moveTo>
                <a:lnTo>
                  <a:pt x="74955" y="64261"/>
                </a:lnTo>
                <a:lnTo>
                  <a:pt x="70548" y="64896"/>
                </a:lnTo>
                <a:lnTo>
                  <a:pt x="66484" y="66039"/>
                </a:lnTo>
                <a:lnTo>
                  <a:pt x="62420" y="67309"/>
                </a:lnTo>
                <a:lnTo>
                  <a:pt x="58788" y="68833"/>
                </a:lnTo>
                <a:lnTo>
                  <a:pt x="55562" y="70865"/>
                </a:lnTo>
                <a:lnTo>
                  <a:pt x="52336" y="72770"/>
                </a:lnTo>
                <a:lnTo>
                  <a:pt x="49555" y="75056"/>
                </a:lnTo>
                <a:lnTo>
                  <a:pt x="47205" y="77723"/>
                </a:lnTo>
                <a:lnTo>
                  <a:pt x="44869" y="80263"/>
                </a:lnTo>
                <a:lnTo>
                  <a:pt x="42938" y="82930"/>
                </a:lnTo>
                <a:lnTo>
                  <a:pt x="41427" y="85597"/>
                </a:lnTo>
                <a:lnTo>
                  <a:pt x="117959" y="85597"/>
                </a:lnTo>
                <a:lnTo>
                  <a:pt x="114680" y="79247"/>
                </a:lnTo>
                <a:lnTo>
                  <a:pt x="109677" y="73786"/>
                </a:lnTo>
                <a:lnTo>
                  <a:pt x="96875" y="66166"/>
                </a:lnTo>
                <a:lnTo>
                  <a:pt x="89026" y="64261"/>
                </a:lnTo>
                <a:close/>
              </a:path>
              <a:path w="1153160" h="257810">
                <a:moveTo>
                  <a:pt x="281317" y="1650"/>
                </a:moveTo>
                <a:lnTo>
                  <a:pt x="238620" y="1650"/>
                </a:lnTo>
                <a:lnTo>
                  <a:pt x="238620" y="195960"/>
                </a:lnTo>
                <a:lnTo>
                  <a:pt x="281317" y="195960"/>
                </a:lnTo>
                <a:lnTo>
                  <a:pt x="281317" y="1650"/>
                </a:lnTo>
                <a:close/>
              </a:path>
              <a:path w="1153160" h="257810">
                <a:moveTo>
                  <a:pt x="375475" y="0"/>
                </a:moveTo>
                <a:lnTo>
                  <a:pt x="296113" y="199897"/>
                </a:lnTo>
                <a:lnTo>
                  <a:pt x="325119" y="209295"/>
                </a:lnTo>
                <a:lnTo>
                  <a:pt x="404609" y="10032"/>
                </a:lnTo>
                <a:lnTo>
                  <a:pt x="375475" y="0"/>
                </a:lnTo>
                <a:close/>
              </a:path>
              <a:path w="1153160" h="257810">
                <a:moveTo>
                  <a:pt x="461784" y="1650"/>
                </a:moveTo>
                <a:lnTo>
                  <a:pt x="419341" y="1650"/>
                </a:lnTo>
                <a:lnTo>
                  <a:pt x="419341" y="195960"/>
                </a:lnTo>
                <a:lnTo>
                  <a:pt x="461784" y="195960"/>
                </a:lnTo>
                <a:lnTo>
                  <a:pt x="461784" y="134619"/>
                </a:lnTo>
                <a:lnTo>
                  <a:pt x="511663" y="134619"/>
                </a:lnTo>
                <a:lnTo>
                  <a:pt x="505218" y="125856"/>
                </a:lnTo>
                <a:lnTo>
                  <a:pt x="510310" y="119887"/>
                </a:lnTo>
                <a:lnTo>
                  <a:pt x="461784" y="119887"/>
                </a:lnTo>
                <a:lnTo>
                  <a:pt x="461784" y="1650"/>
                </a:lnTo>
                <a:close/>
              </a:path>
              <a:path w="1153160" h="257810">
                <a:moveTo>
                  <a:pt x="511663" y="134619"/>
                </a:moveTo>
                <a:lnTo>
                  <a:pt x="462546" y="134619"/>
                </a:lnTo>
                <a:lnTo>
                  <a:pt x="504456" y="195960"/>
                </a:lnTo>
                <a:lnTo>
                  <a:pt x="556780" y="195960"/>
                </a:lnTo>
                <a:lnTo>
                  <a:pt x="511663" y="134619"/>
                </a:lnTo>
                <a:close/>
              </a:path>
              <a:path w="1153160" h="257810">
                <a:moveTo>
                  <a:pt x="554621" y="67944"/>
                </a:moveTo>
                <a:lnTo>
                  <a:pt x="503440" y="67944"/>
                </a:lnTo>
                <a:lnTo>
                  <a:pt x="462546" y="119887"/>
                </a:lnTo>
                <a:lnTo>
                  <a:pt x="510310" y="119887"/>
                </a:lnTo>
                <a:lnTo>
                  <a:pt x="554621" y="67944"/>
                </a:lnTo>
                <a:close/>
              </a:path>
              <a:path w="1153160" h="257810">
                <a:moveTo>
                  <a:pt x="587133" y="207517"/>
                </a:moveTo>
                <a:lnTo>
                  <a:pt x="566051" y="237743"/>
                </a:lnTo>
                <a:lnTo>
                  <a:pt x="572985" y="242315"/>
                </a:lnTo>
                <a:lnTo>
                  <a:pt x="580466" y="246316"/>
                </a:lnTo>
                <a:lnTo>
                  <a:pt x="623312" y="257478"/>
                </a:lnTo>
                <a:lnTo>
                  <a:pt x="631837" y="257809"/>
                </a:lnTo>
                <a:lnTo>
                  <a:pt x="640217" y="257524"/>
                </a:lnTo>
                <a:lnTo>
                  <a:pt x="681580" y="243861"/>
                </a:lnTo>
                <a:lnTo>
                  <a:pt x="698519" y="223773"/>
                </a:lnTo>
                <a:lnTo>
                  <a:pt x="622439" y="223773"/>
                </a:lnTo>
                <a:lnTo>
                  <a:pt x="615073" y="222376"/>
                </a:lnTo>
                <a:lnTo>
                  <a:pt x="607707" y="219836"/>
                </a:lnTo>
                <a:lnTo>
                  <a:pt x="600214" y="217169"/>
                </a:lnTo>
                <a:lnTo>
                  <a:pt x="593356" y="213105"/>
                </a:lnTo>
                <a:lnTo>
                  <a:pt x="587133" y="207517"/>
                </a:lnTo>
                <a:close/>
              </a:path>
              <a:path w="1153160" h="257810">
                <a:moveTo>
                  <a:pt x="707275" y="180339"/>
                </a:moveTo>
                <a:lnTo>
                  <a:pt x="665873" y="180339"/>
                </a:lnTo>
                <a:lnTo>
                  <a:pt x="665764" y="189610"/>
                </a:lnTo>
                <a:lnTo>
                  <a:pt x="665329" y="195706"/>
                </a:lnTo>
                <a:lnTo>
                  <a:pt x="638302" y="223156"/>
                </a:lnTo>
                <a:lnTo>
                  <a:pt x="629678" y="223773"/>
                </a:lnTo>
                <a:lnTo>
                  <a:pt x="698519" y="223773"/>
                </a:lnTo>
                <a:lnTo>
                  <a:pt x="707214" y="185546"/>
                </a:lnTo>
                <a:lnTo>
                  <a:pt x="707275" y="180339"/>
                </a:lnTo>
                <a:close/>
              </a:path>
              <a:path w="1153160" h="257810">
                <a:moveTo>
                  <a:pt x="634123" y="64261"/>
                </a:moveTo>
                <a:lnTo>
                  <a:pt x="625995" y="64261"/>
                </a:lnTo>
                <a:lnTo>
                  <a:pt x="619022" y="64617"/>
                </a:lnTo>
                <a:lnTo>
                  <a:pt x="581037" y="84581"/>
                </a:lnTo>
                <a:lnTo>
                  <a:pt x="565297" y="124848"/>
                </a:lnTo>
                <a:lnTo>
                  <a:pt x="565035" y="131444"/>
                </a:lnTo>
                <a:lnTo>
                  <a:pt x="565297" y="138019"/>
                </a:lnTo>
                <a:lnTo>
                  <a:pt x="586371" y="183768"/>
                </a:lnTo>
                <a:lnTo>
                  <a:pt x="626249" y="197230"/>
                </a:lnTo>
                <a:lnTo>
                  <a:pt x="634885" y="197230"/>
                </a:lnTo>
                <a:lnTo>
                  <a:pt x="642505" y="195706"/>
                </a:lnTo>
                <a:lnTo>
                  <a:pt x="655840" y="189610"/>
                </a:lnTo>
                <a:lnTo>
                  <a:pt x="661174" y="185546"/>
                </a:lnTo>
                <a:lnTo>
                  <a:pt x="665111" y="180339"/>
                </a:lnTo>
                <a:lnTo>
                  <a:pt x="707275" y="180339"/>
                </a:lnTo>
                <a:lnTo>
                  <a:pt x="707275" y="163829"/>
                </a:lnTo>
                <a:lnTo>
                  <a:pt x="631329" y="163829"/>
                </a:lnTo>
                <a:lnTo>
                  <a:pt x="627011" y="162940"/>
                </a:lnTo>
                <a:lnTo>
                  <a:pt x="608088" y="143509"/>
                </a:lnTo>
                <a:lnTo>
                  <a:pt x="606691" y="139572"/>
                </a:lnTo>
                <a:lnTo>
                  <a:pt x="606076" y="135635"/>
                </a:lnTo>
                <a:lnTo>
                  <a:pt x="606056" y="126745"/>
                </a:lnTo>
                <a:lnTo>
                  <a:pt x="606691" y="122554"/>
                </a:lnTo>
                <a:lnTo>
                  <a:pt x="608158" y="118395"/>
                </a:lnTo>
                <a:lnTo>
                  <a:pt x="609358" y="114553"/>
                </a:lnTo>
                <a:lnTo>
                  <a:pt x="611390" y="111124"/>
                </a:lnTo>
                <a:lnTo>
                  <a:pt x="613930" y="108330"/>
                </a:lnTo>
                <a:lnTo>
                  <a:pt x="616470" y="105409"/>
                </a:lnTo>
                <a:lnTo>
                  <a:pt x="619645" y="103123"/>
                </a:lnTo>
                <a:lnTo>
                  <a:pt x="623328" y="101345"/>
                </a:lnTo>
                <a:lnTo>
                  <a:pt x="627011" y="99694"/>
                </a:lnTo>
                <a:lnTo>
                  <a:pt x="631329" y="98805"/>
                </a:lnTo>
                <a:lnTo>
                  <a:pt x="707275" y="98805"/>
                </a:lnTo>
                <a:lnTo>
                  <a:pt x="707275" y="84327"/>
                </a:lnTo>
                <a:lnTo>
                  <a:pt x="666889" y="84327"/>
                </a:lnTo>
                <a:lnTo>
                  <a:pt x="662444" y="77469"/>
                </a:lnTo>
                <a:lnTo>
                  <a:pt x="656602" y="72389"/>
                </a:lnTo>
                <a:lnTo>
                  <a:pt x="649236" y="69214"/>
                </a:lnTo>
                <a:lnTo>
                  <a:pt x="641870" y="65912"/>
                </a:lnTo>
                <a:lnTo>
                  <a:pt x="634123" y="64261"/>
                </a:lnTo>
                <a:close/>
              </a:path>
              <a:path w="1153160" h="257810">
                <a:moveTo>
                  <a:pt x="707275" y="98805"/>
                </a:moveTo>
                <a:lnTo>
                  <a:pt x="640854" y="98805"/>
                </a:lnTo>
                <a:lnTo>
                  <a:pt x="645045" y="99694"/>
                </a:lnTo>
                <a:lnTo>
                  <a:pt x="648855" y="101345"/>
                </a:lnTo>
                <a:lnTo>
                  <a:pt x="664984" y="118871"/>
                </a:lnTo>
                <a:lnTo>
                  <a:pt x="666508" y="122808"/>
                </a:lnTo>
                <a:lnTo>
                  <a:pt x="667123" y="126745"/>
                </a:lnTo>
                <a:lnTo>
                  <a:pt x="667143" y="135635"/>
                </a:lnTo>
                <a:lnTo>
                  <a:pt x="666508" y="139826"/>
                </a:lnTo>
                <a:lnTo>
                  <a:pt x="648982" y="161162"/>
                </a:lnTo>
                <a:lnTo>
                  <a:pt x="645172" y="162940"/>
                </a:lnTo>
                <a:lnTo>
                  <a:pt x="640854" y="163829"/>
                </a:lnTo>
                <a:lnTo>
                  <a:pt x="707275" y="163829"/>
                </a:lnTo>
                <a:lnTo>
                  <a:pt x="707275" y="98805"/>
                </a:lnTo>
                <a:close/>
              </a:path>
              <a:path w="1153160" h="257810">
                <a:moveTo>
                  <a:pt x="707275" y="67944"/>
                </a:moveTo>
                <a:lnTo>
                  <a:pt x="667397" y="67944"/>
                </a:lnTo>
                <a:lnTo>
                  <a:pt x="667397" y="84327"/>
                </a:lnTo>
                <a:lnTo>
                  <a:pt x="707275" y="84327"/>
                </a:lnTo>
                <a:lnTo>
                  <a:pt x="707275" y="67944"/>
                </a:lnTo>
                <a:close/>
              </a:path>
              <a:path w="1153160" h="257810">
                <a:moveTo>
                  <a:pt x="804049" y="0"/>
                </a:moveTo>
                <a:lnTo>
                  <a:pt x="724674" y="199897"/>
                </a:lnTo>
                <a:lnTo>
                  <a:pt x="753757" y="209295"/>
                </a:lnTo>
                <a:lnTo>
                  <a:pt x="833259" y="10032"/>
                </a:lnTo>
                <a:lnTo>
                  <a:pt x="804049" y="0"/>
                </a:lnTo>
                <a:close/>
              </a:path>
              <a:path w="1153160" h="257810">
                <a:moveTo>
                  <a:pt x="890409" y="1650"/>
                </a:moveTo>
                <a:lnTo>
                  <a:pt x="848245" y="1650"/>
                </a:lnTo>
                <a:lnTo>
                  <a:pt x="848245" y="195960"/>
                </a:lnTo>
                <a:lnTo>
                  <a:pt x="890409" y="195960"/>
                </a:lnTo>
                <a:lnTo>
                  <a:pt x="890409" y="119125"/>
                </a:lnTo>
                <a:lnTo>
                  <a:pt x="892441" y="112648"/>
                </a:lnTo>
                <a:lnTo>
                  <a:pt x="896378" y="107441"/>
                </a:lnTo>
                <a:lnTo>
                  <a:pt x="900188" y="102234"/>
                </a:lnTo>
                <a:lnTo>
                  <a:pt x="905903" y="99567"/>
                </a:lnTo>
                <a:lnTo>
                  <a:pt x="972542" y="99567"/>
                </a:lnTo>
                <a:lnTo>
                  <a:pt x="970419" y="91439"/>
                </a:lnTo>
                <a:lnTo>
                  <a:pt x="967752" y="85851"/>
                </a:lnTo>
                <a:lnTo>
                  <a:pt x="966430" y="84073"/>
                </a:lnTo>
                <a:lnTo>
                  <a:pt x="890409" y="84073"/>
                </a:lnTo>
                <a:lnTo>
                  <a:pt x="890409" y="1650"/>
                </a:lnTo>
                <a:close/>
              </a:path>
              <a:path w="1153160" h="257810">
                <a:moveTo>
                  <a:pt x="972542" y="99567"/>
                </a:moveTo>
                <a:lnTo>
                  <a:pt x="917079" y="99567"/>
                </a:lnTo>
                <a:lnTo>
                  <a:pt x="920127" y="100329"/>
                </a:lnTo>
                <a:lnTo>
                  <a:pt x="922540" y="101726"/>
                </a:lnTo>
                <a:lnTo>
                  <a:pt x="924953" y="103250"/>
                </a:lnTo>
                <a:lnTo>
                  <a:pt x="926985" y="105155"/>
                </a:lnTo>
                <a:lnTo>
                  <a:pt x="928382" y="107695"/>
                </a:lnTo>
                <a:lnTo>
                  <a:pt x="929906" y="110108"/>
                </a:lnTo>
                <a:lnTo>
                  <a:pt x="930795" y="113029"/>
                </a:lnTo>
                <a:lnTo>
                  <a:pt x="931811" y="119506"/>
                </a:lnTo>
                <a:lnTo>
                  <a:pt x="932065" y="122935"/>
                </a:lnTo>
                <a:lnTo>
                  <a:pt x="932065" y="195960"/>
                </a:lnTo>
                <a:lnTo>
                  <a:pt x="974610" y="195960"/>
                </a:lnTo>
                <a:lnTo>
                  <a:pt x="974575" y="110108"/>
                </a:lnTo>
                <a:lnTo>
                  <a:pt x="973721" y="104012"/>
                </a:lnTo>
                <a:lnTo>
                  <a:pt x="972542" y="99567"/>
                </a:lnTo>
                <a:close/>
              </a:path>
              <a:path w="1153160" h="257810">
                <a:moveTo>
                  <a:pt x="936383" y="64261"/>
                </a:moveTo>
                <a:lnTo>
                  <a:pt x="918857" y="64261"/>
                </a:lnTo>
                <a:lnTo>
                  <a:pt x="911237" y="66293"/>
                </a:lnTo>
                <a:lnTo>
                  <a:pt x="898537" y="74421"/>
                </a:lnTo>
                <a:lnTo>
                  <a:pt x="893838" y="78993"/>
                </a:lnTo>
                <a:lnTo>
                  <a:pt x="890917" y="84073"/>
                </a:lnTo>
                <a:lnTo>
                  <a:pt x="966430" y="84073"/>
                </a:lnTo>
                <a:lnTo>
                  <a:pt x="964069" y="80898"/>
                </a:lnTo>
                <a:lnTo>
                  <a:pt x="960386" y="76072"/>
                </a:lnTo>
                <a:lnTo>
                  <a:pt x="955687" y="72008"/>
                </a:lnTo>
                <a:lnTo>
                  <a:pt x="949718" y="68960"/>
                </a:lnTo>
                <a:lnTo>
                  <a:pt x="943749" y="65785"/>
                </a:lnTo>
                <a:lnTo>
                  <a:pt x="936383" y="64261"/>
                </a:lnTo>
                <a:close/>
              </a:path>
              <a:path w="1153160" h="257810">
                <a:moveTo>
                  <a:pt x="1050302" y="67944"/>
                </a:moveTo>
                <a:lnTo>
                  <a:pt x="1009662" y="67944"/>
                </a:lnTo>
                <a:lnTo>
                  <a:pt x="1009662" y="195960"/>
                </a:lnTo>
                <a:lnTo>
                  <a:pt x="1051826" y="195960"/>
                </a:lnTo>
                <a:lnTo>
                  <a:pt x="1051826" y="127634"/>
                </a:lnTo>
                <a:lnTo>
                  <a:pt x="1052334" y="124586"/>
                </a:lnTo>
                <a:lnTo>
                  <a:pt x="1067701" y="104139"/>
                </a:lnTo>
                <a:lnTo>
                  <a:pt x="1071511" y="102107"/>
                </a:lnTo>
                <a:lnTo>
                  <a:pt x="1076337" y="101091"/>
                </a:lnTo>
                <a:lnTo>
                  <a:pt x="1092787" y="101091"/>
                </a:lnTo>
                <a:lnTo>
                  <a:pt x="1093487" y="86486"/>
                </a:lnTo>
                <a:lnTo>
                  <a:pt x="1050302" y="86486"/>
                </a:lnTo>
                <a:lnTo>
                  <a:pt x="1050302" y="67944"/>
                </a:lnTo>
                <a:close/>
              </a:path>
              <a:path w="1153160" h="257810">
                <a:moveTo>
                  <a:pt x="1092787" y="101091"/>
                </a:moveTo>
                <a:lnTo>
                  <a:pt x="1085354" y="101091"/>
                </a:lnTo>
                <a:lnTo>
                  <a:pt x="1087132" y="101345"/>
                </a:lnTo>
                <a:lnTo>
                  <a:pt x="1089037" y="101472"/>
                </a:lnTo>
                <a:lnTo>
                  <a:pt x="1090815" y="101853"/>
                </a:lnTo>
                <a:lnTo>
                  <a:pt x="1092720" y="102488"/>
                </a:lnTo>
                <a:lnTo>
                  <a:pt x="1092787" y="101091"/>
                </a:lnTo>
                <a:close/>
              </a:path>
              <a:path w="1153160" h="257810">
                <a:moveTo>
                  <a:pt x="1087259" y="64261"/>
                </a:moveTo>
                <a:lnTo>
                  <a:pt x="1077607" y="64261"/>
                </a:lnTo>
                <a:lnTo>
                  <a:pt x="1070749" y="66293"/>
                </a:lnTo>
                <a:lnTo>
                  <a:pt x="1064653" y="70484"/>
                </a:lnTo>
                <a:lnTo>
                  <a:pt x="1058684" y="74675"/>
                </a:lnTo>
                <a:lnTo>
                  <a:pt x="1054112" y="80009"/>
                </a:lnTo>
                <a:lnTo>
                  <a:pt x="1050810" y="86486"/>
                </a:lnTo>
                <a:lnTo>
                  <a:pt x="1093487" y="86486"/>
                </a:lnTo>
                <a:lnTo>
                  <a:pt x="1094498" y="65404"/>
                </a:lnTo>
                <a:lnTo>
                  <a:pt x="1093482" y="65023"/>
                </a:lnTo>
                <a:lnTo>
                  <a:pt x="1092212" y="64769"/>
                </a:lnTo>
                <a:lnTo>
                  <a:pt x="1090561" y="64642"/>
                </a:lnTo>
                <a:lnTo>
                  <a:pt x="1088910" y="64388"/>
                </a:lnTo>
                <a:lnTo>
                  <a:pt x="1087259" y="64261"/>
                </a:lnTo>
                <a:close/>
              </a:path>
              <a:path w="1153160" h="257810">
                <a:moveTo>
                  <a:pt x="1134249" y="148208"/>
                </a:moveTo>
                <a:lnTo>
                  <a:pt x="1123708" y="148208"/>
                </a:lnTo>
                <a:lnTo>
                  <a:pt x="1120279" y="148843"/>
                </a:lnTo>
                <a:lnTo>
                  <a:pt x="1103134" y="163829"/>
                </a:lnTo>
                <a:lnTo>
                  <a:pt x="1101737" y="167004"/>
                </a:lnTo>
                <a:lnTo>
                  <a:pt x="1100975" y="170179"/>
                </a:lnTo>
                <a:lnTo>
                  <a:pt x="1100975" y="177291"/>
                </a:lnTo>
                <a:lnTo>
                  <a:pt x="1101737" y="180593"/>
                </a:lnTo>
                <a:lnTo>
                  <a:pt x="1103134" y="183514"/>
                </a:lnTo>
                <a:lnTo>
                  <a:pt x="1104404" y="186562"/>
                </a:lnTo>
                <a:lnTo>
                  <a:pt x="1106309" y="189229"/>
                </a:lnTo>
                <a:lnTo>
                  <a:pt x="1108722" y="191388"/>
                </a:lnTo>
                <a:lnTo>
                  <a:pt x="1111135" y="193674"/>
                </a:lnTo>
                <a:lnTo>
                  <a:pt x="1113929" y="195325"/>
                </a:lnTo>
                <a:lnTo>
                  <a:pt x="1120279" y="197865"/>
                </a:lnTo>
                <a:lnTo>
                  <a:pt x="1123708" y="198500"/>
                </a:lnTo>
                <a:lnTo>
                  <a:pt x="1134249" y="198500"/>
                </a:lnTo>
                <a:lnTo>
                  <a:pt x="1140345" y="196087"/>
                </a:lnTo>
                <a:lnTo>
                  <a:pt x="1145425" y="191388"/>
                </a:lnTo>
                <a:lnTo>
                  <a:pt x="1150505" y="186562"/>
                </a:lnTo>
                <a:lnTo>
                  <a:pt x="1153045" y="180593"/>
                </a:lnTo>
                <a:lnTo>
                  <a:pt x="1153045" y="166242"/>
                </a:lnTo>
                <a:lnTo>
                  <a:pt x="1150505" y="160146"/>
                </a:lnTo>
                <a:lnTo>
                  <a:pt x="1145425" y="155320"/>
                </a:lnTo>
                <a:lnTo>
                  <a:pt x="1140345" y="150621"/>
                </a:lnTo>
                <a:lnTo>
                  <a:pt x="1134249" y="148208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1197" y="5358003"/>
            <a:ext cx="90919" cy="9105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32687" y="5295265"/>
            <a:ext cx="9922205" cy="26111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81659" y="424878"/>
            <a:ext cx="129539" cy="56662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spc="-200" dirty="0">
                <a:latin typeface="Trebuchet MS"/>
                <a:cs typeface="Trebuchet MS"/>
              </a:rPr>
              <a:t>•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000" b="1" spc="-235" dirty="0"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00" b="1" spc="-235" dirty="0"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spc="-235" dirty="0"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00" b="1" spc="-235" dirty="0"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spc="-235" dirty="0"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spc="-235" dirty="0"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00" b="1" spc="-235" dirty="0"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spc="-235" dirty="0"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00" b="1" spc="-235" dirty="0"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spc="-235" dirty="0"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39317" y="5757379"/>
            <a:ext cx="6976109" cy="256540"/>
            <a:chOff x="839317" y="5757379"/>
            <a:chExt cx="6976109" cy="256540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9317" y="5757379"/>
              <a:ext cx="6365392" cy="25617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233793" y="5786170"/>
              <a:ext cx="581660" cy="200660"/>
            </a:xfrm>
            <a:custGeom>
              <a:avLst/>
              <a:gdLst/>
              <a:ahLst/>
              <a:cxnLst/>
              <a:rect l="l" t="t" r="r" b="b"/>
              <a:pathLst>
                <a:path w="581659" h="200660">
                  <a:moveTo>
                    <a:pt x="14985" y="0"/>
                  </a:moveTo>
                  <a:lnTo>
                    <a:pt x="0" y="0"/>
                  </a:lnTo>
                  <a:lnTo>
                    <a:pt x="0" y="165595"/>
                  </a:lnTo>
                  <a:lnTo>
                    <a:pt x="14985" y="165595"/>
                  </a:lnTo>
                  <a:lnTo>
                    <a:pt x="14985" y="106121"/>
                  </a:lnTo>
                  <a:lnTo>
                    <a:pt x="15748" y="100177"/>
                  </a:lnTo>
                  <a:lnTo>
                    <a:pt x="19303" y="90119"/>
                  </a:lnTo>
                  <a:lnTo>
                    <a:pt x="21589" y="85966"/>
                  </a:lnTo>
                  <a:lnTo>
                    <a:pt x="26990" y="79908"/>
                  </a:lnTo>
                  <a:lnTo>
                    <a:pt x="14985" y="79908"/>
                  </a:lnTo>
                  <a:lnTo>
                    <a:pt x="14985" y="0"/>
                  </a:lnTo>
                  <a:close/>
                </a:path>
                <a:path w="581659" h="200660">
                  <a:moveTo>
                    <a:pt x="79615" y="72961"/>
                  </a:moveTo>
                  <a:lnTo>
                    <a:pt x="51434" y="72961"/>
                  </a:lnTo>
                  <a:lnTo>
                    <a:pt x="55879" y="73825"/>
                  </a:lnTo>
                  <a:lnTo>
                    <a:pt x="59435" y="75577"/>
                  </a:lnTo>
                  <a:lnTo>
                    <a:pt x="73913" y="165595"/>
                  </a:lnTo>
                  <a:lnTo>
                    <a:pt x="88773" y="165595"/>
                  </a:lnTo>
                  <a:lnTo>
                    <a:pt x="88773" y="102692"/>
                  </a:lnTo>
                  <a:lnTo>
                    <a:pt x="88155" y="93639"/>
                  </a:lnTo>
                  <a:lnTo>
                    <a:pt x="86312" y="85512"/>
                  </a:lnTo>
                  <a:lnTo>
                    <a:pt x="83254" y="78314"/>
                  </a:lnTo>
                  <a:lnTo>
                    <a:pt x="79615" y="72961"/>
                  </a:lnTo>
                  <a:close/>
                </a:path>
                <a:path w="581659" h="200660">
                  <a:moveTo>
                    <a:pt x="49656" y="60439"/>
                  </a:moveTo>
                  <a:lnTo>
                    <a:pt x="42417" y="60439"/>
                  </a:lnTo>
                  <a:lnTo>
                    <a:pt x="35559" y="62191"/>
                  </a:lnTo>
                  <a:lnTo>
                    <a:pt x="29209" y="65684"/>
                  </a:lnTo>
                  <a:lnTo>
                    <a:pt x="22732" y="69176"/>
                  </a:lnTo>
                  <a:lnTo>
                    <a:pt x="18160" y="73914"/>
                  </a:lnTo>
                  <a:lnTo>
                    <a:pt x="15366" y="79908"/>
                  </a:lnTo>
                  <a:lnTo>
                    <a:pt x="26990" y="79908"/>
                  </a:lnTo>
                  <a:lnTo>
                    <a:pt x="27431" y="79413"/>
                  </a:lnTo>
                  <a:lnTo>
                    <a:pt x="30860" y="76962"/>
                  </a:lnTo>
                  <a:lnTo>
                    <a:pt x="38226" y="73761"/>
                  </a:lnTo>
                  <a:lnTo>
                    <a:pt x="42036" y="72961"/>
                  </a:lnTo>
                  <a:lnTo>
                    <a:pt x="79615" y="72961"/>
                  </a:lnTo>
                  <a:lnTo>
                    <a:pt x="78993" y="72047"/>
                  </a:lnTo>
                  <a:lnTo>
                    <a:pt x="73517" y="66970"/>
                  </a:lnTo>
                  <a:lnTo>
                    <a:pt x="66801" y="63342"/>
                  </a:lnTo>
                  <a:lnTo>
                    <a:pt x="58848" y="61165"/>
                  </a:lnTo>
                  <a:lnTo>
                    <a:pt x="49656" y="60439"/>
                  </a:lnTo>
                  <a:close/>
                </a:path>
                <a:path w="581659" h="200660">
                  <a:moveTo>
                    <a:pt x="178561" y="60439"/>
                  </a:moveTo>
                  <a:lnTo>
                    <a:pt x="162559" y="60439"/>
                  </a:lnTo>
                  <a:lnTo>
                    <a:pt x="155321" y="61798"/>
                  </a:lnTo>
                  <a:lnTo>
                    <a:pt x="141858" y="67221"/>
                  </a:lnTo>
                  <a:lnTo>
                    <a:pt x="136143" y="70980"/>
                  </a:lnTo>
                  <a:lnTo>
                    <a:pt x="131317" y="75793"/>
                  </a:lnTo>
                  <a:lnTo>
                    <a:pt x="126364" y="80606"/>
                  </a:lnTo>
                  <a:lnTo>
                    <a:pt x="122681" y="86296"/>
                  </a:lnTo>
                  <a:lnTo>
                    <a:pt x="117348" y="99415"/>
                  </a:lnTo>
                  <a:lnTo>
                    <a:pt x="115950" y="106578"/>
                  </a:lnTo>
                  <a:lnTo>
                    <a:pt x="115950" y="122059"/>
                  </a:lnTo>
                  <a:lnTo>
                    <a:pt x="117348" y="129209"/>
                  </a:lnTo>
                  <a:lnTo>
                    <a:pt x="122681" y="142392"/>
                  </a:lnTo>
                  <a:lnTo>
                    <a:pt x="126364" y="148107"/>
                  </a:lnTo>
                  <a:lnTo>
                    <a:pt x="131317" y="152920"/>
                  </a:lnTo>
                  <a:lnTo>
                    <a:pt x="136143" y="157734"/>
                  </a:lnTo>
                  <a:lnTo>
                    <a:pt x="141858" y="161493"/>
                  </a:lnTo>
                  <a:lnTo>
                    <a:pt x="155321" y="166916"/>
                  </a:lnTo>
                  <a:lnTo>
                    <a:pt x="162559" y="168262"/>
                  </a:lnTo>
                  <a:lnTo>
                    <a:pt x="178561" y="168262"/>
                  </a:lnTo>
                  <a:lnTo>
                    <a:pt x="185927" y="166916"/>
                  </a:lnTo>
                  <a:lnTo>
                    <a:pt x="199389" y="161493"/>
                  </a:lnTo>
                  <a:lnTo>
                    <a:pt x="205104" y="157734"/>
                  </a:lnTo>
                  <a:lnTo>
                    <a:pt x="207307" y="155536"/>
                  </a:lnTo>
                  <a:lnTo>
                    <a:pt x="164591" y="155536"/>
                  </a:lnTo>
                  <a:lnTo>
                    <a:pt x="159130" y="154470"/>
                  </a:lnTo>
                  <a:lnTo>
                    <a:pt x="132587" y="125425"/>
                  </a:lnTo>
                  <a:lnTo>
                    <a:pt x="131699" y="120053"/>
                  </a:lnTo>
                  <a:lnTo>
                    <a:pt x="131699" y="108648"/>
                  </a:lnTo>
                  <a:lnTo>
                    <a:pt x="159130" y="74041"/>
                  </a:lnTo>
                  <a:lnTo>
                    <a:pt x="164591" y="72961"/>
                  </a:lnTo>
                  <a:lnTo>
                    <a:pt x="207091" y="72961"/>
                  </a:lnTo>
                  <a:lnTo>
                    <a:pt x="205104" y="70980"/>
                  </a:lnTo>
                  <a:lnTo>
                    <a:pt x="199389" y="67221"/>
                  </a:lnTo>
                  <a:lnTo>
                    <a:pt x="185927" y="61798"/>
                  </a:lnTo>
                  <a:lnTo>
                    <a:pt x="178561" y="60439"/>
                  </a:lnTo>
                  <a:close/>
                </a:path>
                <a:path w="581659" h="200660">
                  <a:moveTo>
                    <a:pt x="207091" y="72961"/>
                  </a:moveTo>
                  <a:lnTo>
                    <a:pt x="176529" y="72961"/>
                  </a:lnTo>
                  <a:lnTo>
                    <a:pt x="181863" y="74041"/>
                  </a:lnTo>
                  <a:lnTo>
                    <a:pt x="191515" y="78397"/>
                  </a:lnTo>
                  <a:lnTo>
                    <a:pt x="209423" y="108648"/>
                  </a:lnTo>
                  <a:lnTo>
                    <a:pt x="209423" y="120053"/>
                  </a:lnTo>
                  <a:lnTo>
                    <a:pt x="181863" y="154470"/>
                  </a:lnTo>
                  <a:lnTo>
                    <a:pt x="176529" y="155536"/>
                  </a:lnTo>
                  <a:lnTo>
                    <a:pt x="207307" y="155536"/>
                  </a:lnTo>
                  <a:lnTo>
                    <a:pt x="214756" y="148107"/>
                  </a:lnTo>
                  <a:lnTo>
                    <a:pt x="218566" y="142392"/>
                  </a:lnTo>
                  <a:lnTo>
                    <a:pt x="223900" y="129209"/>
                  </a:lnTo>
                  <a:lnTo>
                    <a:pt x="225298" y="122059"/>
                  </a:lnTo>
                  <a:lnTo>
                    <a:pt x="225298" y="106578"/>
                  </a:lnTo>
                  <a:lnTo>
                    <a:pt x="223900" y="99415"/>
                  </a:lnTo>
                  <a:lnTo>
                    <a:pt x="218566" y="86296"/>
                  </a:lnTo>
                  <a:lnTo>
                    <a:pt x="214756" y="80606"/>
                  </a:lnTo>
                  <a:lnTo>
                    <a:pt x="207091" y="72961"/>
                  </a:lnTo>
                  <a:close/>
                </a:path>
                <a:path w="581659" h="200660">
                  <a:moveTo>
                    <a:pt x="310896" y="60439"/>
                  </a:moveTo>
                  <a:lnTo>
                    <a:pt x="295782" y="60439"/>
                  </a:lnTo>
                  <a:lnTo>
                    <a:pt x="288162" y="61798"/>
                  </a:lnTo>
                  <a:lnTo>
                    <a:pt x="255777" y="86296"/>
                  </a:lnTo>
                  <a:lnTo>
                    <a:pt x="253170" y="93014"/>
                  </a:lnTo>
                  <a:lnTo>
                    <a:pt x="250571" y="99415"/>
                  </a:lnTo>
                  <a:lnTo>
                    <a:pt x="249300" y="106578"/>
                  </a:lnTo>
                  <a:lnTo>
                    <a:pt x="249300" y="122059"/>
                  </a:lnTo>
                  <a:lnTo>
                    <a:pt x="250571" y="129209"/>
                  </a:lnTo>
                  <a:lnTo>
                    <a:pt x="253237" y="135801"/>
                  </a:lnTo>
                  <a:lnTo>
                    <a:pt x="255777" y="142392"/>
                  </a:lnTo>
                  <a:lnTo>
                    <a:pt x="288162" y="166916"/>
                  </a:lnTo>
                  <a:lnTo>
                    <a:pt x="295782" y="168262"/>
                  </a:lnTo>
                  <a:lnTo>
                    <a:pt x="313054" y="168262"/>
                  </a:lnTo>
                  <a:lnTo>
                    <a:pt x="320675" y="166649"/>
                  </a:lnTo>
                  <a:lnTo>
                    <a:pt x="333375" y="160159"/>
                  </a:lnTo>
                  <a:lnTo>
                    <a:pt x="338708" y="155854"/>
                  </a:lnTo>
                  <a:lnTo>
                    <a:pt x="338965" y="155536"/>
                  </a:lnTo>
                  <a:lnTo>
                    <a:pt x="298068" y="155536"/>
                  </a:lnTo>
                  <a:lnTo>
                    <a:pt x="292734" y="154470"/>
                  </a:lnTo>
                  <a:lnTo>
                    <a:pt x="265937" y="125603"/>
                  </a:lnTo>
                  <a:lnTo>
                    <a:pt x="265049" y="120205"/>
                  </a:lnTo>
                  <a:lnTo>
                    <a:pt x="265049" y="108508"/>
                  </a:lnTo>
                  <a:lnTo>
                    <a:pt x="288162" y="76111"/>
                  </a:lnTo>
                  <a:lnTo>
                    <a:pt x="292861" y="74002"/>
                  </a:lnTo>
                  <a:lnTo>
                    <a:pt x="298323" y="72961"/>
                  </a:lnTo>
                  <a:lnTo>
                    <a:pt x="338270" y="72961"/>
                  </a:lnTo>
                  <a:lnTo>
                    <a:pt x="337820" y="72351"/>
                  </a:lnTo>
                  <a:lnTo>
                    <a:pt x="332104" y="67932"/>
                  </a:lnTo>
                  <a:lnTo>
                    <a:pt x="317880" y="61937"/>
                  </a:lnTo>
                  <a:lnTo>
                    <a:pt x="310896" y="60439"/>
                  </a:lnTo>
                  <a:close/>
                </a:path>
                <a:path w="581659" h="200660">
                  <a:moveTo>
                    <a:pt x="331850" y="142163"/>
                  </a:moveTo>
                  <a:lnTo>
                    <a:pt x="328929" y="146088"/>
                  </a:lnTo>
                  <a:lnTo>
                    <a:pt x="325247" y="149301"/>
                  </a:lnTo>
                  <a:lnTo>
                    <a:pt x="320675" y="151790"/>
                  </a:lnTo>
                  <a:lnTo>
                    <a:pt x="316229" y="154292"/>
                  </a:lnTo>
                  <a:lnTo>
                    <a:pt x="310641" y="155536"/>
                  </a:lnTo>
                  <a:lnTo>
                    <a:pt x="338965" y="155536"/>
                  </a:lnTo>
                  <a:lnTo>
                    <a:pt x="343026" y="150507"/>
                  </a:lnTo>
                  <a:lnTo>
                    <a:pt x="331850" y="142163"/>
                  </a:lnTo>
                  <a:close/>
                </a:path>
                <a:path w="581659" h="200660">
                  <a:moveTo>
                    <a:pt x="338270" y="72961"/>
                  </a:moveTo>
                  <a:lnTo>
                    <a:pt x="309879" y="72961"/>
                  </a:lnTo>
                  <a:lnTo>
                    <a:pt x="314959" y="74218"/>
                  </a:lnTo>
                  <a:lnTo>
                    <a:pt x="319785" y="76758"/>
                  </a:lnTo>
                  <a:lnTo>
                    <a:pt x="324484" y="79286"/>
                  </a:lnTo>
                  <a:lnTo>
                    <a:pt x="328040" y="82550"/>
                  </a:lnTo>
                  <a:lnTo>
                    <a:pt x="330453" y="86537"/>
                  </a:lnTo>
                  <a:lnTo>
                    <a:pt x="342137" y="78193"/>
                  </a:lnTo>
                  <a:lnTo>
                    <a:pt x="338270" y="72961"/>
                  </a:lnTo>
                  <a:close/>
                </a:path>
                <a:path w="581659" h="200660">
                  <a:moveTo>
                    <a:pt x="386460" y="0"/>
                  </a:moveTo>
                  <a:lnTo>
                    <a:pt x="371475" y="0"/>
                  </a:lnTo>
                  <a:lnTo>
                    <a:pt x="371475" y="165595"/>
                  </a:lnTo>
                  <a:lnTo>
                    <a:pt x="386460" y="165595"/>
                  </a:lnTo>
                  <a:lnTo>
                    <a:pt x="386460" y="111683"/>
                  </a:lnTo>
                  <a:lnTo>
                    <a:pt x="405871" y="111683"/>
                  </a:lnTo>
                  <a:lnTo>
                    <a:pt x="404113" y="109969"/>
                  </a:lnTo>
                  <a:lnTo>
                    <a:pt x="404828" y="109321"/>
                  </a:lnTo>
                  <a:lnTo>
                    <a:pt x="386460" y="109321"/>
                  </a:lnTo>
                  <a:lnTo>
                    <a:pt x="386460" y="0"/>
                  </a:lnTo>
                  <a:close/>
                </a:path>
                <a:path w="581659" h="200660">
                  <a:moveTo>
                    <a:pt x="405871" y="111683"/>
                  </a:moveTo>
                  <a:lnTo>
                    <a:pt x="387096" y="111683"/>
                  </a:lnTo>
                  <a:lnTo>
                    <a:pt x="439165" y="165595"/>
                  </a:lnTo>
                  <a:lnTo>
                    <a:pt x="461136" y="165595"/>
                  </a:lnTo>
                  <a:lnTo>
                    <a:pt x="405871" y="111683"/>
                  </a:lnTo>
                  <a:close/>
                </a:path>
                <a:path w="581659" h="200660">
                  <a:moveTo>
                    <a:pt x="455802" y="63119"/>
                  </a:moveTo>
                  <a:lnTo>
                    <a:pt x="434339" y="63119"/>
                  </a:lnTo>
                  <a:lnTo>
                    <a:pt x="387096" y="109321"/>
                  </a:lnTo>
                  <a:lnTo>
                    <a:pt x="404828" y="109321"/>
                  </a:lnTo>
                  <a:lnTo>
                    <a:pt x="455802" y="63119"/>
                  </a:lnTo>
                  <a:close/>
                </a:path>
                <a:path w="581659" h="200660">
                  <a:moveTo>
                    <a:pt x="497585" y="143230"/>
                  </a:moveTo>
                  <a:lnTo>
                    <a:pt x="490600" y="143230"/>
                  </a:lnTo>
                  <a:lnTo>
                    <a:pt x="487806" y="144449"/>
                  </a:lnTo>
                  <a:lnTo>
                    <a:pt x="485521" y="146875"/>
                  </a:lnTo>
                  <a:lnTo>
                    <a:pt x="483361" y="149301"/>
                  </a:lnTo>
                  <a:lnTo>
                    <a:pt x="482346" y="152044"/>
                  </a:lnTo>
                  <a:lnTo>
                    <a:pt x="482346" y="158178"/>
                  </a:lnTo>
                  <a:lnTo>
                    <a:pt x="483361" y="160909"/>
                  </a:lnTo>
                  <a:lnTo>
                    <a:pt x="485521" y="163296"/>
                  </a:lnTo>
                  <a:lnTo>
                    <a:pt x="487806" y="165684"/>
                  </a:lnTo>
                  <a:lnTo>
                    <a:pt x="490600" y="166878"/>
                  </a:lnTo>
                  <a:lnTo>
                    <a:pt x="497585" y="166878"/>
                  </a:lnTo>
                  <a:lnTo>
                    <a:pt x="500379" y="165684"/>
                  </a:lnTo>
                  <a:lnTo>
                    <a:pt x="502665" y="163296"/>
                  </a:lnTo>
                  <a:lnTo>
                    <a:pt x="504825" y="160909"/>
                  </a:lnTo>
                  <a:lnTo>
                    <a:pt x="505967" y="158178"/>
                  </a:lnTo>
                  <a:lnTo>
                    <a:pt x="505967" y="152044"/>
                  </a:lnTo>
                  <a:lnTo>
                    <a:pt x="504825" y="149301"/>
                  </a:lnTo>
                  <a:lnTo>
                    <a:pt x="502665" y="146875"/>
                  </a:lnTo>
                  <a:lnTo>
                    <a:pt x="500379" y="144449"/>
                  </a:lnTo>
                  <a:lnTo>
                    <a:pt x="497585" y="143230"/>
                  </a:lnTo>
                  <a:close/>
                </a:path>
                <a:path w="581659" h="200660">
                  <a:moveTo>
                    <a:pt x="549528" y="4597"/>
                  </a:moveTo>
                  <a:lnTo>
                    <a:pt x="538099" y="11772"/>
                  </a:lnTo>
                  <a:lnTo>
                    <a:pt x="542162" y="17614"/>
                  </a:lnTo>
                  <a:lnTo>
                    <a:pt x="546100" y="24053"/>
                  </a:lnTo>
                  <a:lnTo>
                    <a:pt x="561339" y="60960"/>
                  </a:lnTo>
                  <a:lnTo>
                    <a:pt x="567054" y="93992"/>
                  </a:lnTo>
                  <a:lnTo>
                    <a:pt x="567054" y="110972"/>
                  </a:lnTo>
                  <a:lnTo>
                    <a:pt x="556259" y="159562"/>
                  </a:lnTo>
                  <a:lnTo>
                    <a:pt x="538099" y="193192"/>
                  </a:lnTo>
                  <a:lnTo>
                    <a:pt x="549528" y="200469"/>
                  </a:lnTo>
                  <a:lnTo>
                    <a:pt x="570176" y="162712"/>
                  </a:lnTo>
                  <a:lnTo>
                    <a:pt x="580139" y="123457"/>
                  </a:lnTo>
                  <a:lnTo>
                    <a:pt x="581532" y="102476"/>
                  </a:lnTo>
                  <a:lnTo>
                    <a:pt x="581370" y="95494"/>
                  </a:lnTo>
                  <a:lnTo>
                    <a:pt x="574440" y="54869"/>
                  </a:lnTo>
                  <a:lnTo>
                    <a:pt x="558291" y="17487"/>
                  </a:lnTo>
                  <a:lnTo>
                    <a:pt x="553974" y="10731"/>
                  </a:lnTo>
                  <a:lnTo>
                    <a:pt x="549528" y="4597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2678" y="6448120"/>
            <a:ext cx="70103" cy="1106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510" y="1065022"/>
            <a:ext cx="124586" cy="1248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1158" y="13564"/>
            <a:ext cx="10305256" cy="131622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25085" y="1002538"/>
            <a:ext cx="302260" cy="256540"/>
            <a:chOff x="1225085" y="1002538"/>
            <a:chExt cx="302260" cy="256540"/>
          </a:xfrm>
        </p:grpSpPr>
        <p:sp>
          <p:nvSpPr>
            <p:cNvPr id="6" name="object 6"/>
            <p:cNvSpPr/>
            <p:nvPr/>
          </p:nvSpPr>
          <p:spPr>
            <a:xfrm>
              <a:off x="1225085" y="1002538"/>
              <a:ext cx="196850" cy="256540"/>
            </a:xfrm>
            <a:custGeom>
              <a:avLst/>
              <a:gdLst/>
              <a:ahLst/>
              <a:cxnLst/>
              <a:rect l="l" t="t" r="r" b="b"/>
              <a:pathLst>
                <a:path w="196850" h="256540">
                  <a:moveTo>
                    <a:pt x="159722" y="0"/>
                  </a:moveTo>
                  <a:lnTo>
                    <a:pt x="88094" y="0"/>
                  </a:lnTo>
                  <a:lnTo>
                    <a:pt x="27777" y="90042"/>
                  </a:lnTo>
                  <a:lnTo>
                    <a:pt x="7715" y="126746"/>
                  </a:lnTo>
                  <a:lnTo>
                    <a:pt x="44" y="165735"/>
                  </a:lnTo>
                  <a:lnTo>
                    <a:pt x="0" y="167512"/>
                  </a:lnTo>
                  <a:lnTo>
                    <a:pt x="465" y="177157"/>
                  </a:lnTo>
                  <a:lnTo>
                    <a:pt x="16886" y="219424"/>
                  </a:lnTo>
                  <a:lnTo>
                    <a:pt x="51491" y="246659"/>
                  </a:lnTo>
                  <a:lnTo>
                    <a:pt x="98254" y="256286"/>
                  </a:lnTo>
                  <a:lnTo>
                    <a:pt x="108207" y="255903"/>
                  </a:lnTo>
                  <a:lnTo>
                    <a:pt x="153181" y="242554"/>
                  </a:lnTo>
                  <a:lnTo>
                    <a:pt x="184689" y="211851"/>
                  </a:lnTo>
                  <a:lnTo>
                    <a:pt x="187278" y="206883"/>
                  </a:lnTo>
                  <a:lnTo>
                    <a:pt x="98254" y="206883"/>
                  </a:lnTo>
                  <a:lnTo>
                    <a:pt x="89755" y="206166"/>
                  </a:lnTo>
                  <a:lnTo>
                    <a:pt x="59804" y="175323"/>
                  </a:lnTo>
                  <a:lnTo>
                    <a:pt x="59138" y="167512"/>
                  </a:lnTo>
                  <a:lnTo>
                    <a:pt x="59845" y="159013"/>
                  </a:lnTo>
                  <a:lnTo>
                    <a:pt x="90330" y="128577"/>
                  </a:lnTo>
                  <a:lnTo>
                    <a:pt x="98762" y="127888"/>
                  </a:lnTo>
                  <a:lnTo>
                    <a:pt x="187711" y="127888"/>
                  </a:lnTo>
                  <a:lnTo>
                    <a:pt x="186330" y="125146"/>
                  </a:lnTo>
                  <a:lnTo>
                    <a:pt x="160103" y="97123"/>
                  </a:lnTo>
                  <a:lnTo>
                    <a:pt x="137063" y="87122"/>
                  </a:lnTo>
                  <a:lnTo>
                    <a:pt x="97238" y="87122"/>
                  </a:lnTo>
                  <a:lnTo>
                    <a:pt x="98254" y="85344"/>
                  </a:lnTo>
                  <a:lnTo>
                    <a:pt x="159722" y="0"/>
                  </a:lnTo>
                  <a:close/>
                </a:path>
                <a:path w="196850" h="256540">
                  <a:moveTo>
                    <a:pt x="187711" y="127888"/>
                  </a:moveTo>
                  <a:lnTo>
                    <a:pt x="98762" y="127888"/>
                  </a:lnTo>
                  <a:lnTo>
                    <a:pt x="107094" y="128581"/>
                  </a:lnTo>
                  <a:lnTo>
                    <a:pt x="114557" y="130667"/>
                  </a:lnTo>
                  <a:lnTo>
                    <a:pt x="137382" y="165735"/>
                  </a:lnTo>
                  <a:lnTo>
                    <a:pt x="137467" y="167512"/>
                  </a:lnTo>
                  <a:lnTo>
                    <a:pt x="136854" y="175323"/>
                  </a:lnTo>
                  <a:lnTo>
                    <a:pt x="106681" y="206194"/>
                  </a:lnTo>
                  <a:lnTo>
                    <a:pt x="98254" y="206883"/>
                  </a:lnTo>
                  <a:lnTo>
                    <a:pt x="187278" y="206883"/>
                  </a:lnTo>
                  <a:lnTo>
                    <a:pt x="196679" y="165735"/>
                  </a:lnTo>
                  <a:lnTo>
                    <a:pt x="196252" y="156783"/>
                  </a:lnTo>
                  <a:lnTo>
                    <a:pt x="194980" y="148224"/>
                  </a:lnTo>
                  <a:lnTo>
                    <a:pt x="192875" y="140071"/>
                  </a:lnTo>
                  <a:lnTo>
                    <a:pt x="189948" y="132334"/>
                  </a:lnTo>
                  <a:lnTo>
                    <a:pt x="187711" y="127888"/>
                  </a:lnTo>
                  <a:close/>
                </a:path>
                <a:path w="196850" h="256540">
                  <a:moveTo>
                    <a:pt x="114891" y="84200"/>
                  </a:moveTo>
                  <a:lnTo>
                    <a:pt x="112097" y="84200"/>
                  </a:lnTo>
                  <a:lnTo>
                    <a:pt x="109049" y="84454"/>
                  </a:lnTo>
                  <a:lnTo>
                    <a:pt x="102445" y="85471"/>
                  </a:lnTo>
                  <a:lnTo>
                    <a:pt x="99651" y="86233"/>
                  </a:lnTo>
                  <a:lnTo>
                    <a:pt x="97238" y="87122"/>
                  </a:lnTo>
                  <a:lnTo>
                    <a:pt x="137063" y="87122"/>
                  </a:lnTo>
                  <a:lnTo>
                    <a:pt x="130797" y="85645"/>
                  </a:lnTo>
                  <a:lnTo>
                    <a:pt x="122916" y="84560"/>
                  </a:lnTo>
                  <a:lnTo>
                    <a:pt x="114891" y="8420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5674" y="1186561"/>
              <a:ext cx="71247" cy="6896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4211" y="1512188"/>
            <a:ext cx="10477500" cy="27076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944118" y="1964943"/>
            <a:ext cx="1949450" cy="246379"/>
          </a:xfrm>
          <a:custGeom>
            <a:avLst/>
            <a:gdLst/>
            <a:ahLst/>
            <a:cxnLst/>
            <a:rect l="l" t="t" r="r" b="b"/>
            <a:pathLst>
              <a:path w="1949450" h="246380">
                <a:moveTo>
                  <a:pt x="123444" y="82423"/>
                </a:moveTo>
                <a:lnTo>
                  <a:pt x="120751" y="79756"/>
                </a:lnTo>
                <a:lnTo>
                  <a:pt x="117589" y="77216"/>
                </a:lnTo>
                <a:lnTo>
                  <a:pt x="113944" y="75057"/>
                </a:lnTo>
                <a:lnTo>
                  <a:pt x="110299" y="72771"/>
                </a:lnTo>
                <a:lnTo>
                  <a:pt x="78955" y="64389"/>
                </a:lnTo>
                <a:lnTo>
                  <a:pt x="74091" y="64389"/>
                </a:lnTo>
                <a:lnTo>
                  <a:pt x="32385" y="75361"/>
                </a:lnTo>
                <a:lnTo>
                  <a:pt x="5778" y="105664"/>
                </a:lnTo>
                <a:lnTo>
                  <a:pt x="0" y="135128"/>
                </a:lnTo>
                <a:lnTo>
                  <a:pt x="355" y="143205"/>
                </a:lnTo>
                <a:lnTo>
                  <a:pt x="16738" y="182245"/>
                </a:lnTo>
                <a:lnTo>
                  <a:pt x="51955" y="203136"/>
                </a:lnTo>
                <a:lnTo>
                  <a:pt x="74358" y="205867"/>
                </a:lnTo>
                <a:lnTo>
                  <a:pt x="81610" y="205587"/>
                </a:lnTo>
                <a:lnTo>
                  <a:pt x="117983" y="194056"/>
                </a:lnTo>
                <a:lnTo>
                  <a:pt x="123444" y="188849"/>
                </a:lnTo>
                <a:lnTo>
                  <a:pt x="107289" y="169037"/>
                </a:lnTo>
                <a:lnTo>
                  <a:pt x="99225" y="159131"/>
                </a:lnTo>
                <a:lnTo>
                  <a:pt x="79908" y="169037"/>
                </a:lnTo>
                <a:lnTo>
                  <a:pt x="70624" y="169037"/>
                </a:lnTo>
                <a:lnTo>
                  <a:pt x="66319" y="168148"/>
                </a:lnTo>
                <a:lnTo>
                  <a:pt x="58686" y="164592"/>
                </a:lnTo>
                <a:lnTo>
                  <a:pt x="55410" y="162179"/>
                </a:lnTo>
                <a:lnTo>
                  <a:pt x="52666" y="159004"/>
                </a:lnTo>
                <a:lnTo>
                  <a:pt x="49936" y="155956"/>
                </a:lnTo>
                <a:lnTo>
                  <a:pt x="47853" y="152400"/>
                </a:lnTo>
                <a:lnTo>
                  <a:pt x="46418" y="148209"/>
                </a:lnTo>
                <a:lnTo>
                  <a:pt x="44983" y="144145"/>
                </a:lnTo>
                <a:lnTo>
                  <a:pt x="44272" y="139700"/>
                </a:lnTo>
                <a:lnTo>
                  <a:pt x="44272" y="130556"/>
                </a:lnTo>
                <a:lnTo>
                  <a:pt x="45034" y="126238"/>
                </a:lnTo>
                <a:lnTo>
                  <a:pt x="46545" y="122174"/>
                </a:lnTo>
                <a:lnTo>
                  <a:pt x="48069" y="117983"/>
                </a:lnTo>
                <a:lnTo>
                  <a:pt x="62369" y="103886"/>
                </a:lnTo>
                <a:lnTo>
                  <a:pt x="66103" y="101981"/>
                </a:lnTo>
                <a:lnTo>
                  <a:pt x="70269" y="100965"/>
                </a:lnTo>
                <a:lnTo>
                  <a:pt x="79387" y="100965"/>
                </a:lnTo>
                <a:lnTo>
                  <a:pt x="83769" y="101981"/>
                </a:lnTo>
                <a:lnTo>
                  <a:pt x="88023" y="104013"/>
                </a:lnTo>
                <a:lnTo>
                  <a:pt x="92278" y="105918"/>
                </a:lnTo>
                <a:lnTo>
                  <a:pt x="95669" y="108458"/>
                </a:lnTo>
                <a:lnTo>
                  <a:pt x="98183" y="111760"/>
                </a:lnTo>
                <a:lnTo>
                  <a:pt x="107467" y="100965"/>
                </a:lnTo>
                <a:lnTo>
                  <a:pt x="123444" y="82423"/>
                </a:lnTo>
                <a:close/>
              </a:path>
              <a:path w="1949450" h="246380">
                <a:moveTo>
                  <a:pt x="280758" y="134620"/>
                </a:moveTo>
                <a:lnTo>
                  <a:pt x="272580" y="100711"/>
                </a:lnTo>
                <a:lnTo>
                  <a:pt x="271703" y="98983"/>
                </a:lnTo>
                <a:lnTo>
                  <a:pt x="241973" y="71945"/>
                </a:lnTo>
                <a:lnTo>
                  <a:pt x="238696" y="70573"/>
                </a:lnTo>
                <a:lnTo>
                  <a:pt x="238696" y="130429"/>
                </a:lnTo>
                <a:lnTo>
                  <a:pt x="238696" y="138938"/>
                </a:lnTo>
                <a:lnTo>
                  <a:pt x="238023" y="143002"/>
                </a:lnTo>
                <a:lnTo>
                  <a:pt x="236677" y="147066"/>
                </a:lnTo>
                <a:lnTo>
                  <a:pt x="235331" y="151257"/>
                </a:lnTo>
                <a:lnTo>
                  <a:pt x="212394" y="169037"/>
                </a:lnTo>
                <a:lnTo>
                  <a:pt x="202057" y="169037"/>
                </a:lnTo>
                <a:lnTo>
                  <a:pt x="177749" y="147066"/>
                </a:lnTo>
                <a:lnTo>
                  <a:pt x="176453" y="143002"/>
                </a:lnTo>
                <a:lnTo>
                  <a:pt x="175793" y="138938"/>
                </a:lnTo>
                <a:lnTo>
                  <a:pt x="175793" y="130429"/>
                </a:lnTo>
                <a:lnTo>
                  <a:pt x="176453" y="126238"/>
                </a:lnTo>
                <a:lnTo>
                  <a:pt x="177749" y="122174"/>
                </a:lnTo>
                <a:lnTo>
                  <a:pt x="179057" y="117983"/>
                </a:lnTo>
                <a:lnTo>
                  <a:pt x="193382" y="103759"/>
                </a:lnTo>
                <a:lnTo>
                  <a:pt x="197281" y="101727"/>
                </a:lnTo>
                <a:lnTo>
                  <a:pt x="201803" y="100711"/>
                </a:lnTo>
                <a:lnTo>
                  <a:pt x="212128" y="100711"/>
                </a:lnTo>
                <a:lnTo>
                  <a:pt x="216687" y="101727"/>
                </a:lnTo>
                <a:lnTo>
                  <a:pt x="220599" y="103759"/>
                </a:lnTo>
                <a:lnTo>
                  <a:pt x="224497" y="105664"/>
                </a:lnTo>
                <a:lnTo>
                  <a:pt x="236550" y="122174"/>
                </a:lnTo>
                <a:lnTo>
                  <a:pt x="237985" y="126238"/>
                </a:lnTo>
                <a:lnTo>
                  <a:pt x="238696" y="70573"/>
                </a:lnTo>
                <a:lnTo>
                  <a:pt x="206921" y="64389"/>
                </a:lnTo>
                <a:lnTo>
                  <a:pt x="199529" y="64706"/>
                </a:lnTo>
                <a:lnTo>
                  <a:pt x="160312" y="78905"/>
                </a:lnTo>
                <a:lnTo>
                  <a:pt x="136639" y="112052"/>
                </a:lnTo>
                <a:lnTo>
                  <a:pt x="133350" y="134620"/>
                </a:lnTo>
                <a:lnTo>
                  <a:pt x="133705" y="142557"/>
                </a:lnTo>
                <a:lnTo>
                  <a:pt x="150329" y="181686"/>
                </a:lnTo>
                <a:lnTo>
                  <a:pt x="185331" y="203034"/>
                </a:lnTo>
                <a:lnTo>
                  <a:pt x="206921" y="205867"/>
                </a:lnTo>
                <a:lnTo>
                  <a:pt x="214414" y="205562"/>
                </a:lnTo>
                <a:lnTo>
                  <a:pt x="253695" y="190881"/>
                </a:lnTo>
                <a:lnTo>
                  <a:pt x="272415" y="169037"/>
                </a:lnTo>
                <a:lnTo>
                  <a:pt x="274904" y="164084"/>
                </a:lnTo>
                <a:lnTo>
                  <a:pt x="277456" y="157302"/>
                </a:lnTo>
                <a:lnTo>
                  <a:pt x="279285" y="150114"/>
                </a:lnTo>
                <a:lnTo>
                  <a:pt x="280390" y="142557"/>
                </a:lnTo>
                <a:lnTo>
                  <a:pt x="280758" y="134620"/>
                </a:lnTo>
                <a:close/>
              </a:path>
              <a:path w="1949450" h="246380">
                <a:moveTo>
                  <a:pt x="371729" y="114338"/>
                </a:moveTo>
                <a:lnTo>
                  <a:pt x="304012" y="114338"/>
                </a:lnTo>
                <a:lnTo>
                  <a:pt x="304012" y="149098"/>
                </a:lnTo>
                <a:lnTo>
                  <a:pt x="371729" y="149098"/>
                </a:lnTo>
                <a:lnTo>
                  <a:pt x="371729" y="114338"/>
                </a:lnTo>
                <a:close/>
              </a:path>
              <a:path w="1949450" h="246380">
                <a:moveTo>
                  <a:pt x="610489" y="201549"/>
                </a:moveTo>
                <a:lnTo>
                  <a:pt x="610374" y="112522"/>
                </a:lnTo>
                <a:lnTo>
                  <a:pt x="603453" y="87757"/>
                </a:lnTo>
                <a:lnTo>
                  <a:pt x="599948" y="82677"/>
                </a:lnTo>
                <a:lnTo>
                  <a:pt x="571373" y="64897"/>
                </a:lnTo>
                <a:lnTo>
                  <a:pt x="562229" y="64897"/>
                </a:lnTo>
                <a:lnTo>
                  <a:pt x="524256" y="80772"/>
                </a:lnTo>
                <a:lnTo>
                  <a:pt x="519811" y="87757"/>
                </a:lnTo>
                <a:lnTo>
                  <a:pt x="519480" y="87122"/>
                </a:lnTo>
                <a:lnTo>
                  <a:pt x="489458" y="64897"/>
                </a:lnTo>
                <a:lnTo>
                  <a:pt x="474853" y="64897"/>
                </a:lnTo>
                <a:lnTo>
                  <a:pt x="441706" y="84328"/>
                </a:lnTo>
                <a:lnTo>
                  <a:pt x="440182" y="87122"/>
                </a:lnTo>
                <a:lnTo>
                  <a:pt x="439674" y="87122"/>
                </a:lnTo>
                <a:lnTo>
                  <a:pt x="439674" y="68707"/>
                </a:lnTo>
                <a:lnTo>
                  <a:pt x="397129" y="68707"/>
                </a:lnTo>
                <a:lnTo>
                  <a:pt x="397129" y="201549"/>
                </a:lnTo>
                <a:lnTo>
                  <a:pt x="441198" y="201549"/>
                </a:lnTo>
                <a:lnTo>
                  <a:pt x="441198" y="121539"/>
                </a:lnTo>
                <a:lnTo>
                  <a:pt x="443103" y="114808"/>
                </a:lnTo>
                <a:lnTo>
                  <a:pt x="446913" y="109347"/>
                </a:lnTo>
                <a:lnTo>
                  <a:pt x="450723" y="103759"/>
                </a:lnTo>
                <a:lnTo>
                  <a:pt x="456057" y="100965"/>
                </a:lnTo>
                <a:lnTo>
                  <a:pt x="469646" y="100965"/>
                </a:lnTo>
                <a:lnTo>
                  <a:pt x="474472" y="103251"/>
                </a:lnTo>
                <a:lnTo>
                  <a:pt x="477393" y="107696"/>
                </a:lnTo>
                <a:lnTo>
                  <a:pt x="480441" y="112141"/>
                </a:lnTo>
                <a:lnTo>
                  <a:pt x="481965" y="118110"/>
                </a:lnTo>
                <a:lnTo>
                  <a:pt x="481965" y="201549"/>
                </a:lnTo>
                <a:lnTo>
                  <a:pt x="525653" y="201549"/>
                </a:lnTo>
                <a:lnTo>
                  <a:pt x="525754" y="125349"/>
                </a:lnTo>
                <a:lnTo>
                  <a:pt x="544068" y="100965"/>
                </a:lnTo>
                <a:lnTo>
                  <a:pt x="551688" y="100965"/>
                </a:lnTo>
                <a:lnTo>
                  <a:pt x="554863" y="101727"/>
                </a:lnTo>
                <a:lnTo>
                  <a:pt x="557276" y="103251"/>
                </a:lnTo>
                <a:lnTo>
                  <a:pt x="559816" y="104775"/>
                </a:lnTo>
                <a:lnTo>
                  <a:pt x="561721" y="106807"/>
                </a:lnTo>
                <a:lnTo>
                  <a:pt x="563118" y="109347"/>
                </a:lnTo>
                <a:lnTo>
                  <a:pt x="564515" y="111760"/>
                </a:lnTo>
                <a:lnTo>
                  <a:pt x="565404" y="114681"/>
                </a:lnTo>
                <a:lnTo>
                  <a:pt x="566039" y="118237"/>
                </a:lnTo>
                <a:lnTo>
                  <a:pt x="566521" y="121539"/>
                </a:lnTo>
                <a:lnTo>
                  <a:pt x="566801" y="125349"/>
                </a:lnTo>
                <a:lnTo>
                  <a:pt x="566801" y="201549"/>
                </a:lnTo>
                <a:lnTo>
                  <a:pt x="610489" y="201549"/>
                </a:lnTo>
                <a:close/>
              </a:path>
              <a:path w="1949450" h="246380">
                <a:moveTo>
                  <a:pt x="785622" y="134620"/>
                </a:moveTo>
                <a:lnTo>
                  <a:pt x="772820" y="93192"/>
                </a:lnTo>
                <a:lnTo>
                  <a:pt x="743585" y="70612"/>
                </a:lnTo>
                <a:lnTo>
                  <a:pt x="743585" y="130429"/>
                </a:lnTo>
                <a:lnTo>
                  <a:pt x="743585" y="138938"/>
                </a:lnTo>
                <a:lnTo>
                  <a:pt x="735457" y="158242"/>
                </a:lnTo>
                <a:lnTo>
                  <a:pt x="732917" y="161544"/>
                </a:lnTo>
                <a:lnTo>
                  <a:pt x="729615" y="164084"/>
                </a:lnTo>
                <a:lnTo>
                  <a:pt x="725678" y="166116"/>
                </a:lnTo>
                <a:lnTo>
                  <a:pt x="721741" y="168021"/>
                </a:lnTo>
                <a:lnTo>
                  <a:pt x="717169" y="169037"/>
                </a:lnTo>
                <a:lnTo>
                  <a:pt x="706882" y="169037"/>
                </a:lnTo>
                <a:lnTo>
                  <a:pt x="682625" y="147066"/>
                </a:lnTo>
                <a:lnTo>
                  <a:pt x="681228" y="143002"/>
                </a:lnTo>
                <a:lnTo>
                  <a:pt x="680593" y="138938"/>
                </a:lnTo>
                <a:lnTo>
                  <a:pt x="680593" y="130429"/>
                </a:lnTo>
                <a:lnTo>
                  <a:pt x="681228" y="126238"/>
                </a:lnTo>
                <a:lnTo>
                  <a:pt x="682625" y="122174"/>
                </a:lnTo>
                <a:lnTo>
                  <a:pt x="683895" y="117983"/>
                </a:lnTo>
                <a:lnTo>
                  <a:pt x="685800" y="114427"/>
                </a:lnTo>
                <a:lnTo>
                  <a:pt x="691007" y="108204"/>
                </a:lnTo>
                <a:lnTo>
                  <a:pt x="694296" y="105664"/>
                </a:lnTo>
                <a:lnTo>
                  <a:pt x="698246" y="103759"/>
                </a:lnTo>
                <a:lnTo>
                  <a:pt x="702056" y="101727"/>
                </a:lnTo>
                <a:lnTo>
                  <a:pt x="706615" y="100711"/>
                </a:lnTo>
                <a:lnTo>
                  <a:pt x="716902" y="100711"/>
                </a:lnTo>
                <a:lnTo>
                  <a:pt x="721487" y="101727"/>
                </a:lnTo>
                <a:lnTo>
                  <a:pt x="725424" y="103759"/>
                </a:lnTo>
                <a:lnTo>
                  <a:pt x="729361" y="105664"/>
                </a:lnTo>
                <a:lnTo>
                  <a:pt x="743585" y="130429"/>
                </a:lnTo>
                <a:lnTo>
                  <a:pt x="743585" y="70612"/>
                </a:lnTo>
                <a:lnTo>
                  <a:pt x="711708" y="64389"/>
                </a:lnTo>
                <a:lnTo>
                  <a:pt x="704342" y="64706"/>
                </a:lnTo>
                <a:lnTo>
                  <a:pt x="665124" y="78905"/>
                </a:lnTo>
                <a:lnTo>
                  <a:pt x="641438" y="112052"/>
                </a:lnTo>
                <a:lnTo>
                  <a:pt x="638175" y="134620"/>
                </a:lnTo>
                <a:lnTo>
                  <a:pt x="638530" y="142557"/>
                </a:lnTo>
                <a:lnTo>
                  <a:pt x="655167" y="181686"/>
                </a:lnTo>
                <a:lnTo>
                  <a:pt x="690168" y="203034"/>
                </a:lnTo>
                <a:lnTo>
                  <a:pt x="711708" y="205867"/>
                </a:lnTo>
                <a:lnTo>
                  <a:pt x="719201" y="205562"/>
                </a:lnTo>
                <a:lnTo>
                  <a:pt x="758507" y="190881"/>
                </a:lnTo>
                <a:lnTo>
                  <a:pt x="777278" y="169037"/>
                </a:lnTo>
                <a:lnTo>
                  <a:pt x="779780" y="164084"/>
                </a:lnTo>
                <a:lnTo>
                  <a:pt x="782294" y="157302"/>
                </a:lnTo>
                <a:lnTo>
                  <a:pt x="784123" y="150114"/>
                </a:lnTo>
                <a:lnTo>
                  <a:pt x="785241" y="142557"/>
                </a:lnTo>
                <a:lnTo>
                  <a:pt x="785622" y="134620"/>
                </a:lnTo>
                <a:close/>
              </a:path>
              <a:path w="1949450" h="246380">
                <a:moveTo>
                  <a:pt x="904240" y="66167"/>
                </a:moveTo>
                <a:lnTo>
                  <a:pt x="903224" y="65786"/>
                </a:lnTo>
                <a:lnTo>
                  <a:pt x="901827" y="65532"/>
                </a:lnTo>
                <a:lnTo>
                  <a:pt x="898525" y="65024"/>
                </a:lnTo>
                <a:lnTo>
                  <a:pt x="896747" y="64897"/>
                </a:lnTo>
                <a:lnTo>
                  <a:pt x="886714" y="64897"/>
                </a:lnTo>
                <a:lnTo>
                  <a:pt x="879602" y="67056"/>
                </a:lnTo>
                <a:lnTo>
                  <a:pt x="867156" y="75692"/>
                </a:lnTo>
                <a:lnTo>
                  <a:pt x="862330" y="81280"/>
                </a:lnTo>
                <a:lnTo>
                  <a:pt x="859028" y="88011"/>
                </a:lnTo>
                <a:lnTo>
                  <a:pt x="858393" y="88011"/>
                </a:lnTo>
                <a:lnTo>
                  <a:pt x="858393" y="68707"/>
                </a:lnTo>
                <a:lnTo>
                  <a:pt x="816229" y="68707"/>
                </a:lnTo>
                <a:lnTo>
                  <a:pt x="816229" y="201549"/>
                </a:lnTo>
                <a:lnTo>
                  <a:pt x="860044" y="201549"/>
                </a:lnTo>
                <a:lnTo>
                  <a:pt x="860044" y="130683"/>
                </a:lnTo>
                <a:lnTo>
                  <a:pt x="860552" y="127508"/>
                </a:lnTo>
                <a:lnTo>
                  <a:pt x="861695" y="123952"/>
                </a:lnTo>
                <a:lnTo>
                  <a:pt x="862711" y="120396"/>
                </a:lnTo>
                <a:lnTo>
                  <a:pt x="864489" y="117094"/>
                </a:lnTo>
                <a:lnTo>
                  <a:pt x="866902" y="114046"/>
                </a:lnTo>
                <a:lnTo>
                  <a:pt x="869188" y="110998"/>
                </a:lnTo>
                <a:lnTo>
                  <a:pt x="872490" y="108458"/>
                </a:lnTo>
                <a:lnTo>
                  <a:pt x="880364" y="104140"/>
                </a:lnTo>
                <a:lnTo>
                  <a:pt x="885317" y="103124"/>
                </a:lnTo>
                <a:lnTo>
                  <a:pt x="893064" y="103124"/>
                </a:lnTo>
                <a:lnTo>
                  <a:pt x="898525" y="103505"/>
                </a:lnTo>
                <a:lnTo>
                  <a:pt x="900430" y="103886"/>
                </a:lnTo>
                <a:lnTo>
                  <a:pt x="902462" y="104521"/>
                </a:lnTo>
                <a:lnTo>
                  <a:pt x="902525" y="103124"/>
                </a:lnTo>
                <a:lnTo>
                  <a:pt x="903224" y="88011"/>
                </a:lnTo>
                <a:lnTo>
                  <a:pt x="904240" y="66167"/>
                </a:lnTo>
                <a:close/>
              </a:path>
              <a:path w="1949450" h="246380">
                <a:moveTo>
                  <a:pt x="1069086" y="134620"/>
                </a:moveTo>
                <a:lnTo>
                  <a:pt x="1059307" y="96202"/>
                </a:lnTo>
                <a:lnTo>
                  <a:pt x="1049655" y="82931"/>
                </a:lnTo>
                <a:lnTo>
                  <a:pt x="1046734" y="79375"/>
                </a:lnTo>
                <a:lnTo>
                  <a:pt x="1040130" y="74295"/>
                </a:lnTo>
                <a:lnTo>
                  <a:pt x="1032383" y="70612"/>
                </a:lnTo>
                <a:lnTo>
                  <a:pt x="1026922" y="68351"/>
                </a:lnTo>
                <a:lnTo>
                  <a:pt x="1026922" y="130429"/>
                </a:lnTo>
                <a:lnTo>
                  <a:pt x="1026871" y="139192"/>
                </a:lnTo>
                <a:lnTo>
                  <a:pt x="1000633" y="169037"/>
                </a:lnTo>
                <a:lnTo>
                  <a:pt x="990473" y="169037"/>
                </a:lnTo>
                <a:lnTo>
                  <a:pt x="963549" y="139192"/>
                </a:lnTo>
                <a:lnTo>
                  <a:pt x="963587" y="130429"/>
                </a:lnTo>
                <a:lnTo>
                  <a:pt x="972185" y="111506"/>
                </a:lnTo>
                <a:lnTo>
                  <a:pt x="974852" y="108204"/>
                </a:lnTo>
                <a:lnTo>
                  <a:pt x="978154" y="105664"/>
                </a:lnTo>
                <a:lnTo>
                  <a:pt x="982091" y="103759"/>
                </a:lnTo>
                <a:lnTo>
                  <a:pt x="986028" y="101727"/>
                </a:lnTo>
                <a:lnTo>
                  <a:pt x="990473" y="100711"/>
                </a:lnTo>
                <a:lnTo>
                  <a:pt x="1000633" y="100711"/>
                </a:lnTo>
                <a:lnTo>
                  <a:pt x="1005205" y="101727"/>
                </a:lnTo>
                <a:lnTo>
                  <a:pt x="1009015" y="103759"/>
                </a:lnTo>
                <a:lnTo>
                  <a:pt x="1012952" y="105664"/>
                </a:lnTo>
                <a:lnTo>
                  <a:pt x="1024966" y="122428"/>
                </a:lnTo>
                <a:lnTo>
                  <a:pt x="1026287" y="126238"/>
                </a:lnTo>
                <a:lnTo>
                  <a:pt x="1026922" y="130429"/>
                </a:lnTo>
                <a:lnTo>
                  <a:pt x="1026922" y="68351"/>
                </a:lnTo>
                <a:lnTo>
                  <a:pt x="1026401" y="68122"/>
                </a:lnTo>
                <a:lnTo>
                  <a:pt x="1020076" y="66332"/>
                </a:lnTo>
                <a:lnTo>
                  <a:pt x="1013396" y="65265"/>
                </a:lnTo>
                <a:lnTo>
                  <a:pt x="1006348" y="64897"/>
                </a:lnTo>
                <a:lnTo>
                  <a:pt x="999299" y="65265"/>
                </a:lnTo>
                <a:lnTo>
                  <a:pt x="965835" y="82931"/>
                </a:lnTo>
                <a:lnTo>
                  <a:pt x="965327" y="82931"/>
                </a:lnTo>
                <a:lnTo>
                  <a:pt x="965327" y="0"/>
                </a:lnTo>
                <a:lnTo>
                  <a:pt x="921512" y="0"/>
                </a:lnTo>
                <a:lnTo>
                  <a:pt x="921512" y="201549"/>
                </a:lnTo>
                <a:lnTo>
                  <a:pt x="961771" y="201549"/>
                </a:lnTo>
                <a:lnTo>
                  <a:pt x="961771" y="184277"/>
                </a:lnTo>
                <a:lnTo>
                  <a:pt x="962406" y="184277"/>
                </a:lnTo>
                <a:lnTo>
                  <a:pt x="999261" y="205016"/>
                </a:lnTo>
                <a:lnTo>
                  <a:pt x="1005840" y="205359"/>
                </a:lnTo>
                <a:lnTo>
                  <a:pt x="1013079" y="204990"/>
                </a:lnTo>
                <a:lnTo>
                  <a:pt x="1052004" y="184277"/>
                </a:lnTo>
                <a:lnTo>
                  <a:pt x="1052322" y="183896"/>
                </a:lnTo>
                <a:lnTo>
                  <a:pt x="1068019" y="148196"/>
                </a:lnTo>
                <a:lnTo>
                  <a:pt x="1068819" y="141490"/>
                </a:lnTo>
                <a:lnTo>
                  <a:pt x="1069086" y="134620"/>
                </a:lnTo>
                <a:close/>
              </a:path>
              <a:path w="1949450" h="246380">
                <a:moveTo>
                  <a:pt x="1136777" y="68707"/>
                </a:moveTo>
                <a:lnTo>
                  <a:pt x="1092962" y="68707"/>
                </a:lnTo>
                <a:lnTo>
                  <a:pt x="1092962" y="201549"/>
                </a:lnTo>
                <a:lnTo>
                  <a:pt x="1136777" y="201549"/>
                </a:lnTo>
                <a:lnTo>
                  <a:pt x="1136777" y="68707"/>
                </a:lnTo>
                <a:close/>
              </a:path>
              <a:path w="1949450" h="246380">
                <a:moveTo>
                  <a:pt x="1140079" y="22987"/>
                </a:moveTo>
                <a:lnTo>
                  <a:pt x="1118235" y="2286"/>
                </a:lnTo>
                <a:lnTo>
                  <a:pt x="1111377" y="2286"/>
                </a:lnTo>
                <a:lnTo>
                  <a:pt x="1089914" y="32893"/>
                </a:lnTo>
                <a:lnTo>
                  <a:pt x="1092327" y="38481"/>
                </a:lnTo>
                <a:lnTo>
                  <a:pt x="1097026" y="43307"/>
                </a:lnTo>
                <a:lnTo>
                  <a:pt x="1101852" y="48006"/>
                </a:lnTo>
                <a:lnTo>
                  <a:pt x="1107821" y="50419"/>
                </a:lnTo>
                <a:lnTo>
                  <a:pt x="1118235" y="50419"/>
                </a:lnTo>
                <a:lnTo>
                  <a:pt x="1140079" y="29718"/>
                </a:lnTo>
                <a:lnTo>
                  <a:pt x="1140079" y="22987"/>
                </a:lnTo>
                <a:close/>
              </a:path>
              <a:path w="1949450" h="246380">
                <a:moveTo>
                  <a:pt x="1309497" y="0"/>
                </a:moveTo>
                <a:lnTo>
                  <a:pt x="1267714" y="0"/>
                </a:lnTo>
                <a:lnTo>
                  <a:pt x="1267714" y="139192"/>
                </a:lnTo>
                <a:lnTo>
                  <a:pt x="1266952" y="143256"/>
                </a:lnTo>
                <a:lnTo>
                  <a:pt x="1240536" y="169037"/>
                </a:lnTo>
                <a:lnTo>
                  <a:pt x="1230503" y="169037"/>
                </a:lnTo>
                <a:lnTo>
                  <a:pt x="1204125" y="139192"/>
                </a:lnTo>
                <a:lnTo>
                  <a:pt x="1204087" y="130429"/>
                </a:lnTo>
                <a:lnTo>
                  <a:pt x="1204722" y="126238"/>
                </a:lnTo>
                <a:lnTo>
                  <a:pt x="1206119" y="122174"/>
                </a:lnTo>
                <a:lnTo>
                  <a:pt x="1207516" y="117983"/>
                </a:lnTo>
                <a:lnTo>
                  <a:pt x="1222121" y="103759"/>
                </a:lnTo>
                <a:lnTo>
                  <a:pt x="1225931" y="101727"/>
                </a:lnTo>
                <a:lnTo>
                  <a:pt x="1230503" y="100711"/>
                </a:lnTo>
                <a:lnTo>
                  <a:pt x="1240536" y="100711"/>
                </a:lnTo>
                <a:lnTo>
                  <a:pt x="1244981" y="101727"/>
                </a:lnTo>
                <a:lnTo>
                  <a:pt x="1248918" y="103759"/>
                </a:lnTo>
                <a:lnTo>
                  <a:pt x="1252982" y="105664"/>
                </a:lnTo>
                <a:lnTo>
                  <a:pt x="1256284" y="108204"/>
                </a:lnTo>
                <a:lnTo>
                  <a:pt x="1258951" y="111506"/>
                </a:lnTo>
                <a:lnTo>
                  <a:pt x="1261745" y="114681"/>
                </a:lnTo>
                <a:lnTo>
                  <a:pt x="1263904" y="118364"/>
                </a:lnTo>
                <a:lnTo>
                  <a:pt x="1266952" y="126492"/>
                </a:lnTo>
                <a:lnTo>
                  <a:pt x="1267663" y="130429"/>
                </a:lnTo>
                <a:lnTo>
                  <a:pt x="1267714" y="139192"/>
                </a:lnTo>
                <a:lnTo>
                  <a:pt x="1267714" y="0"/>
                </a:lnTo>
                <a:lnTo>
                  <a:pt x="1265809" y="0"/>
                </a:lnTo>
                <a:lnTo>
                  <a:pt x="1265809" y="82931"/>
                </a:lnTo>
                <a:lnTo>
                  <a:pt x="1265174" y="82931"/>
                </a:lnTo>
                <a:lnTo>
                  <a:pt x="1224661" y="64897"/>
                </a:lnTo>
                <a:lnTo>
                  <a:pt x="1217676" y="65265"/>
                </a:lnTo>
                <a:lnTo>
                  <a:pt x="1178941" y="85852"/>
                </a:lnTo>
                <a:lnTo>
                  <a:pt x="1163104" y="121018"/>
                </a:lnTo>
                <a:lnTo>
                  <a:pt x="1162050" y="134620"/>
                </a:lnTo>
                <a:lnTo>
                  <a:pt x="1162304" y="141490"/>
                </a:lnTo>
                <a:lnTo>
                  <a:pt x="1174838" y="178777"/>
                </a:lnTo>
                <a:lnTo>
                  <a:pt x="1211084" y="203873"/>
                </a:lnTo>
                <a:lnTo>
                  <a:pt x="1225169" y="205359"/>
                </a:lnTo>
                <a:lnTo>
                  <a:pt x="1231811" y="205016"/>
                </a:lnTo>
                <a:lnTo>
                  <a:pt x="1268730" y="184277"/>
                </a:lnTo>
                <a:lnTo>
                  <a:pt x="1269238" y="184277"/>
                </a:lnTo>
                <a:lnTo>
                  <a:pt x="1269238" y="201549"/>
                </a:lnTo>
                <a:lnTo>
                  <a:pt x="1309497" y="201549"/>
                </a:lnTo>
                <a:lnTo>
                  <a:pt x="1309497" y="184277"/>
                </a:lnTo>
                <a:lnTo>
                  <a:pt x="1309497" y="169037"/>
                </a:lnTo>
                <a:lnTo>
                  <a:pt x="1309497" y="100711"/>
                </a:lnTo>
                <a:lnTo>
                  <a:pt x="1309497" y="82931"/>
                </a:lnTo>
                <a:lnTo>
                  <a:pt x="1309497" y="0"/>
                </a:lnTo>
                <a:close/>
              </a:path>
              <a:path w="1949450" h="246380">
                <a:moveTo>
                  <a:pt x="1384427" y="68707"/>
                </a:moveTo>
                <a:lnTo>
                  <a:pt x="1340612" y="68707"/>
                </a:lnTo>
                <a:lnTo>
                  <a:pt x="1340612" y="201549"/>
                </a:lnTo>
                <a:lnTo>
                  <a:pt x="1384427" y="201549"/>
                </a:lnTo>
                <a:lnTo>
                  <a:pt x="1384427" y="68707"/>
                </a:lnTo>
                <a:close/>
              </a:path>
              <a:path w="1949450" h="246380">
                <a:moveTo>
                  <a:pt x="1387729" y="22987"/>
                </a:moveTo>
                <a:lnTo>
                  <a:pt x="1365885" y="2286"/>
                </a:lnTo>
                <a:lnTo>
                  <a:pt x="1359027" y="2286"/>
                </a:lnTo>
                <a:lnTo>
                  <a:pt x="1337564" y="32893"/>
                </a:lnTo>
                <a:lnTo>
                  <a:pt x="1339977" y="38481"/>
                </a:lnTo>
                <a:lnTo>
                  <a:pt x="1344676" y="43307"/>
                </a:lnTo>
                <a:lnTo>
                  <a:pt x="1349502" y="48006"/>
                </a:lnTo>
                <a:lnTo>
                  <a:pt x="1355471" y="50419"/>
                </a:lnTo>
                <a:lnTo>
                  <a:pt x="1365885" y="50419"/>
                </a:lnTo>
                <a:lnTo>
                  <a:pt x="1387729" y="29718"/>
                </a:lnTo>
                <a:lnTo>
                  <a:pt x="1387729" y="22987"/>
                </a:lnTo>
                <a:close/>
              </a:path>
              <a:path w="1949450" h="246380">
                <a:moveTo>
                  <a:pt x="1495044" y="68707"/>
                </a:moveTo>
                <a:lnTo>
                  <a:pt x="1463929" y="68707"/>
                </a:lnTo>
                <a:lnTo>
                  <a:pt x="1463929" y="33782"/>
                </a:lnTo>
                <a:lnTo>
                  <a:pt x="1420876" y="33782"/>
                </a:lnTo>
                <a:lnTo>
                  <a:pt x="1420876" y="68707"/>
                </a:lnTo>
                <a:lnTo>
                  <a:pt x="1399794" y="68707"/>
                </a:lnTo>
                <a:lnTo>
                  <a:pt x="1399794" y="101600"/>
                </a:lnTo>
                <a:lnTo>
                  <a:pt x="1421130" y="101600"/>
                </a:lnTo>
                <a:lnTo>
                  <a:pt x="1421130" y="164719"/>
                </a:lnTo>
                <a:lnTo>
                  <a:pt x="1422019" y="171069"/>
                </a:lnTo>
                <a:lnTo>
                  <a:pt x="1451991" y="203708"/>
                </a:lnTo>
                <a:lnTo>
                  <a:pt x="1459484" y="204851"/>
                </a:lnTo>
                <a:lnTo>
                  <a:pt x="1472946" y="204851"/>
                </a:lnTo>
                <a:lnTo>
                  <a:pt x="1493647" y="200787"/>
                </a:lnTo>
                <a:lnTo>
                  <a:pt x="1493164" y="170815"/>
                </a:lnTo>
                <a:lnTo>
                  <a:pt x="1493139" y="168783"/>
                </a:lnTo>
                <a:lnTo>
                  <a:pt x="1491488" y="169418"/>
                </a:lnTo>
                <a:lnTo>
                  <a:pt x="1489456" y="169926"/>
                </a:lnTo>
                <a:lnTo>
                  <a:pt x="1484757" y="170688"/>
                </a:lnTo>
                <a:lnTo>
                  <a:pt x="1482471" y="170815"/>
                </a:lnTo>
                <a:lnTo>
                  <a:pt x="1474216" y="170815"/>
                </a:lnTo>
                <a:lnTo>
                  <a:pt x="1469898" y="169291"/>
                </a:lnTo>
                <a:lnTo>
                  <a:pt x="1467485" y="166243"/>
                </a:lnTo>
                <a:lnTo>
                  <a:pt x="1465072" y="163068"/>
                </a:lnTo>
                <a:lnTo>
                  <a:pt x="1463929" y="158496"/>
                </a:lnTo>
                <a:lnTo>
                  <a:pt x="1463929" y="101600"/>
                </a:lnTo>
                <a:lnTo>
                  <a:pt x="1495044" y="101600"/>
                </a:lnTo>
                <a:lnTo>
                  <a:pt x="1495044" y="68707"/>
                </a:lnTo>
                <a:close/>
              </a:path>
              <a:path w="1949450" h="246380">
                <a:moveTo>
                  <a:pt x="1555877" y="68707"/>
                </a:moveTo>
                <a:lnTo>
                  <a:pt x="1512062" y="68707"/>
                </a:lnTo>
                <a:lnTo>
                  <a:pt x="1512062" y="201549"/>
                </a:lnTo>
                <a:lnTo>
                  <a:pt x="1555877" y="201549"/>
                </a:lnTo>
                <a:lnTo>
                  <a:pt x="1555877" y="68707"/>
                </a:lnTo>
                <a:close/>
              </a:path>
              <a:path w="1949450" h="246380">
                <a:moveTo>
                  <a:pt x="1559179" y="22987"/>
                </a:moveTo>
                <a:lnTo>
                  <a:pt x="1537335" y="2286"/>
                </a:lnTo>
                <a:lnTo>
                  <a:pt x="1530477" y="2286"/>
                </a:lnTo>
                <a:lnTo>
                  <a:pt x="1509014" y="32893"/>
                </a:lnTo>
                <a:lnTo>
                  <a:pt x="1511427" y="38481"/>
                </a:lnTo>
                <a:lnTo>
                  <a:pt x="1516126" y="43307"/>
                </a:lnTo>
                <a:lnTo>
                  <a:pt x="1520952" y="48006"/>
                </a:lnTo>
                <a:lnTo>
                  <a:pt x="1526921" y="50419"/>
                </a:lnTo>
                <a:lnTo>
                  <a:pt x="1537335" y="50419"/>
                </a:lnTo>
                <a:lnTo>
                  <a:pt x="1559179" y="29718"/>
                </a:lnTo>
                <a:lnTo>
                  <a:pt x="1559179" y="22987"/>
                </a:lnTo>
                <a:close/>
              </a:path>
              <a:path w="1949450" h="246380">
                <a:moveTo>
                  <a:pt x="1719541" y="135636"/>
                </a:moveTo>
                <a:lnTo>
                  <a:pt x="1709077" y="94615"/>
                </a:lnTo>
                <a:lnTo>
                  <a:pt x="1679829" y="69342"/>
                </a:lnTo>
                <a:lnTo>
                  <a:pt x="1679321" y="69176"/>
                </a:lnTo>
                <a:lnTo>
                  <a:pt x="1679321" y="112903"/>
                </a:lnTo>
                <a:lnTo>
                  <a:pt x="1679321" y="119888"/>
                </a:lnTo>
                <a:lnTo>
                  <a:pt x="1622933" y="119888"/>
                </a:lnTo>
                <a:lnTo>
                  <a:pt x="1623060" y="116586"/>
                </a:lnTo>
                <a:lnTo>
                  <a:pt x="1623949" y="113284"/>
                </a:lnTo>
                <a:lnTo>
                  <a:pt x="1627251" y="107188"/>
                </a:lnTo>
                <a:lnTo>
                  <a:pt x="1629410" y="104394"/>
                </a:lnTo>
                <a:lnTo>
                  <a:pt x="1632077" y="102108"/>
                </a:lnTo>
                <a:lnTo>
                  <a:pt x="1634744" y="99695"/>
                </a:lnTo>
                <a:lnTo>
                  <a:pt x="1637919" y="97917"/>
                </a:lnTo>
                <a:lnTo>
                  <a:pt x="1641475" y="96647"/>
                </a:lnTo>
                <a:lnTo>
                  <a:pt x="1645031" y="95250"/>
                </a:lnTo>
                <a:lnTo>
                  <a:pt x="1648968" y="94615"/>
                </a:lnTo>
                <a:lnTo>
                  <a:pt x="1661795" y="94615"/>
                </a:lnTo>
                <a:lnTo>
                  <a:pt x="1668399" y="97155"/>
                </a:lnTo>
                <a:lnTo>
                  <a:pt x="1672717" y="102108"/>
                </a:lnTo>
                <a:lnTo>
                  <a:pt x="1677162" y="107061"/>
                </a:lnTo>
                <a:lnTo>
                  <a:pt x="1673504" y="67183"/>
                </a:lnTo>
                <a:lnTo>
                  <a:pt x="1652905" y="64389"/>
                </a:lnTo>
                <a:lnTo>
                  <a:pt x="1645424" y="64719"/>
                </a:lnTo>
                <a:lnTo>
                  <a:pt x="1606956" y="79438"/>
                </a:lnTo>
                <a:lnTo>
                  <a:pt x="1584325" y="112903"/>
                </a:lnTo>
                <a:lnTo>
                  <a:pt x="1581150" y="135636"/>
                </a:lnTo>
                <a:lnTo>
                  <a:pt x="1581505" y="143802"/>
                </a:lnTo>
                <a:lnTo>
                  <a:pt x="1597901" y="182854"/>
                </a:lnTo>
                <a:lnTo>
                  <a:pt x="1632686" y="203250"/>
                </a:lnTo>
                <a:lnTo>
                  <a:pt x="1654175" y="205867"/>
                </a:lnTo>
                <a:lnTo>
                  <a:pt x="1664030" y="205422"/>
                </a:lnTo>
                <a:lnTo>
                  <a:pt x="1703654" y="189598"/>
                </a:lnTo>
                <a:lnTo>
                  <a:pt x="1714500" y="177546"/>
                </a:lnTo>
                <a:lnTo>
                  <a:pt x="1706016" y="172212"/>
                </a:lnTo>
                <a:lnTo>
                  <a:pt x="1684020" y="158369"/>
                </a:lnTo>
                <a:lnTo>
                  <a:pt x="1661668" y="172212"/>
                </a:lnTo>
                <a:lnTo>
                  <a:pt x="1650873" y="172212"/>
                </a:lnTo>
                <a:lnTo>
                  <a:pt x="1633601" y="165100"/>
                </a:lnTo>
                <a:lnTo>
                  <a:pt x="1630680" y="162941"/>
                </a:lnTo>
                <a:lnTo>
                  <a:pt x="1622933" y="147066"/>
                </a:lnTo>
                <a:lnTo>
                  <a:pt x="1719326" y="147066"/>
                </a:lnTo>
                <a:lnTo>
                  <a:pt x="1719453" y="145542"/>
                </a:lnTo>
                <a:lnTo>
                  <a:pt x="1719516" y="143802"/>
                </a:lnTo>
                <a:lnTo>
                  <a:pt x="1719541" y="135636"/>
                </a:lnTo>
                <a:close/>
              </a:path>
              <a:path w="1949450" h="246380">
                <a:moveTo>
                  <a:pt x="1861312" y="83185"/>
                </a:moveTo>
                <a:lnTo>
                  <a:pt x="1822843" y="65608"/>
                </a:lnTo>
                <a:lnTo>
                  <a:pt x="1808099" y="64389"/>
                </a:lnTo>
                <a:lnTo>
                  <a:pt x="1801622" y="64389"/>
                </a:lnTo>
                <a:lnTo>
                  <a:pt x="1765681" y="78359"/>
                </a:lnTo>
                <a:lnTo>
                  <a:pt x="1757934" y="88646"/>
                </a:lnTo>
                <a:lnTo>
                  <a:pt x="1754505" y="94234"/>
                </a:lnTo>
                <a:lnTo>
                  <a:pt x="1752854" y="100965"/>
                </a:lnTo>
                <a:lnTo>
                  <a:pt x="1752854" y="115189"/>
                </a:lnTo>
                <a:lnTo>
                  <a:pt x="1782318" y="145161"/>
                </a:lnTo>
                <a:lnTo>
                  <a:pt x="1800606" y="149860"/>
                </a:lnTo>
                <a:lnTo>
                  <a:pt x="1807210" y="151892"/>
                </a:lnTo>
                <a:lnTo>
                  <a:pt x="1811528" y="153797"/>
                </a:lnTo>
                <a:lnTo>
                  <a:pt x="1815846" y="155829"/>
                </a:lnTo>
                <a:lnTo>
                  <a:pt x="1818005" y="158750"/>
                </a:lnTo>
                <a:lnTo>
                  <a:pt x="1817916" y="167259"/>
                </a:lnTo>
                <a:lnTo>
                  <a:pt x="1816227" y="170053"/>
                </a:lnTo>
                <a:lnTo>
                  <a:pt x="1812798" y="171831"/>
                </a:lnTo>
                <a:lnTo>
                  <a:pt x="1809242" y="173482"/>
                </a:lnTo>
                <a:lnTo>
                  <a:pt x="1805813" y="174371"/>
                </a:lnTo>
                <a:lnTo>
                  <a:pt x="1795780" y="174371"/>
                </a:lnTo>
                <a:lnTo>
                  <a:pt x="1789684" y="172974"/>
                </a:lnTo>
                <a:lnTo>
                  <a:pt x="1784096" y="170053"/>
                </a:lnTo>
                <a:lnTo>
                  <a:pt x="1778381" y="167259"/>
                </a:lnTo>
                <a:lnTo>
                  <a:pt x="1773555" y="163703"/>
                </a:lnTo>
                <a:lnTo>
                  <a:pt x="1769618" y="159385"/>
                </a:lnTo>
                <a:lnTo>
                  <a:pt x="1745234" y="185293"/>
                </a:lnTo>
                <a:lnTo>
                  <a:pt x="1786890" y="204558"/>
                </a:lnTo>
                <a:lnTo>
                  <a:pt x="1803019" y="205867"/>
                </a:lnTo>
                <a:lnTo>
                  <a:pt x="1809750" y="205867"/>
                </a:lnTo>
                <a:lnTo>
                  <a:pt x="1846961" y="192151"/>
                </a:lnTo>
                <a:lnTo>
                  <a:pt x="1858492" y="174371"/>
                </a:lnTo>
                <a:lnTo>
                  <a:pt x="1859788" y="168910"/>
                </a:lnTo>
                <a:lnTo>
                  <a:pt x="1842135" y="129032"/>
                </a:lnTo>
                <a:lnTo>
                  <a:pt x="1832483" y="124587"/>
                </a:lnTo>
                <a:lnTo>
                  <a:pt x="1827403" y="122555"/>
                </a:lnTo>
                <a:lnTo>
                  <a:pt x="1822450" y="121031"/>
                </a:lnTo>
                <a:lnTo>
                  <a:pt x="1817497" y="119888"/>
                </a:lnTo>
                <a:lnTo>
                  <a:pt x="1808861" y="117983"/>
                </a:lnTo>
                <a:lnTo>
                  <a:pt x="1802638" y="116205"/>
                </a:lnTo>
                <a:lnTo>
                  <a:pt x="1798828" y="114681"/>
                </a:lnTo>
                <a:lnTo>
                  <a:pt x="1795018" y="113030"/>
                </a:lnTo>
                <a:lnTo>
                  <a:pt x="1793113" y="110363"/>
                </a:lnTo>
                <a:lnTo>
                  <a:pt x="1793113" y="102743"/>
                </a:lnTo>
                <a:lnTo>
                  <a:pt x="1794891" y="99949"/>
                </a:lnTo>
                <a:lnTo>
                  <a:pt x="1798320" y="98298"/>
                </a:lnTo>
                <a:lnTo>
                  <a:pt x="1801749" y="96774"/>
                </a:lnTo>
                <a:lnTo>
                  <a:pt x="1805559" y="96012"/>
                </a:lnTo>
                <a:lnTo>
                  <a:pt x="1814957" y="96012"/>
                </a:lnTo>
                <a:lnTo>
                  <a:pt x="1820037" y="97155"/>
                </a:lnTo>
                <a:lnTo>
                  <a:pt x="1829689" y="101727"/>
                </a:lnTo>
                <a:lnTo>
                  <a:pt x="1833753" y="104521"/>
                </a:lnTo>
                <a:lnTo>
                  <a:pt x="1837309" y="107950"/>
                </a:lnTo>
                <a:lnTo>
                  <a:pt x="1848878" y="96012"/>
                </a:lnTo>
                <a:lnTo>
                  <a:pt x="1861312" y="83185"/>
                </a:lnTo>
                <a:close/>
              </a:path>
              <a:path w="1949450" h="246380">
                <a:moveTo>
                  <a:pt x="1949450" y="124714"/>
                </a:moveTo>
                <a:lnTo>
                  <a:pt x="1943760" y="76479"/>
                </a:lnTo>
                <a:lnTo>
                  <a:pt x="1926996" y="31013"/>
                </a:lnTo>
                <a:lnTo>
                  <a:pt x="1910334" y="3556"/>
                </a:lnTo>
                <a:lnTo>
                  <a:pt x="1880489" y="18288"/>
                </a:lnTo>
                <a:lnTo>
                  <a:pt x="1888363" y="30149"/>
                </a:lnTo>
                <a:lnTo>
                  <a:pt x="1895259" y="42481"/>
                </a:lnTo>
                <a:lnTo>
                  <a:pt x="1910067" y="82245"/>
                </a:lnTo>
                <a:lnTo>
                  <a:pt x="1915160" y="124714"/>
                </a:lnTo>
                <a:lnTo>
                  <a:pt x="1914588" y="139153"/>
                </a:lnTo>
                <a:lnTo>
                  <a:pt x="1906143" y="180848"/>
                </a:lnTo>
                <a:lnTo>
                  <a:pt x="1888363" y="219290"/>
                </a:lnTo>
                <a:lnTo>
                  <a:pt x="1880489" y="231140"/>
                </a:lnTo>
                <a:lnTo>
                  <a:pt x="1910334" y="245872"/>
                </a:lnTo>
                <a:lnTo>
                  <a:pt x="1933689" y="203822"/>
                </a:lnTo>
                <a:lnTo>
                  <a:pt x="1946935" y="157086"/>
                </a:lnTo>
                <a:lnTo>
                  <a:pt x="1948815" y="141008"/>
                </a:lnTo>
                <a:lnTo>
                  <a:pt x="1949450" y="124714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3223" y="2472563"/>
            <a:ext cx="94284" cy="9448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160043" y="2412619"/>
            <a:ext cx="4124325" cy="266065"/>
            <a:chOff x="1160043" y="2412619"/>
            <a:chExt cx="4124325" cy="26606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0043" y="2425319"/>
              <a:ext cx="137134" cy="1888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7658" y="2412619"/>
              <a:ext cx="3956684" cy="265683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3223" y="2920238"/>
            <a:ext cx="94284" cy="94487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158481" y="2860294"/>
            <a:ext cx="3526154" cy="266065"/>
            <a:chOff x="1158481" y="2860294"/>
            <a:chExt cx="3526154" cy="266065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481" y="2867914"/>
              <a:ext cx="141871" cy="1990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27658" y="2860294"/>
              <a:ext cx="3356609" cy="265683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3223" y="3367913"/>
            <a:ext cx="94284" cy="944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4963" y="3302889"/>
            <a:ext cx="9823551" cy="27076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0760" y="3741039"/>
            <a:ext cx="9186379" cy="27076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240518" y="3746119"/>
            <a:ext cx="1319491" cy="20586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0760" y="4188714"/>
            <a:ext cx="10124782" cy="27076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3223" y="4701413"/>
            <a:ext cx="94284" cy="9448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60310" y="4643754"/>
            <a:ext cx="1928075" cy="26339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3223" y="5149088"/>
            <a:ext cx="94284" cy="94487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160310" y="5101844"/>
            <a:ext cx="274955" cy="189230"/>
          </a:xfrm>
          <a:custGeom>
            <a:avLst/>
            <a:gdLst/>
            <a:ahLst/>
            <a:cxnLst/>
            <a:rect l="l" t="t" r="r" b="b"/>
            <a:pathLst>
              <a:path w="274955" h="189229">
                <a:moveTo>
                  <a:pt x="103263" y="50164"/>
                </a:moveTo>
                <a:lnTo>
                  <a:pt x="58470" y="50164"/>
                </a:lnTo>
                <a:lnTo>
                  <a:pt x="58470" y="188848"/>
                </a:lnTo>
                <a:lnTo>
                  <a:pt x="103263" y="188848"/>
                </a:lnTo>
                <a:lnTo>
                  <a:pt x="103263" y="50164"/>
                </a:lnTo>
                <a:close/>
              </a:path>
              <a:path w="274955" h="189229">
                <a:moveTo>
                  <a:pt x="103263" y="0"/>
                </a:moveTo>
                <a:lnTo>
                  <a:pt x="62115" y="0"/>
                </a:lnTo>
                <a:lnTo>
                  <a:pt x="0" y="45592"/>
                </a:lnTo>
                <a:lnTo>
                  <a:pt x="23177" y="77342"/>
                </a:lnTo>
                <a:lnTo>
                  <a:pt x="58470" y="50164"/>
                </a:lnTo>
                <a:lnTo>
                  <a:pt x="103263" y="50164"/>
                </a:lnTo>
                <a:lnTo>
                  <a:pt x="103263" y="0"/>
                </a:lnTo>
                <a:close/>
              </a:path>
              <a:path w="274955" h="189229">
                <a:moveTo>
                  <a:pt x="274662" y="50164"/>
                </a:moveTo>
                <a:lnTo>
                  <a:pt x="229958" y="50164"/>
                </a:lnTo>
                <a:lnTo>
                  <a:pt x="229958" y="188848"/>
                </a:lnTo>
                <a:lnTo>
                  <a:pt x="274662" y="188848"/>
                </a:lnTo>
                <a:lnTo>
                  <a:pt x="274662" y="50164"/>
                </a:lnTo>
                <a:close/>
              </a:path>
              <a:path w="274955" h="189229">
                <a:moveTo>
                  <a:pt x="274662" y="0"/>
                </a:moveTo>
                <a:lnTo>
                  <a:pt x="233514" y="0"/>
                </a:lnTo>
                <a:lnTo>
                  <a:pt x="171411" y="45592"/>
                </a:lnTo>
                <a:lnTo>
                  <a:pt x="194652" y="77342"/>
                </a:lnTo>
                <a:lnTo>
                  <a:pt x="229958" y="50164"/>
                </a:lnTo>
                <a:lnTo>
                  <a:pt x="274662" y="50164"/>
                </a:lnTo>
                <a:lnTo>
                  <a:pt x="274662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499108" y="5084064"/>
            <a:ext cx="9708515" cy="271145"/>
            <a:chOff x="1499108" y="5084064"/>
            <a:chExt cx="9708515" cy="271145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99108" y="5084064"/>
              <a:ext cx="7345807" cy="27076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868156" y="5089144"/>
              <a:ext cx="2339975" cy="266065"/>
            </a:xfrm>
            <a:custGeom>
              <a:avLst/>
              <a:gdLst/>
              <a:ahLst/>
              <a:cxnLst/>
              <a:rect l="l" t="t" r="r" b="b"/>
              <a:pathLst>
                <a:path w="2339975" h="266064">
                  <a:moveTo>
                    <a:pt x="67716" y="114338"/>
                  </a:moveTo>
                  <a:lnTo>
                    <a:pt x="0" y="114338"/>
                  </a:lnTo>
                  <a:lnTo>
                    <a:pt x="0" y="149098"/>
                  </a:lnTo>
                  <a:lnTo>
                    <a:pt x="67716" y="149098"/>
                  </a:lnTo>
                  <a:lnTo>
                    <a:pt x="67716" y="114338"/>
                  </a:lnTo>
                  <a:close/>
                </a:path>
                <a:path w="2339975" h="266064">
                  <a:moveTo>
                    <a:pt x="195199" y="83185"/>
                  </a:moveTo>
                  <a:lnTo>
                    <a:pt x="156730" y="65595"/>
                  </a:lnTo>
                  <a:lnTo>
                    <a:pt x="141986" y="64389"/>
                  </a:lnTo>
                  <a:lnTo>
                    <a:pt x="135509" y="64389"/>
                  </a:lnTo>
                  <a:lnTo>
                    <a:pt x="99568" y="78359"/>
                  </a:lnTo>
                  <a:lnTo>
                    <a:pt x="91821" y="88646"/>
                  </a:lnTo>
                  <a:lnTo>
                    <a:pt x="88392" y="94234"/>
                  </a:lnTo>
                  <a:lnTo>
                    <a:pt x="86741" y="100965"/>
                  </a:lnTo>
                  <a:lnTo>
                    <a:pt x="86741" y="115189"/>
                  </a:lnTo>
                  <a:lnTo>
                    <a:pt x="116205" y="145161"/>
                  </a:lnTo>
                  <a:lnTo>
                    <a:pt x="134493" y="149860"/>
                  </a:lnTo>
                  <a:lnTo>
                    <a:pt x="141097" y="151892"/>
                  </a:lnTo>
                  <a:lnTo>
                    <a:pt x="145415" y="153797"/>
                  </a:lnTo>
                  <a:lnTo>
                    <a:pt x="149733" y="155829"/>
                  </a:lnTo>
                  <a:lnTo>
                    <a:pt x="151892" y="158750"/>
                  </a:lnTo>
                  <a:lnTo>
                    <a:pt x="151803" y="167259"/>
                  </a:lnTo>
                  <a:lnTo>
                    <a:pt x="150114" y="170053"/>
                  </a:lnTo>
                  <a:lnTo>
                    <a:pt x="146685" y="171831"/>
                  </a:lnTo>
                  <a:lnTo>
                    <a:pt x="143129" y="173482"/>
                  </a:lnTo>
                  <a:lnTo>
                    <a:pt x="139700" y="174371"/>
                  </a:lnTo>
                  <a:lnTo>
                    <a:pt x="129667" y="174371"/>
                  </a:lnTo>
                  <a:lnTo>
                    <a:pt x="123571" y="172974"/>
                  </a:lnTo>
                  <a:lnTo>
                    <a:pt x="117983" y="170053"/>
                  </a:lnTo>
                  <a:lnTo>
                    <a:pt x="112268" y="167259"/>
                  </a:lnTo>
                  <a:lnTo>
                    <a:pt x="107442" y="163703"/>
                  </a:lnTo>
                  <a:lnTo>
                    <a:pt x="103505" y="159385"/>
                  </a:lnTo>
                  <a:lnTo>
                    <a:pt x="79121" y="185293"/>
                  </a:lnTo>
                  <a:lnTo>
                    <a:pt x="120777" y="204558"/>
                  </a:lnTo>
                  <a:lnTo>
                    <a:pt x="136906" y="205867"/>
                  </a:lnTo>
                  <a:lnTo>
                    <a:pt x="143637" y="205867"/>
                  </a:lnTo>
                  <a:lnTo>
                    <a:pt x="180848" y="192151"/>
                  </a:lnTo>
                  <a:lnTo>
                    <a:pt x="192379" y="174371"/>
                  </a:lnTo>
                  <a:lnTo>
                    <a:pt x="193675" y="168910"/>
                  </a:lnTo>
                  <a:lnTo>
                    <a:pt x="176022" y="129032"/>
                  </a:lnTo>
                  <a:lnTo>
                    <a:pt x="166370" y="124587"/>
                  </a:lnTo>
                  <a:lnTo>
                    <a:pt x="161290" y="122555"/>
                  </a:lnTo>
                  <a:lnTo>
                    <a:pt x="156337" y="121031"/>
                  </a:lnTo>
                  <a:lnTo>
                    <a:pt x="151384" y="119888"/>
                  </a:lnTo>
                  <a:lnTo>
                    <a:pt x="142748" y="117983"/>
                  </a:lnTo>
                  <a:lnTo>
                    <a:pt x="136525" y="116205"/>
                  </a:lnTo>
                  <a:lnTo>
                    <a:pt x="132715" y="114681"/>
                  </a:lnTo>
                  <a:lnTo>
                    <a:pt x="128905" y="113030"/>
                  </a:lnTo>
                  <a:lnTo>
                    <a:pt x="127000" y="110363"/>
                  </a:lnTo>
                  <a:lnTo>
                    <a:pt x="127000" y="102743"/>
                  </a:lnTo>
                  <a:lnTo>
                    <a:pt x="128778" y="99949"/>
                  </a:lnTo>
                  <a:lnTo>
                    <a:pt x="132207" y="98298"/>
                  </a:lnTo>
                  <a:lnTo>
                    <a:pt x="135636" y="96774"/>
                  </a:lnTo>
                  <a:lnTo>
                    <a:pt x="139446" y="96012"/>
                  </a:lnTo>
                  <a:lnTo>
                    <a:pt x="148844" y="96012"/>
                  </a:lnTo>
                  <a:lnTo>
                    <a:pt x="153924" y="97155"/>
                  </a:lnTo>
                  <a:lnTo>
                    <a:pt x="163576" y="101727"/>
                  </a:lnTo>
                  <a:lnTo>
                    <a:pt x="167640" y="104521"/>
                  </a:lnTo>
                  <a:lnTo>
                    <a:pt x="171196" y="107950"/>
                  </a:lnTo>
                  <a:lnTo>
                    <a:pt x="182765" y="96012"/>
                  </a:lnTo>
                  <a:lnTo>
                    <a:pt x="195199" y="83185"/>
                  </a:lnTo>
                  <a:close/>
                </a:path>
                <a:path w="2339975" h="266064">
                  <a:moveTo>
                    <a:pt x="295656" y="68707"/>
                  </a:moveTo>
                  <a:lnTo>
                    <a:pt x="264541" y="68707"/>
                  </a:lnTo>
                  <a:lnTo>
                    <a:pt x="264541" y="33782"/>
                  </a:lnTo>
                  <a:lnTo>
                    <a:pt x="221488" y="33782"/>
                  </a:lnTo>
                  <a:lnTo>
                    <a:pt x="221488" y="68707"/>
                  </a:lnTo>
                  <a:lnTo>
                    <a:pt x="200406" y="68707"/>
                  </a:lnTo>
                  <a:lnTo>
                    <a:pt x="200406" y="101600"/>
                  </a:lnTo>
                  <a:lnTo>
                    <a:pt x="221742" y="101600"/>
                  </a:lnTo>
                  <a:lnTo>
                    <a:pt x="221742" y="164719"/>
                  </a:lnTo>
                  <a:lnTo>
                    <a:pt x="222631" y="171069"/>
                  </a:lnTo>
                  <a:lnTo>
                    <a:pt x="252603" y="203708"/>
                  </a:lnTo>
                  <a:lnTo>
                    <a:pt x="260096" y="204851"/>
                  </a:lnTo>
                  <a:lnTo>
                    <a:pt x="273558" y="204851"/>
                  </a:lnTo>
                  <a:lnTo>
                    <a:pt x="294259" y="200787"/>
                  </a:lnTo>
                  <a:lnTo>
                    <a:pt x="293776" y="170815"/>
                  </a:lnTo>
                  <a:lnTo>
                    <a:pt x="293751" y="168783"/>
                  </a:lnTo>
                  <a:lnTo>
                    <a:pt x="292100" y="169418"/>
                  </a:lnTo>
                  <a:lnTo>
                    <a:pt x="290068" y="169926"/>
                  </a:lnTo>
                  <a:lnTo>
                    <a:pt x="285369" y="170688"/>
                  </a:lnTo>
                  <a:lnTo>
                    <a:pt x="283083" y="170815"/>
                  </a:lnTo>
                  <a:lnTo>
                    <a:pt x="274828" y="170815"/>
                  </a:lnTo>
                  <a:lnTo>
                    <a:pt x="270510" y="169291"/>
                  </a:lnTo>
                  <a:lnTo>
                    <a:pt x="268097" y="166243"/>
                  </a:lnTo>
                  <a:lnTo>
                    <a:pt x="265684" y="163068"/>
                  </a:lnTo>
                  <a:lnTo>
                    <a:pt x="264541" y="158496"/>
                  </a:lnTo>
                  <a:lnTo>
                    <a:pt x="264541" y="101600"/>
                  </a:lnTo>
                  <a:lnTo>
                    <a:pt x="295656" y="101600"/>
                  </a:lnTo>
                  <a:lnTo>
                    <a:pt x="295656" y="68707"/>
                  </a:lnTo>
                  <a:close/>
                </a:path>
                <a:path w="2339975" h="266064">
                  <a:moveTo>
                    <a:pt x="430530" y="143764"/>
                  </a:moveTo>
                  <a:lnTo>
                    <a:pt x="427228" y="103251"/>
                  </a:lnTo>
                  <a:lnTo>
                    <a:pt x="425691" y="97028"/>
                  </a:lnTo>
                  <a:lnTo>
                    <a:pt x="425069" y="94488"/>
                  </a:lnTo>
                  <a:lnTo>
                    <a:pt x="391756" y="66751"/>
                  </a:lnTo>
                  <a:lnTo>
                    <a:pt x="390652" y="66548"/>
                  </a:lnTo>
                  <a:lnTo>
                    <a:pt x="390652" y="143764"/>
                  </a:lnTo>
                  <a:lnTo>
                    <a:pt x="390652" y="156591"/>
                  </a:lnTo>
                  <a:lnTo>
                    <a:pt x="388239" y="163195"/>
                  </a:lnTo>
                  <a:lnTo>
                    <a:pt x="383413" y="168275"/>
                  </a:lnTo>
                  <a:lnTo>
                    <a:pt x="378841" y="172974"/>
                  </a:lnTo>
                  <a:lnTo>
                    <a:pt x="372110" y="175387"/>
                  </a:lnTo>
                  <a:lnTo>
                    <a:pt x="361061" y="175387"/>
                  </a:lnTo>
                  <a:lnTo>
                    <a:pt x="344297" y="164338"/>
                  </a:lnTo>
                  <a:lnTo>
                    <a:pt x="344297" y="157988"/>
                  </a:lnTo>
                  <a:lnTo>
                    <a:pt x="380238" y="143764"/>
                  </a:lnTo>
                  <a:lnTo>
                    <a:pt x="390652" y="143764"/>
                  </a:lnTo>
                  <a:lnTo>
                    <a:pt x="390652" y="66548"/>
                  </a:lnTo>
                  <a:lnTo>
                    <a:pt x="385000" y="65443"/>
                  </a:lnTo>
                  <a:lnTo>
                    <a:pt x="377558" y="64655"/>
                  </a:lnTo>
                  <a:lnTo>
                    <a:pt x="369443" y="64389"/>
                  </a:lnTo>
                  <a:lnTo>
                    <a:pt x="361365" y="64744"/>
                  </a:lnTo>
                  <a:lnTo>
                    <a:pt x="323037" y="77050"/>
                  </a:lnTo>
                  <a:lnTo>
                    <a:pt x="310388" y="86868"/>
                  </a:lnTo>
                  <a:lnTo>
                    <a:pt x="332486" y="110617"/>
                  </a:lnTo>
                  <a:lnTo>
                    <a:pt x="336550" y="106934"/>
                  </a:lnTo>
                  <a:lnTo>
                    <a:pt x="341503" y="103759"/>
                  </a:lnTo>
                  <a:lnTo>
                    <a:pt x="347345" y="100965"/>
                  </a:lnTo>
                  <a:lnTo>
                    <a:pt x="353060" y="98298"/>
                  </a:lnTo>
                  <a:lnTo>
                    <a:pt x="359029" y="97028"/>
                  </a:lnTo>
                  <a:lnTo>
                    <a:pt x="371983" y="97028"/>
                  </a:lnTo>
                  <a:lnTo>
                    <a:pt x="377698" y="98552"/>
                  </a:lnTo>
                  <a:lnTo>
                    <a:pt x="382270" y="101727"/>
                  </a:lnTo>
                  <a:lnTo>
                    <a:pt x="386969" y="104775"/>
                  </a:lnTo>
                  <a:lnTo>
                    <a:pt x="389255" y="109740"/>
                  </a:lnTo>
                  <a:lnTo>
                    <a:pt x="389255" y="118364"/>
                  </a:lnTo>
                  <a:lnTo>
                    <a:pt x="381977" y="118465"/>
                  </a:lnTo>
                  <a:lnTo>
                    <a:pt x="374650" y="118770"/>
                  </a:lnTo>
                  <a:lnTo>
                    <a:pt x="332105" y="126365"/>
                  </a:lnTo>
                  <a:lnTo>
                    <a:pt x="311785" y="139966"/>
                  </a:lnTo>
                  <a:lnTo>
                    <a:pt x="306578" y="145796"/>
                  </a:lnTo>
                  <a:lnTo>
                    <a:pt x="304038" y="153543"/>
                  </a:lnTo>
                  <a:lnTo>
                    <a:pt x="304114" y="171323"/>
                  </a:lnTo>
                  <a:lnTo>
                    <a:pt x="305435" y="177546"/>
                  </a:lnTo>
                  <a:lnTo>
                    <a:pt x="341376" y="204089"/>
                  </a:lnTo>
                  <a:lnTo>
                    <a:pt x="346837" y="204851"/>
                  </a:lnTo>
                  <a:lnTo>
                    <a:pt x="360172" y="204851"/>
                  </a:lnTo>
                  <a:lnTo>
                    <a:pt x="367538" y="203327"/>
                  </a:lnTo>
                  <a:lnTo>
                    <a:pt x="381254" y="197231"/>
                  </a:lnTo>
                  <a:lnTo>
                    <a:pt x="386461" y="192913"/>
                  </a:lnTo>
                  <a:lnTo>
                    <a:pt x="389763" y="187325"/>
                  </a:lnTo>
                  <a:lnTo>
                    <a:pt x="390652" y="187325"/>
                  </a:lnTo>
                  <a:lnTo>
                    <a:pt x="390652" y="201549"/>
                  </a:lnTo>
                  <a:lnTo>
                    <a:pt x="430530" y="201549"/>
                  </a:lnTo>
                  <a:lnTo>
                    <a:pt x="430530" y="187325"/>
                  </a:lnTo>
                  <a:lnTo>
                    <a:pt x="430530" y="175387"/>
                  </a:lnTo>
                  <a:lnTo>
                    <a:pt x="430530" y="143764"/>
                  </a:lnTo>
                  <a:close/>
                </a:path>
                <a:path w="2339975" h="266064">
                  <a:moveTo>
                    <a:pt x="605409" y="68707"/>
                  </a:moveTo>
                  <a:lnTo>
                    <a:pt x="564134" y="68707"/>
                  </a:lnTo>
                  <a:lnTo>
                    <a:pt x="564134" y="85852"/>
                  </a:lnTo>
                  <a:lnTo>
                    <a:pt x="563880" y="85852"/>
                  </a:lnTo>
                  <a:lnTo>
                    <a:pt x="563880" y="138938"/>
                  </a:lnTo>
                  <a:lnTo>
                    <a:pt x="563118" y="143256"/>
                  </a:lnTo>
                  <a:lnTo>
                    <a:pt x="561594" y="147447"/>
                  </a:lnTo>
                  <a:lnTo>
                    <a:pt x="560070" y="151511"/>
                  </a:lnTo>
                  <a:lnTo>
                    <a:pt x="557911" y="155067"/>
                  </a:lnTo>
                  <a:lnTo>
                    <a:pt x="555117" y="158115"/>
                  </a:lnTo>
                  <a:lnTo>
                    <a:pt x="552450" y="161163"/>
                  </a:lnTo>
                  <a:lnTo>
                    <a:pt x="549021" y="163576"/>
                  </a:lnTo>
                  <a:lnTo>
                    <a:pt x="544957" y="165481"/>
                  </a:lnTo>
                  <a:lnTo>
                    <a:pt x="541020" y="167259"/>
                  </a:lnTo>
                  <a:lnTo>
                    <a:pt x="536448" y="168275"/>
                  </a:lnTo>
                  <a:lnTo>
                    <a:pt x="526542" y="168275"/>
                  </a:lnTo>
                  <a:lnTo>
                    <a:pt x="502539" y="147066"/>
                  </a:lnTo>
                  <a:lnTo>
                    <a:pt x="501142" y="143002"/>
                  </a:lnTo>
                  <a:lnTo>
                    <a:pt x="500392" y="138938"/>
                  </a:lnTo>
                  <a:lnTo>
                    <a:pt x="500380" y="129794"/>
                  </a:lnTo>
                  <a:lnTo>
                    <a:pt x="501142" y="125349"/>
                  </a:lnTo>
                  <a:lnTo>
                    <a:pt x="502602" y="121081"/>
                  </a:lnTo>
                  <a:lnTo>
                    <a:pt x="503936" y="117094"/>
                  </a:lnTo>
                  <a:lnTo>
                    <a:pt x="505968" y="113538"/>
                  </a:lnTo>
                  <a:lnTo>
                    <a:pt x="508635" y="110617"/>
                  </a:lnTo>
                  <a:lnTo>
                    <a:pt x="511302" y="107569"/>
                  </a:lnTo>
                  <a:lnTo>
                    <a:pt x="514604" y="105156"/>
                  </a:lnTo>
                  <a:lnTo>
                    <a:pt x="522224" y="101600"/>
                  </a:lnTo>
                  <a:lnTo>
                    <a:pt x="526542" y="100711"/>
                  </a:lnTo>
                  <a:lnTo>
                    <a:pt x="536448" y="100711"/>
                  </a:lnTo>
                  <a:lnTo>
                    <a:pt x="540893" y="101600"/>
                  </a:lnTo>
                  <a:lnTo>
                    <a:pt x="544830" y="103378"/>
                  </a:lnTo>
                  <a:lnTo>
                    <a:pt x="548894" y="105156"/>
                  </a:lnTo>
                  <a:lnTo>
                    <a:pt x="552196" y="107696"/>
                  </a:lnTo>
                  <a:lnTo>
                    <a:pt x="554990" y="110744"/>
                  </a:lnTo>
                  <a:lnTo>
                    <a:pt x="557911" y="113792"/>
                  </a:lnTo>
                  <a:lnTo>
                    <a:pt x="560070" y="117475"/>
                  </a:lnTo>
                  <a:lnTo>
                    <a:pt x="563118" y="125615"/>
                  </a:lnTo>
                  <a:lnTo>
                    <a:pt x="563854" y="129794"/>
                  </a:lnTo>
                  <a:lnTo>
                    <a:pt x="563880" y="138938"/>
                  </a:lnTo>
                  <a:lnTo>
                    <a:pt x="563880" y="85852"/>
                  </a:lnTo>
                  <a:lnTo>
                    <a:pt x="563626" y="85852"/>
                  </a:lnTo>
                  <a:lnTo>
                    <a:pt x="558927" y="78613"/>
                  </a:lnTo>
                  <a:lnTo>
                    <a:pt x="552831" y="73406"/>
                  </a:lnTo>
                  <a:lnTo>
                    <a:pt x="545211" y="69977"/>
                  </a:lnTo>
                  <a:lnTo>
                    <a:pt x="537591" y="66675"/>
                  </a:lnTo>
                  <a:lnTo>
                    <a:pt x="529590" y="64897"/>
                  </a:lnTo>
                  <a:lnTo>
                    <a:pt x="521081" y="64897"/>
                  </a:lnTo>
                  <a:lnTo>
                    <a:pt x="479933" y="79629"/>
                  </a:lnTo>
                  <a:lnTo>
                    <a:pt x="474599" y="86106"/>
                  </a:lnTo>
                  <a:lnTo>
                    <a:pt x="469138" y="92456"/>
                  </a:lnTo>
                  <a:lnTo>
                    <a:pt x="457962" y="134620"/>
                  </a:lnTo>
                  <a:lnTo>
                    <a:pt x="458216" y="141465"/>
                  </a:lnTo>
                  <a:lnTo>
                    <a:pt x="474599" y="182626"/>
                  </a:lnTo>
                  <a:lnTo>
                    <a:pt x="479933" y="188849"/>
                  </a:lnTo>
                  <a:lnTo>
                    <a:pt x="521335" y="202819"/>
                  </a:lnTo>
                  <a:lnTo>
                    <a:pt x="530352" y="202819"/>
                  </a:lnTo>
                  <a:lnTo>
                    <a:pt x="538226" y="201295"/>
                  </a:lnTo>
                  <a:lnTo>
                    <a:pt x="552069" y="194945"/>
                  </a:lnTo>
                  <a:lnTo>
                    <a:pt x="557530" y="190627"/>
                  </a:lnTo>
                  <a:lnTo>
                    <a:pt x="561721" y="185293"/>
                  </a:lnTo>
                  <a:lnTo>
                    <a:pt x="562483" y="185293"/>
                  </a:lnTo>
                  <a:lnTo>
                    <a:pt x="548068" y="224650"/>
                  </a:lnTo>
                  <a:lnTo>
                    <a:pt x="524891" y="230378"/>
                  </a:lnTo>
                  <a:lnTo>
                    <a:pt x="517398" y="230378"/>
                  </a:lnTo>
                  <a:lnTo>
                    <a:pt x="509778" y="228981"/>
                  </a:lnTo>
                  <a:lnTo>
                    <a:pt x="502158" y="226187"/>
                  </a:lnTo>
                  <a:lnTo>
                    <a:pt x="494411" y="223520"/>
                  </a:lnTo>
                  <a:lnTo>
                    <a:pt x="487299" y="219329"/>
                  </a:lnTo>
                  <a:lnTo>
                    <a:pt x="480822" y="213487"/>
                  </a:lnTo>
                  <a:lnTo>
                    <a:pt x="458978" y="244856"/>
                  </a:lnTo>
                  <a:lnTo>
                    <a:pt x="500341" y="262686"/>
                  </a:lnTo>
                  <a:lnTo>
                    <a:pt x="527177" y="265684"/>
                  </a:lnTo>
                  <a:lnTo>
                    <a:pt x="535838" y="265379"/>
                  </a:lnTo>
                  <a:lnTo>
                    <a:pt x="572846" y="255066"/>
                  </a:lnTo>
                  <a:lnTo>
                    <a:pt x="596315" y="230378"/>
                  </a:lnTo>
                  <a:lnTo>
                    <a:pt x="596696" y="229743"/>
                  </a:lnTo>
                  <a:lnTo>
                    <a:pt x="605345" y="190627"/>
                  </a:lnTo>
                  <a:lnTo>
                    <a:pt x="605409" y="185293"/>
                  </a:lnTo>
                  <a:lnTo>
                    <a:pt x="605409" y="168275"/>
                  </a:lnTo>
                  <a:lnTo>
                    <a:pt x="605409" y="100711"/>
                  </a:lnTo>
                  <a:lnTo>
                    <a:pt x="605409" y="85852"/>
                  </a:lnTo>
                  <a:lnTo>
                    <a:pt x="605409" y="68707"/>
                  </a:lnTo>
                  <a:close/>
                </a:path>
                <a:path w="2339975" h="266064">
                  <a:moveTo>
                    <a:pt x="767803" y="135636"/>
                  </a:moveTo>
                  <a:lnTo>
                    <a:pt x="757339" y="94615"/>
                  </a:lnTo>
                  <a:lnTo>
                    <a:pt x="728091" y="69342"/>
                  </a:lnTo>
                  <a:lnTo>
                    <a:pt x="727583" y="69176"/>
                  </a:lnTo>
                  <a:lnTo>
                    <a:pt x="727583" y="112915"/>
                  </a:lnTo>
                  <a:lnTo>
                    <a:pt x="727583" y="119888"/>
                  </a:lnTo>
                  <a:lnTo>
                    <a:pt x="671195" y="119888"/>
                  </a:lnTo>
                  <a:lnTo>
                    <a:pt x="671322" y="116586"/>
                  </a:lnTo>
                  <a:lnTo>
                    <a:pt x="672211" y="113284"/>
                  </a:lnTo>
                  <a:lnTo>
                    <a:pt x="675513" y="107188"/>
                  </a:lnTo>
                  <a:lnTo>
                    <a:pt x="677672" y="104394"/>
                  </a:lnTo>
                  <a:lnTo>
                    <a:pt x="680339" y="102108"/>
                  </a:lnTo>
                  <a:lnTo>
                    <a:pt x="683006" y="99695"/>
                  </a:lnTo>
                  <a:lnTo>
                    <a:pt x="686181" y="97917"/>
                  </a:lnTo>
                  <a:lnTo>
                    <a:pt x="689737" y="96647"/>
                  </a:lnTo>
                  <a:lnTo>
                    <a:pt x="693293" y="95250"/>
                  </a:lnTo>
                  <a:lnTo>
                    <a:pt x="697230" y="94615"/>
                  </a:lnTo>
                  <a:lnTo>
                    <a:pt x="710057" y="94615"/>
                  </a:lnTo>
                  <a:lnTo>
                    <a:pt x="716661" y="97155"/>
                  </a:lnTo>
                  <a:lnTo>
                    <a:pt x="720979" y="102108"/>
                  </a:lnTo>
                  <a:lnTo>
                    <a:pt x="725424" y="107061"/>
                  </a:lnTo>
                  <a:lnTo>
                    <a:pt x="721766" y="67183"/>
                  </a:lnTo>
                  <a:lnTo>
                    <a:pt x="701167" y="64389"/>
                  </a:lnTo>
                  <a:lnTo>
                    <a:pt x="693686" y="64719"/>
                  </a:lnTo>
                  <a:lnTo>
                    <a:pt x="655218" y="79438"/>
                  </a:lnTo>
                  <a:lnTo>
                    <a:pt x="632587" y="112915"/>
                  </a:lnTo>
                  <a:lnTo>
                    <a:pt x="629412" y="135636"/>
                  </a:lnTo>
                  <a:lnTo>
                    <a:pt x="629767" y="143802"/>
                  </a:lnTo>
                  <a:lnTo>
                    <a:pt x="646163" y="182854"/>
                  </a:lnTo>
                  <a:lnTo>
                    <a:pt x="680948" y="203250"/>
                  </a:lnTo>
                  <a:lnTo>
                    <a:pt x="702437" y="205867"/>
                  </a:lnTo>
                  <a:lnTo>
                    <a:pt x="712292" y="205422"/>
                  </a:lnTo>
                  <a:lnTo>
                    <a:pt x="751916" y="189598"/>
                  </a:lnTo>
                  <a:lnTo>
                    <a:pt x="762762" y="177546"/>
                  </a:lnTo>
                  <a:lnTo>
                    <a:pt x="754278" y="172212"/>
                  </a:lnTo>
                  <a:lnTo>
                    <a:pt x="732282" y="158369"/>
                  </a:lnTo>
                  <a:lnTo>
                    <a:pt x="709930" y="172212"/>
                  </a:lnTo>
                  <a:lnTo>
                    <a:pt x="699135" y="172212"/>
                  </a:lnTo>
                  <a:lnTo>
                    <a:pt x="681863" y="165100"/>
                  </a:lnTo>
                  <a:lnTo>
                    <a:pt x="678942" y="162941"/>
                  </a:lnTo>
                  <a:lnTo>
                    <a:pt x="671195" y="147066"/>
                  </a:lnTo>
                  <a:lnTo>
                    <a:pt x="767588" y="147066"/>
                  </a:lnTo>
                  <a:lnTo>
                    <a:pt x="767715" y="145542"/>
                  </a:lnTo>
                  <a:lnTo>
                    <a:pt x="767803" y="135636"/>
                  </a:lnTo>
                  <a:close/>
                </a:path>
                <a:path w="2339975" h="266064">
                  <a:moveTo>
                    <a:pt x="947039" y="68707"/>
                  </a:moveTo>
                  <a:lnTo>
                    <a:pt x="903224" y="68707"/>
                  </a:lnTo>
                  <a:lnTo>
                    <a:pt x="903224" y="201549"/>
                  </a:lnTo>
                  <a:lnTo>
                    <a:pt x="947039" y="201549"/>
                  </a:lnTo>
                  <a:lnTo>
                    <a:pt x="947039" y="68707"/>
                  </a:lnTo>
                  <a:close/>
                </a:path>
                <a:path w="2339975" h="266064">
                  <a:moveTo>
                    <a:pt x="950341" y="22987"/>
                  </a:moveTo>
                  <a:lnTo>
                    <a:pt x="928497" y="2286"/>
                  </a:lnTo>
                  <a:lnTo>
                    <a:pt x="921639" y="2286"/>
                  </a:lnTo>
                  <a:lnTo>
                    <a:pt x="900176" y="32893"/>
                  </a:lnTo>
                  <a:lnTo>
                    <a:pt x="902589" y="38481"/>
                  </a:lnTo>
                  <a:lnTo>
                    <a:pt x="907288" y="43307"/>
                  </a:lnTo>
                  <a:lnTo>
                    <a:pt x="912114" y="48006"/>
                  </a:lnTo>
                  <a:lnTo>
                    <a:pt x="918083" y="50419"/>
                  </a:lnTo>
                  <a:lnTo>
                    <a:pt x="928497" y="50419"/>
                  </a:lnTo>
                  <a:lnTo>
                    <a:pt x="950341" y="29718"/>
                  </a:lnTo>
                  <a:lnTo>
                    <a:pt x="950341" y="22987"/>
                  </a:lnTo>
                  <a:close/>
                </a:path>
                <a:path w="2339975" h="266064">
                  <a:moveTo>
                    <a:pt x="1066927" y="66167"/>
                  </a:moveTo>
                  <a:lnTo>
                    <a:pt x="1065911" y="65786"/>
                  </a:lnTo>
                  <a:lnTo>
                    <a:pt x="1064514" y="65532"/>
                  </a:lnTo>
                  <a:lnTo>
                    <a:pt x="1061212" y="65024"/>
                  </a:lnTo>
                  <a:lnTo>
                    <a:pt x="1059434" y="64897"/>
                  </a:lnTo>
                  <a:lnTo>
                    <a:pt x="1049401" y="64897"/>
                  </a:lnTo>
                  <a:lnTo>
                    <a:pt x="1042289" y="67056"/>
                  </a:lnTo>
                  <a:lnTo>
                    <a:pt x="1029843" y="75692"/>
                  </a:lnTo>
                  <a:lnTo>
                    <a:pt x="1025017" y="81280"/>
                  </a:lnTo>
                  <a:lnTo>
                    <a:pt x="1021715" y="88011"/>
                  </a:lnTo>
                  <a:lnTo>
                    <a:pt x="1021080" y="88011"/>
                  </a:lnTo>
                  <a:lnTo>
                    <a:pt x="1021080" y="68707"/>
                  </a:lnTo>
                  <a:lnTo>
                    <a:pt x="978916" y="68707"/>
                  </a:lnTo>
                  <a:lnTo>
                    <a:pt x="978916" y="201549"/>
                  </a:lnTo>
                  <a:lnTo>
                    <a:pt x="1022731" y="201549"/>
                  </a:lnTo>
                  <a:lnTo>
                    <a:pt x="1022731" y="130683"/>
                  </a:lnTo>
                  <a:lnTo>
                    <a:pt x="1023239" y="127508"/>
                  </a:lnTo>
                  <a:lnTo>
                    <a:pt x="1024382" y="123952"/>
                  </a:lnTo>
                  <a:lnTo>
                    <a:pt x="1025398" y="120396"/>
                  </a:lnTo>
                  <a:lnTo>
                    <a:pt x="1027176" y="117094"/>
                  </a:lnTo>
                  <a:lnTo>
                    <a:pt x="1029589" y="114046"/>
                  </a:lnTo>
                  <a:lnTo>
                    <a:pt x="1031875" y="111010"/>
                  </a:lnTo>
                  <a:lnTo>
                    <a:pt x="1035177" y="108458"/>
                  </a:lnTo>
                  <a:lnTo>
                    <a:pt x="1043051" y="104140"/>
                  </a:lnTo>
                  <a:lnTo>
                    <a:pt x="1048004" y="103124"/>
                  </a:lnTo>
                  <a:lnTo>
                    <a:pt x="1055751" y="103124"/>
                  </a:lnTo>
                  <a:lnTo>
                    <a:pt x="1061212" y="103505"/>
                  </a:lnTo>
                  <a:lnTo>
                    <a:pt x="1063117" y="103886"/>
                  </a:lnTo>
                  <a:lnTo>
                    <a:pt x="1065149" y="104521"/>
                  </a:lnTo>
                  <a:lnTo>
                    <a:pt x="1065212" y="103124"/>
                  </a:lnTo>
                  <a:lnTo>
                    <a:pt x="1065911" y="88011"/>
                  </a:lnTo>
                  <a:lnTo>
                    <a:pt x="1066927" y="66167"/>
                  </a:lnTo>
                  <a:close/>
                </a:path>
                <a:path w="2339975" h="266064">
                  <a:moveTo>
                    <a:pt x="1171702" y="66167"/>
                  </a:moveTo>
                  <a:lnTo>
                    <a:pt x="1170686" y="65786"/>
                  </a:lnTo>
                  <a:lnTo>
                    <a:pt x="1169289" y="65532"/>
                  </a:lnTo>
                  <a:lnTo>
                    <a:pt x="1165987" y="65024"/>
                  </a:lnTo>
                  <a:lnTo>
                    <a:pt x="1164209" y="64897"/>
                  </a:lnTo>
                  <a:lnTo>
                    <a:pt x="1154176" y="64897"/>
                  </a:lnTo>
                  <a:lnTo>
                    <a:pt x="1147064" y="67056"/>
                  </a:lnTo>
                  <a:lnTo>
                    <a:pt x="1134618" y="75692"/>
                  </a:lnTo>
                  <a:lnTo>
                    <a:pt x="1129792" y="81280"/>
                  </a:lnTo>
                  <a:lnTo>
                    <a:pt x="1126490" y="88011"/>
                  </a:lnTo>
                  <a:lnTo>
                    <a:pt x="1125855" y="88011"/>
                  </a:lnTo>
                  <a:lnTo>
                    <a:pt x="1125855" y="68707"/>
                  </a:lnTo>
                  <a:lnTo>
                    <a:pt x="1083691" y="68707"/>
                  </a:lnTo>
                  <a:lnTo>
                    <a:pt x="1083691" y="201549"/>
                  </a:lnTo>
                  <a:lnTo>
                    <a:pt x="1127506" y="201549"/>
                  </a:lnTo>
                  <a:lnTo>
                    <a:pt x="1127506" y="130683"/>
                  </a:lnTo>
                  <a:lnTo>
                    <a:pt x="1128014" y="127508"/>
                  </a:lnTo>
                  <a:lnTo>
                    <a:pt x="1129157" y="123952"/>
                  </a:lnTo>
                  <a:lnTo>
                    <a:pt x="1130173" y="120396"/>
                  </a:lnTo>
                  <a:lnTo>
                    <a:pt x="1131951" y="117094"/>
                  </a:lnTo>
                  <a:lnTo>
                    <a:pt x="1134364" y="114046"/>
                  </a:lnTo>
                  <a:lnTo>
                    <a:pt x="1136650" y="111010"/>
                  </a:lnTo>
                  <a:lnTo>
                    <a:pt x="1139952" y="108458"/>
                  </a:lnTo>
                  <a:lnTo>
                    <a:pt x="1147826" y="104140"/>
                  </a:lnTo>
                  <a:lnTo>
                    <a:pt x="1152779" y="103124"/>
                  </a:lnTo>
                  <a:lnTo>
                    <a:pt x="1160526" y="103124"/>
                  </a:lnTo>
                  <a:lnTo>
                    <a:pt x="1165987" y="103505"/>
                  </a:lnTo>
                  <a:lnTo>
                    <a:pt x="1167892" y="103886"/>
                  </a:lnTo>
                  <a:lnTo>
                    <a:pt x="1169924" y="104521"/>
                  </a:lnTo>
                  <a:lnTo>
                    <a:pt x="1169987" y="103124"/>
                  </a:lnTo>
                  <a:lnTo>
                    <a:pt x="1170686" y="88011"/>
                  </a:lnTo>
                  <a:lnTo>
                    <a:pt x="1171702" y="66167"/>
                  </a:lnTo>
                  <a:close/>
                </a:path>
                <a:path w="2339975" h="266064">
                  <a:moveTo>
                    <a:pt x="1310728" y="135636"/>
                  </a:moveTo>
                  <a:lnTo>
                    <a:pt x="1300264" y="94615"/>
                  </a:lnTo>
                  <a:lnTo>
                    <a:pt x="1271016" y="69342"/>
                  </a:lnTo>
                  <a:lnTo>
                    <a:pt x="1270508" y="69176"/>
                  </a:lnTo>
                  <a:lnTo>
                    <a:pt x="1270508" y="112915"/>
                  </a:lnTo>
                  <a:lnTo>
                    <a:pt x="1270508" y="119888"/>
                  </a:lnTo>
                  <a:lnTo>
                    <a:pt x="1214120" y="119888"/>
                  </a:lnTo>
                  <a:lnTo>
                    <a:pt x="1214247" y="116586"/>
                  </a:lnTo>
                  <a:lnTo>
                    <a:pt x="1215136" y="113284"/>
                  </a:lnTo>
                  <a:lnTo>
                    <a:pt x="1218438" y="107188"/>
                  </a:lnTo>
                  <a:lnTo>
                    <a:pt x="1220597" y="104394"/>
                  </a:lnTo>
                  <a:lnTo>
                    <a:pt x="1223264" y="102108"/>
                  </a:lnTo>
                  <a:lnTo>
                    <a:pt x="1225931" y="99695"/>
                  </a:lnTo>
                  <a:lnTo>
                    <a:pt x="1229106" y="97917"/>
                  </a:lnTo>
                  <a:lnTo>
                    <a:pt x="1232662" y="96647"/>
                  </a:lnTo>
                  <a:lnTo>
                    <a:pt x="1236218" y="95250"/>
                  </a:lnTo>
                  <a:lnTo>
                    <a:pt x="1240155" y="94615"/>
                  </a:lnTo>
                  <a:lnTo>
                    <a:pt x="1252982" y="94615"/>
                  </a:lnTo>
                  <a:lnTo>
                    <a:pt x="1259586" y="97155"/>
                  </a:lnTo>
                  <a:lnTo>
                    <a:pt x="1263904" y="102108"/>
                  </a:lnTo>
                  <a:lnTo>
                    <a:pt x="1268349" y="107061"/>
                  </a:lnTo>
                  <a:lnTo>
                    <a:pt x="1264691" y="67183"/>
                  </a:lnTo>
                  <a:lnTo>
                    <a:pt x="1244092" y="64389"/>
                  </a:lnTo>
                  <a:lnTo>
                    <a:pt x="1236611" y="64719"/>
                  </a:lnTo>
                  <a:lnTo>
                    <a:pt x="1198143" y="79438"/>
                  </a:lnTo>
                  <a:lnTo>
                    <a:pt x="1175512" y="112915"/>
                  </a:lnTo>
                  <a:lnTo>
                    <a:pt x="1172337" y="135636"/>
                  </a:lnTo>
                  <a:lnTo>
                    <a:pt x="1172692" y="143802"/>
                  </a:lnTo>
                  <a:lnTo>
                    <a:pt x="1189088" y="182854"/>
                  </a:lnTo>
                  <a:lnTo>
                    <a:pt x="1223873" y="203250"/>
                  </a:lnTo>
                  <a:lnTo>
                    <a:pt x="1245362" y="205867"/>
                  </a:lnTo>
                  <a:lnTo>
                    <a:pt x="1255217" y="205422"/>
                  </a:lnTo>
                  <a:lnTo>
                    <a:pt x="1294841" y="189598"/>
                  </a:lnTo>
                  <a:lnTo>
                    <a:pt x="1305687" y="177546"/>
                  </a:lnTo>
                  <a:lnTo>
                    <a:pt x="1297203" y="172212"/>
                  </a:lnTo>
                  <a:lnTo>
                    <a:pt x="1275207" y="158369"/>
                  </a:lnTo>
                  <a:lnTo>
                    <a:pt x="1252855" y="172212"/>
                  </a:lnTo>
                  <a:lnTo>
                    <a:pt x="1242060" y="172212"/>
                  </a:lnTo>
                  <a:lnTo>
                    <a:pt x="1224788" y="165100"/>
                  </a:lnTo>
                  <a:lnTo>
                    <a:pt x="1221867" y="162941"/>
                  </a:lnTo>
                  <a:lnTo>
                    <a:pt x="1214120" y="147066"/>
                  </a:lnTo>
                  <a:lnTo>
                    <a:pt x="1310513" y="147066"/>
                  </a:lnTo>
                  <a:lnTo>
                    <a:pt x="1310640" y="145542"/>
                  </a:lnTo>
                  <a:lnTo>
                    <a:pt x="1310728" y="135636"/>
                  </a:lnTo>
                  <a:close/>
                </a:path>
                <a:path w="2339975" h="266064">
                  <a:moveTo>
                    <a:pt x="1475232" y="68707"/>
                  </a:moveTo>
                  <a:lnTo>
                    <a:pt x="1428623" y="68707"/>
                  </a:lnTo>
                  <a:lnTo>
                    <a:pt x="1400683" y="154940"/>
                  </a:lnTo>
                  <a:lnTo>
                    <a:pt x="1399921" y="154940"/>
                  </a:lnTo>
                  <a:lnTo>
                    <a:pt x="1371854" y="68707"/>
                  </a:lnTo>
                  <a:lnTo>
                    <a:pt x="1323594" y="68707"/>
                  </a:lnTo>
                  <a:lnTo>
                    <a:pt x="1375791" y="201549"/>
                  </a:lnTo>
                  <a:lnTo>
                    <a:pt x="1423035" y="201549"/>
                  </a:lnTo>
                  <a:lnTo>
                    <a:pt x="1441348" y="154940"/>
                  </a:lnTo>
                  <a:lnTo>
                    <a:pt x="1475232" y="68707"/>
                  </a:lnTo>
                  <a:close/>
                </a:path>
                <a:path w="2339975" h="266064">
                  <a:moveTo>
                    <a:pt x="1625053" y="135636"/>
                  </a:moveTo>
                  <a:lnTo>
                    <a:pt x="1614589" y="94615"/>
                  </a:lnTo>
                  <a:lnTo>
                    <a:pt x="1585341" y="69342"/>
                  </a:lnTo>
                  <a:lnTo>
                    <a:pt x="1584833" y="69176"/>
                  </a:lnTo>
                  <a:lnTo>
                    <a:pt x="1584833" y="112915"/>
                  </a:lnTo>
                  <a:lnTo>
                    <a:pt x="1584833" y="119888"/>
                  </a:lnTo>
                  <a:lnTo>
                    <a:pt x="1528445" y="119888"/>
                  </a:lnTo>
                  <a:lnTo>
                    <a:pt x="1528572" y="116586"/>
                  </a:lnTo>
                  <a:lnTo>
                    <a:pt x="1529461" y="113284"/>
                  </a:lnTo>
                  <a:lnTo>
                    <a:pt x="1532763" y="107188"/>
                  </a:lnTo>
                  <a:lnTo>
                    <a:pt x="1534922" y="104394"/>
                  </a:lnTo>
                  <a:lnTo>
                    <a:pt x="1537589" y="102108"/>
                  </a:lnTo>
                  <a:lnTo>
                    <a:pt x="1540256" y="99695"/>
                  </a:lnTo>
                  <a:lnTo>
                    <a:pt x="1543431" y="97917"/>
                  </a:lnTo>
                  <a:lnTo>
                    <a:pt x="1546987" y="96647"/>
                  </a:lnTo>
                  <a:lnTo>
                    <a:pt x="1550543" y="95250"/>
                  </a:lnTo>
                  <a:lnTo>
                    <a:pt x="1554480" y="94615"/>
                  </a:lnTo>
                  <a:lnTo>
                    <a:pt x="1567307" y="94615"/>
                  </a:lnTo>
                  <a:lnTo>
                    <a:pt x="1573911" y="97155"/>
                  </a:lnTo>
                  <a:lnTo>
                    <a:pt x="1578229" y="102108"/>
                  </a:lnTo>
                  <a:lnTo>
                    <a:pt x="1582674" y="107061"/>
                  </a:lnTo>
                  <a:lnTo>
                    <a:pt x="1579016" y="67183"/>
                  </a:lnTo>
                  <a:lnTo>
                    <a:pt x="1558417" y="64389"/>
                  </a:lnTo>
                  <a:lnTo>
                    <a:pt x="1550936" y="64719"/>
                  </a:lnTo>
                  <a:lnTo>
                    <a:pt x="1512468" y="79438"/>
                  </a:lnTo>
                  <a:lnTo>
                    <a:pt x="1489837" y="112915"/>
                  </a:lnTo>
                  <a:lnTo>
                    <a:pt x="1486662" y="135636"/>
                  </a:lnTo>
                  <a:lnTo>
                    <a:pt x="1487017" y="143802"/>
                  </a:lnTo>
                  <a:lnTo>
                    <a:pt x="1503413" y="182854"/>
                  </a:lnTo>
                  <a:lnTo>
                    <a:pt x="1538198" y="203250"/>
                  </a:lnTo>
                  <a:lnTo>
                    <a:pt x="1559687" y="205867"/>
                  </a:lnTo>
                  <a:lnTo>
                    <a:pt x="1569542" y="205422"/>
                  </a:lnTo>
                  <a:lnTo>
                    <a:pt x="1609166" y="189598"/>
                  </a:lnTo>
                  <a:lnTo>
                    <a:pt x="1620012" y="177546"/>
                  </a:lnTo>
                  <a:lnTo>
                    <a:pt x="1611528" y="172212"/>
                  </a:lnTo>
                  <a:lnTo>
                    <a:pt x="1589532" y="158369"/>
                  </a:lnTo>
                  <a:lnTo>
                    <a:pt x="1567180" y="172212"/>
                  </a:lnTo>
                  <a:lnTo>
                    <a:pt x="1556385" y="172212"/>
                  </a:lnTo>
                  <a:lnTo>
                    <a:pt x="1539113" y="165100"/>
                  </a:lnTo>
                  <a:lnTo>
                    <a:pt x="1536192" y="162941"/>
                  </a:lnTo>
                  <a:lnTo>
                    <a:pt x="1528445" y="147066"/>
                  </a:lnTo>
                  <a:lnTo>
                    <a:pt x="1624838" y="147066"/>
                  </a:lnTo>
                  <a:lnTo>
                    <a:pt x="1624965" y="145542"/>
                  </a:lnTo>
                  <a:lnTo>
                    <a:pt x="1625053" y="135636"/>
                  </a:lnTo>
                  <a:close/>
                </a:path>
                <a:path w="2339975" h="266064">
                  <a:moveTo>
                    <a:pt x="1743202" y="66167"/>
                  </a:moveTo>
                  <a:lnTo>
                    <a:pt x="1742186" y="65786"/>
                  </a:lnTo>
                  <a:lnTo>
                    <a:pt x="1740789" y="65532"/>
                  </a:lnTo>
                  <a:lnTo>
                    <a:pt x="1737487" y="65024"/>
                  </a:lnTo>
                  <a:lnTo>
                    <a:pt x="1735709" y="64897"/>
                  </a:lnTo>
                  <a:lnTo>
                    <a:pt x="1725676" y="64897"/>
                  </a:lnTo>
                  <a:lnTo>
                    <a:pt x="1718564" y="67056"/>
                  </a:lnTo>
                  <a:lnTo>
                    <a:pt x="1706118" y="75692"/>
                  </a:lnTo>
                  <a:lnTo>
                    <a:pt x="1701292" y="81280"/>
                  </a:lnTo>
                  <a:lnTo>
                    <a:pt x="1697990" y="88011"/>
                  </a:lnTo>
                  <a:lnTo>
                    <a:pt x="1697355" y="88011"/>
                  </a:lnTo>
                  <a:lnTo>
                    <a:pt x="1697355" y="68707"/>
                  </a:lnTo>
                  <a:lnTo>
                    <a:pt x="1655191" y="68707"/>
                  </a:lnTo>
                  <a:lnTo>
                    <a:pt x="1655191" y="201549"/>
                  </a:lnTo>
                  <a:lnTo>
                    <a:pt x="1699006" y="201549"/>
                  </a:lnTo>
                  <a:lnTo>
                    <a:pt x="1699006" y="130683"/>
                  </a:lnTo>
                  <a:lnTo>
                    <a:pt x="1699514" y="127508"/>
                  </a:lnTo>
                  <a:lnTo>
                    <a:pt x="1700657" y="123952"/>
                  </a:lnTo>
                  <a:lnTo>
                    <a:pt x="1701673" y="120396"/>
                  </a:lnTo>
                  <a:lnTo>
                    <a:pt x="1703451" y="117094"/>
                  </a:lnTo>
                  <a:lnTo>
                    <a:pt x="1705864" y="114046"/>
                  </a:lnTo>
                  <a:lnTo>
                    <a:pt x="1708150" y="111010"/>
                  </a:lnTo>
                  <a:lnTo>
                    <a:pt x="1711452" y="108458"/>
                  </a:lnTo>
                  <a:lnTo>
                    <a:pt x="1719326" y="104140"/>
                  </a:lnTo>
                  <a:lnTo>
                    <a:pt x="1724279" y="103124"/>
                  </a:lnTo>
                  <a:lnTo>
                    <a:pt x="1732026" y="103124"/>
                  </a:lnTo>
                  <a:lnTo>
                    <a:pt x="1737487" y="103505"/>
                  </a:lnTo>
                  <a:lnTo>
                    <a:pt x="1739392" y="103886"/>
                  </a:lnTo>
                  <a:lnTo>
                    <a:pt x="1741424" y="104521"/>
                  </a:lnTo>
                  <a:lnTo>
                    <a:pt x="1741487" y="103124"/>
                  </a:lnTo>
                  <a:lnTo>
                    <a:pt x="1742186" y="88011"/>
                  </a:lnTo>
                  <a:lnTo>
                    <a:pt x="1743202" y="66167"/>
                  </a:lnTo>
                  <a:close/>
                </a:path>
                <a:path w="2339975" h="266064">
                  <a:moveTo>
                    <a:pt x="1862074" y="83185"/>
                  </a:moveTo>
                  <a:lnTo>
                    <a:pt x="1823605" y="65595"/>
                  </a:lnTo>
                  <a:lnTo>
                    <a:pt x="1808861" y="64389"/>
                  </a:lnTo>
                  <a:lnTo>
                    <a:pt x="1802384" y="64389"/>
                  </a:lnTo>
                  <a:lnTo>
                    <a:pt x="1766443" y="78359"/>
                  </a:lnTo>
                  <a:lnTo>
                    <a:pt x="1758696" y="88646"/>
                  </a:lnTo>
                  <a:lnTo>
                    <a:pt x="1755267" y="94234"/>
                  </a:lnTo>
                  <a:lnTo>
                    <a:pt x="1753616" y="100965"/>
                  </a:lnTo>
                  <a:lnTo>
                    <a:pt x="1753616" y="115189"/>
                  </a:lnTo>
                  <a:lnTo>
                    <a:pt x="1783080" y="145161"/>
                  </a:lnTo>
                  <a:lnTo>
                    <a:pt x="1801368" y="149860"/>
                  </a:lnTo>
                  <a:lnTo>
                    <a:pt x="1807972" y="151892"/>
                  </a:lnTo>
                  <a:lnTo>
                    <a:pt x="1812290" y="153797"/>
                  </a:lnTo>
                  <a:lnTo>
                    <a:pt x="1816608" y="155829"/>
                  </a:lnTo>
                  <a:lnTo>
                    <a:pt x="1818767" y="158750"/>
                  </a:lnTo>
                  <a:lnTo>
                    <a:pt x="1818678" y="167259"/>
                  </a:lnTo>
                  <a:lnTo>
                    <a:pt x="1816989" y="170053"/>
                  </a:lnTo>
                  <a:lnTo>
                    <a:pt x="1813560" y="171831"/>
                  </a:lnTo>
                  <a:lnTo>
                    <a:pt x="1810004" y="173482"/>
                  </a:lnTo>
                  <a:lnTo>
                    <a:pt x="1806575" y="174371"/>
                  </a:lnTo>
                  <a:lnTo>
                    <a:pt x="1796542" y="174371"/>
                  </a:lnTo>
                  <a:lnTo>
                    <a:pt x="1790446" y="172974"/>
                  </a:lnTo>
                  <a:lnTo>
                    <a:pt x="1784858" y="170053"/>
                  </a:lnTo>
                  <a:lnTo>
                    <a:pt x="1779143" y="167259"/>
                  </a:lnTo>
                  <a:lnTo>
                    <a:pt x="1774317" y="163703"/>
                  </a:lnTo>
                  <a:lnTo>
                    <a:pt x="1770380" y="159385"/>
                  </a:lnTo>
                  <a:lnTo>
                    <a:pt x="1745996" y="185293"/>
                  </a:lnTo>
                  <a:lnTo>
                    <a:pt x="1787652" y="204558"/>
                  </a:lnTo>
                  <a:lnTo>
                    <a:pt x="1803781" y="205867"/>
                  </a:lnTo>
                  <a:lnTo>
                    <a:pt x="1810512" y="205867"/>
                  </a:lnTo>
                  <a:lnTo>
                    <a:pt x="1847723" y="192151"/>
                  </a:lnTo>
                  <a:lnTo>
                    <a:pt x="1859254" y="174371"/>
                  </a:lnTo>
                  <a:lnTo>
                    <a:pt x="1860550" y="168910"/>
                  </a:lnTo>
                  <a:lnTo>
                    <a:pt x="1842897" y="129032"/>
                  </a:lnTo>
                  <a:lnTo>
                    <a:pt x="1833245" y="124587"/>
                  </a:lnTo>
                  <a:lnTo>
                    <a:pt x="1828165" y="122555"/>
                  </a:lnTo>
                  <a:lnTo>
                    <a:pt x="1823212" y="121031"/>
                  </a:lnTo>
                  <a:lnTo>
                    <a:pt x="1818259" y="119888"/>
                  </a:lnTo>
                  <a:lnTo>
                    <a:pt x="1809623" y="117983"/>
                  </a:lnTo>
                  <a:lnTo>
                    <a:pt x="1803400" y="116205"/>
                  </a:lnTo>
                  <a:lnTo>
                    <a:pt x="1799590" y="114681"/>
                  </a:lnTo>
                  <a:lnTo>
                    <a:pt x="1795780" y="113030"/>
                  </a:lnTo>
                  <a:lnTo>
                    <a:pt x="1793875" y="110363"/>
                  </a:lnTo>
                  <a:lnTo>
                    <a:pt x="1793875" y="102743"/>
                  </a:lnTo>
                  <a:lnTo>
                    <a:pt x="1795653" y="99949"/>
                  </a:lnTo>
                  <a:lnTo>
                    <a:pt x="1799082" y="98298"/>
                  </a:lnTo>
                  <a:lnTo>
                    <a:pt x="1802511" y="96774"/>
                  </a:lnTo>
                  <a:lnTo>
                    <a:pt x="1806321" y="96012"/>
                  </a:lnTo>
                  <a:lnTo>
                    <a:pt x="1815719" y="96012"/>
                  </a:lnTo>
                  <a:lnTo>
                    <a:pt x="1820799" y="97155"/>
                  </a:lnTo>
                  <a:lnTo>
                    <a:pt x="1830451" y="101727"/>
                  </a:lnTo>
                  <a:lnTo>
                    <a:pt x="1834515" y="104521"/>
                  </a:lnTo>
                  <a:lnTo>
                    <a:pt x="1838071" y="107950"/>
                  </a:lnTo>
                  <a:lnTo>
                    <a:pt x="1849640" y="96012"/>
                  </a:lnTo>
                  <a:lnTo>
                    <a:pt x="1862074" y="83185"/>
                  </a:lnTo>
                  <a:close/>
                </a:path>
                <a:path w="2339975" h="266064">
                  <a:moveTo>
                    <a:pt x="1928114" y="68707"/>
                  </a:moveTo>
                  <a:lnTo>
                    <a:pt x="1884299" y="68707"/>
                  </a:lnTo>
                  <a:lnTo>
                    <a:pt x="1884299" y="201549"/>
                  </a:lnTo>
                  <a:lnTo>
                    <a:pt x="1928114" y="201549"/>
                  </a:lnTo>
                  <a:lnTo>
                    <a:pt x="1928114" y="68707"/>
                  </a:lnTo>
                  <a:close/>
                </a:path>
                <a:path w="2339975" h="266064">
                  <a:moveTo>
                    <a:pt x="1931416" y="22987"/>
                  </a:moveTo>
                  <a:lnTo>
                    <a:pt x="1909572" y="2286"/>
                  </a:lnTo>
                  <a:lnTo>
                    <a:pt x="1902714" y="2286"/>
                  </a:lnTo>
                  <a:lnTo>
                    <a:pt x="1881251" y="32893"/>
                  </a:lnTo>
                  <a:lnTo>
                    <a:pt x="1883664" y="38481"/>
                  </a:lnTo>
                  <a:lnTo>
                    <a:pt x="1888363" y="43307"/>
                  </a:lnTo>
                  <a:lnTo>
                    <a:pt x="1893189" y="48006"/>
                  </a:lnTo>
                  <a:lnTo>
                    <a:pt x="1899158" y="50419"/>
                  </a:lnTo>
                  <a:lnTo>
                    <a:pt x="1909572" y="50419"/>
                  </a:lnTo>
                  <a:lnTo>
                    <a:pt x="1931416" y="29718"/>
                  </a:lnTo>
                  <a:lnTo>
                    <a:pt x="1931416" y="22987"/>
                  </a:lnTo>
                  <a:close/>
                </a:path>
                <a:path w="2339975" h="266064">
                  <a:moveTo>
                    <a:pt x="2108073" y="134620"/>
                  </a:moveTo>
                  <a:lnTo>
                    <a:pt x="2098294" y="96202"/>
                  </a:lnTo>
                  <a:lnTo>
                    <a:pt x="2088642" y="82931"/>
                  </a:lnTo>
                  <a:lnTo>
                    <a:pt x="2085721" y="79375"/>
                  </a:lnTo>
                  <a:lnTo>
                    <a:pt x="2079117" y="74295"/>
                  </a:lnTo>
                  <a:lnTo>
                    <a:pt x="2071370" y="70612"/>
                  </a:lnTo>
                  <a:lnTo>
                    <a:pt x="2065909" y="68351"/>
                  </a:lnTo>
                  <a:lnTo>
                    <a:pt x="2065909" y="130441"/>
                  </a:lnTo>
                  <a:lnTo>
                    <a:pt x="2065858" y="139192"/>
                  </a:lnTo>
                  <a:lnTo>
                    <a:pt x="2039620" y="169037"/>
                  </a:lnTo>
                  <a:lnTo>
                    <a:pt x="2029460" y="169037"/>
                  </a:lnTo>
                  <a:lnTo>
                    <a:pt x="2002536" y="139192"/>
                  </a:lnTo>
                  <a:lnTo>
                    <a:pt x="2002574" y="130441"/>
                  </a:lnTo>
                  <a:lnTo>
                    <a:pt x="2011172" y="111506"/>
                  </a:lnTo>
                  <a:lnTo>
                    <a:pt x="2013839" y="108216"/>
                  </a:lnTo>
                  <a:lnTo>
                    <a:pt x="2017141" y="105664"/>
                  </a:lnTo>
                  <a:lnTo>
                    <a:pt x="2021078" y="103759"/>
                  </a:lnTo>
                  <a:lnTo>
                    <a:pt x="2025015" y="101727"/>
                  </a:lnTo>
                  <a:lnTo>
                    <a:pt x="2029460" y="100711"/>
                  </a:lnTo>
                  <a:lnTo>
                    <a:pt x="2039620" y="100711"/>
                  </a:lnTo>
                  <a:lnTo>
                    <a:pt x="2044192" y="101727"/>
                  </a:lnTo>
                  <a:lnTo>
                    <a:pt x="2048002" y="103759"/>
                  </a:lnTo>
                  <a:lnTo>
                    <a:pt x="2051939" y="105664"/>
                  </a:lnTo>
                  <a:lnTo>
                    <a:pt x="2063953" y="122440"/>
                  </a:lnTo>
                  <a:lnTo>
                    <a:pt x="2065274" y="126238"/>
                  </a:lnTo>
                  <a:lnTo>
                    <a:pt x="2065909" y="130441"/>
                  </a:lnTo>
                  <a:lnTo>
                    <a:pt x="2065909" y="68351"/>
                  </a:lnTo>
                  <a:lnTo>
                    <a:pt x="2065388" y="68122"/>
                  </a:lnTo>
                  <a:lnTo>
                    <a:pt x="2059063" y="66332"/>
                  </a:lnTo>
                  <a:lnTo>
                    <a:pt x="2052383" y="65265"/>
                  </a:lnTo>
                  <a:lnTo>
                    <a:pt x="2045335" y="64897"/>
                  </a:lnTo>
                  <a:lnTo>
                    <a:pt x="2038286" y="65265"/>
                  </a:lnTo>
                  <a:lnTo>
                    <a:pt x="2004822" y="82931"/>
                  </a:lnTo>
                  <a:lnTo>
                    <a:pt x="2004314" y="82931"/>
                  </a:lnTo>
                  <a:lnTo>
                    <a:pt x="2004314" y="0"/>
                  </a:lnTo>
                  <a:lnTo>
                    <a:pt x="1960499" y="0"/>
                  </a:lnTo>
                  <a:lnTo>
                    <a:pt x="1960499" y="201549"/>
                  </a:lnTo>
                  <a:lnTo>
                    <a:pt x="2000758" y="201549"/>
                  </a:lnTo>
                  <a:lnTo>
                    <a:pt x="2000758" y="184277"/>
                  </a:lnTo>
                  <a:lnTo>
                    <a:pt x="2001393" y="184277"/>
                  </a:lnTo>
                  <a:lnTo>
                    <a:pt x="2038248" y="205016"/>
                  </a:lnTo>
                  <a:lnTo>
                    <a:pt x="2044827" y="205359"/>
                  </a:lnTo>
                  <a:lnTo>
                    <a:pt x="2052066" y="204990"/>
                  </a:lnTo>
                  <a:lnTo>
                    <a:pt x="2090991" y="184277"/>
                  </a:lnTo>
                  <a:lnTo>
                    <a:pt x="2091309" y="183896"/>
                  </a:lnTo>
                  <a:lnTo>
                    <a:pt x="2107006" y="148196"/>
                  </a:lnTo>
                  <a:lnTo>
                    <a:pt x="2107806" y="141490"/>
                  </a:lnTo>
                  <a:lnTo>
                    <a:pt x="2108073" y="134620"/>
                  </a:lnTo>
                  <a:close/>
                </a:path>
                <a:path w="2339975" h="266064">
                  <a:moveTo>
                    <a:pt x="2176272" y="0"/>
                  </a:moveTo>
                  <a:lnTo>
                    <a:pt x="2131949" y="0"/>
                  </a:lnTo>
                  <a:lnTo>
                    <a:pt x="2131949" y="201549"/>
                  </a:lnTo>
                  <a:lnTo>
                    <a:pt x="2176272" y="201549"/>
                  </a:lnTo>
                  <a:lnTo>
                    <a:pt x="2176272" y="0"/>
                  </a:lnTo>
                  <a:close/>
                </a:path>
                <a:path w="2339975" h="266064">
                  <a:moveTo>
                    <a:pt x="2339429" y="135636"/>
                  </a:moveTo>
                  <a:lnTo>
                    <a:pt x="2328964" y="94615"/>
                  </a:lnTo>
                  <a:lnTo>
                    <a:pt x="2299716" y="69342"/>
                  </a:lnTo>
                  <a:lnTo>
                    <a:pt x="2299208" y="69176"/>
                  </a:lnTo>
                  <a:lnTo>
                    <a:pt x="2299208" y="112915"/>
                  </a:lnTo>
                  <a:lnTo>
                    <a:pt x="2299208" y="119888"/>
                  </a:lnTo>
                  <a:lnTo>
                    <a:pt x="2242820" y="119888"/>
                  </a:lnTo>
                  <a:lnTo>
                    <a:pt x="2242947" y="116586"/>
                  </a:lnTo>
                  <a:lnTo>
                    <a:pt x="2243836" y="113284"/>
                  </a:lnTo>
                  <a:lnTo>
                    <a:pt x="2247138" y="107188"/>
                  </a:lnTo>
                  <a:lnTo>
                    <a:pt x="2249297" y="104394"/>
                  </a:lnTo>
                  <a:lnTo>
                    <a:pt x="2251964" y="102108"/>
                  </a:lnTo>
                  <a:lnTo>
                    <a:pt x="2254631" y="99695"/>
                  </a:lnTo>
                  <a:lnTo>
                    <a:pt x="2257806" y="97917"/>
                  </a:lnTo>
                  <a:lnTo>
                    <a:pt x="2261362" y="96647"/>
                  </a:lnTo>
                  <a:lnTo>
                    <a:pt x="2264918" y="95250"/>
                  </a:lnTo>
                  <a:lnTo>
                    <a:pt x="2268855" y="94615"/>
                  </a:lnTo>
                  <a:lnTo>
                    <a:pt x="2281682" y="94615"/>
                  </a:lnTo>
                  <a:lnTo>
                    <a:pt x="2288286" y="97155"/>
                  </a:lnTo>
                  <a:lnTo>
                    <a:pt x="2292604" y="102108"/>
                  </a:lnTo>
                  <a:lnTo>
                    <a:pt x="2297049" y="107061"/>
                  </a:lnTo>
                  <a:lnTo>
                    <a:pt x="2293391" y="67183"/>
                  </a:lnTo>
                  <a:lnTo>
                    <a:pt x="2272792" y="64389"/>
                  </a:lnTo>
                  <a:lnTo>
                    <a:pt x="2265311" y="64719"/>
                  </a:lnTo>
                  <a:lnTo>
                    <a:pt x="2226843" y="79438"/>
                  </a:lnTo>
                  <a:lnTo>
                    <a:pt x="2204212" y="112915"/>
                  </a:lnTo>
                  <a:lnTo>
                    <a:pt x="2201037" y="135636"/>
                  </a:lnTo>
                  <a:lnTo>
                    <a:pt x="2201392" y="143802"/>
                  </a:lnTo>
                  <a:lnTo>
                    <a:pt x="2217788" y="182854"/>
                  </a:lnTo>
                  <a:lnTo>
                    <a:pt x="2252573" y="203250"/>
                  </a:lnTo>
                  <a:lnTo>
                    <a:pt x="2274062" y="205867"/>
                  </a:lnTo>
                  <a:lnTo>
                    <a:pt x="2283917" y="205422"/>
                  </a:lnTo>
                  <a:lnTo>
                    <a:pt x="2323541" y="189598"/>
                  </a:lnTo>
                  <a:lnTo>
                    <a:pt x="2334387" y="177546"/>
                  </a:lnTo>
                  <a:lnTo>
                    <a:pt x="2325903" y="172212"/>
                  </a:lnTo>
                  <a:lnTo>
                    <a:pt x="2303907" y="158369"/>
                  </a:lnTo>
                  <a:lnTo>
                    <a:pt x="2281555" y="172212"/>
                  </a:lnTo>
                  <a:lnTo>
                    <a:pt x="2270760" y="172212"/>
                  </a:lnTo>
                  <a:lnTo>
                    <a:pt x="2253488" y="165100"/>
                  </a:lnTo>
                  <a:lnTo>
                    <a:pt x="2250567" y="162941"/>
                  </a:lnTo>
                  <a:lnTo>
                    <a:pt x="2242820" y="147066"/>
                  </a:lnTo>
                  <a:lnTo>
                    <a:pt x="2339213" y="147066"/>
                  </a:lnTo>
                  <a:lnTo>
                    <a:pt x="2339340" y="145542"/>
                  </a:lnTo>
                  <a:lnTo>
                    <a:pt x="2339429" y="135636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93102" y="716745"/>
            <a:ext cx="167640" cy="509587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2750" b="1" spc="-32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7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100" b="1" spc="-254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100" b="1" spc="-254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100" b="1" spc="-254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100" b="1" spc="-254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100" b="1" spc="-254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100" b="1" spc="-254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100" b="1" spc="-254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100" b="1" spc="-254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100" b="1" spc="-254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100" b="1" spc="-254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100" dirty="0">
              <a:latin typeface="Trebuchet MS"/>
              <a:cs typeface="Trebuchet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36688" y="5531739"/>
            <a:ext cx="2614104" cy="270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58506" y="0"/>
            <a:ext cx="1285875" cy="1181100"/>
          </a:xfrm>
          <a:custGeom>
            <a:avLst/>
            <a:gdLst/>
            <a:ahLst/>
            <a:cxnLst/>
            <a:rect l="l" t="t" r="r" b="b"/>
            <a:pathLst>
              <a:path w="1285875" h="1181100">
                <a:moveTo>
                  <a:pt x="1075785" y="0"/>
                </a:moveTo>
                <a:lnTo>
                  <a:pt x="840708" y="0"/>
                </a:lnTo>
                <a:lnTo>
                  <a:pt x="822420" y="21335"/>
                </a:lnTo>
                <a:lnTo>
                  <a:pt x="795115" y="57245"/>
                </a:lnTo>
                <a:lnTo>
                  <a:pt x="763619" y="100965"/>
                </a:lnTo>
                <a:lnTo>
                  <a:pt x="742168" y="136475"/>
                </a:lnTo>
                <a:lnTo>
                  <a:pt x="719220" y="178492"/>
                </a:lnTo>
                <a:lnTo>
                  <a:pt x="705199" y="207645"/>
                </a:lnTo>
                <a:lnTo>
                  <a:pt x="630269" y="0"/>
                </a:lnTo>
                <a:lnTo>
                  <a:pt x="338677" y="0"/>
                </a:lnTo>
                <a:lnTo>
                  <a:pt x="338042" y="2158"/>
                </a:lnTo>
                <a:lnTo>
                  <a:pt x="342703" y="55201"/>
                </a:lnTo>
                <a:lnTo>
                  <a:pt x="355332" y="96464"/>
                </a:lnTo>
                <a:lnTo>
                  <a:pt x="357473" y="102616"/>
                </a:lnTo>
                <a:lnTo>
                  <a:pt x="361757" y="111283"/>
                </a:lnTo>
                <a:lnTo>
                  <a:pt x="364791" y="120999"/>
                </a:lnTo>
                <a:lnTo>
                  <a:pt x="366420" y="131048"/>
                </a:lnTo>
                <a:lnTo>
                  <a:pt x="366490" y="140716"/>
                </a:lnTo>
                <a:lnTo>
                  <a:pt x="422370" y="292226"/>
                </a:lnTo>
                <a:lnTo>
                  <a:pt x="325773" y="271972"/>
                </a:lnTo>
                <a:lnTo>
                  <a:pt x="289544" y="262316"/>
                </a:lnTo>
                <a:lnTo>
                  <a:pt x="245659" y="246986"/>
                </a:lnTo>
                <a:lnTo>
                  <a:pt x="182340" y="221488"/>
                </a:lnTo>
                <a:lnTo>
                  <a:pt x="156958" y="219400"/>
                </a:lnTo>
                <a:lnTo>
                  <a:pt x="135207" y="218313"/>
                </a:lnTo>
                <a:lnTo>
                  <a:pt x="116099" y="218844"/>
                </a:lnTo>
                <a:lnTo>
                  <a:pt x="98647" y="221615"/>
                </a:lnTo>
                <a:lnTo>
                  <a:pt x="62793" y="236726"/>
                </a:lnTo>
                <a:lnTo>
                  <a:pt x="15565" y="294284"/>
                </a:lnTo>
                <a:lnTo>
                  <a:pt x="5429" y="332613"/>
                </a:lnTo>
                <a:lnTo>
                  <a:pt x="0" y="377237"/>
                </a:lnTo>
                <a:lnTo>
                  <a:pt x="1285" y="400460"/>
                </a:lnTo>
                <a:lnTo>
                  <a:pt x="13027" y="445335"/>
                </a:lnTo>
                <a:lnTo>
                  <a:pt x="36798" y="481964"/>
                </a:lnTo>
                <a:lnTo>
                  <a:pt x="55935" y="496575"/>
                </a:lnTo>
                <a:lnTo>
                  <a:pt x="66357" y="507603"/>
                </a:lnTo>
                <a:lnTo>
                  <a:pt x="116300" y="531240"/>
                </a:lnTo>
                <a:lnTo>
                  <a:pt x="166151" y="545792"/>
                </a:lnTo>
                <a:lnTo>
                  <a:pt x="209264" y="555545"/>
                </a:lnTo>
                <a:lnTo>
                  <a:pt x="241994" y="562512"/>
                </a:lnTo>
                <a:lnTo>
                  <a:pt x="260699" y="568705"/>
                </a:lnTo>
                <a:lnTo>
                  <a:pt x="293987" y="573861"/>
                </a:lnTo>
                <a:lnTo>
                  <a:pt x="328120" y="579564"/>
                </a:lnTo>
                <a:lnTo>
                  <a:pt x="357657" y="584886"/>
                </a:lnTo>
                <a:lnTo>
                  <a:pt x="377158" y="588899"/>
                </a:lnTo>
                <a:lnTo>
                  <a:pt x="341487" y="627681"/>
                </a:lnTo>
                <a:lnTo>
                  <a:pt x="312132" y="664569"/>
                </a:lnTo>
                <a:lnTo>
                  <a:pt x="285718" y="707516"/>
                </a:lnTo>
                <a:lnTo>
                  <a:pt x="249588" y="775065"/>
                </a:lnTo>
                <a:lnTo>
                  <a:pt x="220900" y="831373"/>
                </a:lnTo>
                <a:lnTo>
                  <a:pt x="200618" y="875823"/>
                </a:lnTo>
                <a:lnTo>
                  <a:pt x="189706" y="907796"/>
                </a:lnTo>
                <a:lnTo>
                  <a:pt x="180177" y="933442"/>
                </a:lnTo>
                <a:lnTo>
                  <a:pt x="174815" y="956183"/>
                </a:lnTo>
                <a:lnTo>
                  <a:pt x="173882" y="975590"/>
                </a:lnTo>
                <a:lnTo>
                  <a:pt x="177641" y="991235"/>
                </a:lnTo>
                <a:lnTo>
                  <a:pt x="178954" y="1000668"/>
                </a:lnTo>
                <a:lnTo>
                  <a:pt x="183673" y="1010411"/>
                </a:lnTo>
                <a:lnTo>
                  <a:pt x="190678" y="1020345"/>
                </a:lnTo>
                <a:lnTo>
                  <a:pt x="198850" y="1030351"/>
                </a:lnTo>
                <a:lnTo>
                  <a:pt x="208343" y="1045194"/>
                </a:lnTo>
                <a:lnTo>
                  <a:pt x="212673" y="1050799"/>
                </a:lnTo>
                <a:lnTo>
                  <a:pt x="216503" y="1054227"/>
                </a:lnTo>
                <a:lnTo>
                  <a:pt x="229598" y="1070796"/>
                </a:lnTo>
                <a:lnTo>
                  <a:pt x="291169" y="1111198"/>
                </a:lnTo>
                <a:lnTo>
                  <a:pt x="324788" y="1115159"/>
                </a:lnTo>
                <a:lnTo>
                  <a:pt x="341979" y="1112520"/>
                </a:lnTo>
                <a:lnTo>
                  <a:pt x="374005" y="1099494"/>
                </a:lnTo>
                <a:lnTo>
                  <a:pt x="402256" y="1076801"/>
                </a:lnTo>
                <a:lnTo>
                  <a:pt x="426721" y="1044440"/>
                </a:lnTo>
                <a:lnTo>
                  <a:pt x="447389" y="1002411"/>
                </a:lnTo>
                <a:lnTo>
                  <a:pt x="584295" y="756030"/>
                </a:lnTo>
                <a:lnTo>
                  <a:pt x="679164" y="1055115"/>
                </a:lnTo>
                <a:lnTo>
                  <a:pt x="697763" y="1099720"/>
                </a:lnTo>
                <a:lnTo>
                  <a:pt x="717280" y="1133919"/>
                </a:lnTo>
                <a:lnTo>
                  <a:pt x="755110" y="1173479"/>
                </a:lnTo>
                <a:lnTo>
                  <a:pt x="798718" y="1181084"/>
                </a:lnTo>
                <a:lnTo>
                  <a:pt x="823779" y="1179570"/>
                </a:lnTo>
                <a:lnTo>
                  <a:pt x="881032" y="1166602"/>
                </a:lnTo>
                <a:lnTo>
                  <a:pt x="926772" y="1134669"/>
                </a:lnTo>
                <a:lnTo>
                  <a:pt x="950852" y="1085191"/>
                </a:lnTo>
                <a:lnTo>
                  <a:pt x="953897" y="1051559"/>
                </a:lnTo>
                <a:lnTo>
                  <a:pt x="950130" y="1011261"/>
                </a:lnTo>
                <a:lnTo>
                  <a:pt x="940530" y="963676"/>
                </a:lnTo>
                <a:lnTo>
                  <a:pt x="871569" y="706754"/>
                </a:lnTo>
                <a:lnTo>
                  <a:pt x="899207" y="712662"/>
                </a:lnTo>
                <a:lnTo>
                  <a:pt x="918845" y="714867"/>
                </a:lnTo>
                <a:lnTo>
                  <a:pt x="949579" y="716666"/>
                </a:lnTo>
                <a:lnTo>
                  <a:pt x="1010507" y="721360"/>
                </a:lnTo>
                <a:lnTo>
                  <a:pt x="1071739" y="726916"/>
                </a:lnTo>
                <a:lnTo>
                  <a:pt x="1108694" y="727805"/>
                </a:lnTo>
                <a:lnTo>
                  <a:pt x="1131575" y="726074"/>
                </a:lnTo>
                <a:lnTo>
                  <a:pt x="1150588" y="723773"/>
                </a:lnTo>
                <a:lnTo>
                  <a:pt x="1160351" y="723699"/>
                </a:lnTo>
                <a:lnTo>
                  <a:pt x="1200499" y="715645"/>
                </a:lnTo>
                <a:lnTo>
                  <a:pt x="1253188" y="693880"/>
                </a:lnTo>
                <a:lnTo>
                  <a:pt x="1279112" y="660400"/>
                </a:lnTo>
                <a:lnTo>
                  <a:pt x="1285811" y="611044"/>
                </a:lnTo>
                <a:lnTo>
                  <a:pt x="1284005" y="579479"/>
                </a:lnTo>
                <a:lnTo>
                  <a:pt x="1274556" y="517804"/>
                </a:lnTo>
                <a:lnTo>
                  <a:pt x="1254363" y="471660"/>
                </a:lnTo>
                <a:lnTo>
                  <a:pt x="1216316" y="438783"/>
                </a:lnTo>
                <a:lnTo>
                  <a:pt x="1154416" y="425221"/>
                </a:lnTo>
                <a:lnTo>
                  <a:pt x="1112107" y="427227"/>
                </a:lnTo>
                <a:lnTo>
                  <a:pt x="930751" y="418719"/>
                </a:lnTo>
                <a:lnTo>
                  <a:pt x="1106392" y="150875"/>
                </a:lnTo>
                <a:lnTo>
                  <a:pt x="1115190" y="134084"/>
                </a:lnTo>
                <a:lnTo>
                  <a:pt x="1120013" y="117887"/>
                </a:lnTo>
                <a:lnTo>
                  <a:pt x="1120786" y="100405"/>
                </a:lnTo>
                <a:lnTo>
                  <a:pt x="1117441" y="79755"/>
                </a:lnTo>
                <a:lnTo>
                  <a:pt x="1113422" y="65506"/>
                </a:lnTo>
                <a:lnTo>
                  <a:pt x="1108154" y="51196"/>
                </a:lnTo>
                <a:lnTo>
                  <a:pt x="1101528" y="36911"/>
                </a:lnTo>
                <a:lnTo>
                  <a:pt x="1093438" y="22732"/>
                </a:lnTo>
                <a:lnTo>
                  <a:pt x="1075785" y="0"/>
                </a:lnTo>
                <a:close/>
              </a:path>
            </a:pathLst>
          </a:custGeom>
          <a:solidFill>
            <a:srgbClr val="CE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6400" y="2209800"/>
            <a:ext cx="8915400" cy="17043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160" algn="ctr">
              <a:lnSpc>
                <a:spcPct val="100000"/>
              </a:lnSpc>
              <a:spcBef>
                <a:spcPts val="105"/>
              </a:spcBef>
            </a:pPr>
            <a:r>
              <a:rPr sz="5400" spc="655" dirty="0">
                <a:solidFill>
                  <a:schemeClr val="tx1"/>
                </a:solidFill>
              </a:rPr>
              <a:t>D</a:t>
            </a:r>
            <a:r>
              <a:rPr sz="5400" spc="-254" dirty="0">
                <a:solidFill>
                  <a:schemeClr val="tx1"/>
                </a:solidFill>
              </a:rPr>
              <a:t> </a:t>
            </a:r>
            <a:r>
              <a:rPr sz="5400" spc="405" dirty="0">
                <a:solidFill>
                  <a:schemeClr val="tx1"/>
                </a:solidFill>
              </a:rPr>
              <a:t>I</a:t>
            </a:r>
            <a:r>
              <a:rPr sz="5400" spc="-215" dirty="0">
                <a:solidFill>
                  <a:schemeClr val="tx1"/>
                </a:solidFill>
              </a:rPr>
              <a:t> </a:t>
            </a:r>
            <a:r>
              <a:rPr sz="5400" spc="555" dirty="0">
                <a:solidFill>
                  <a:schemeClr val="tx1"/>
                </a:solidFill>
              </a:rPr>
              <a:t>A</a:t>
            </a:r>
            <a:r>
              <a:rPr sz="5400" spc="-245" dirty="0">
                <a:solidFill>
                  <a:schemeClr val="tx1"/>
                </a:solidFill>
              </a:rPr>
              <a:t> </a:t>
            </a:r>
            <a:r>
              <a:rPr sz="5400" spc="1035" dirty="0">
                <a:solidFill>
                  <a:schemeClr val="tx1"/>
                </a:solidFill>
              </a:rPr>
              <a:t>G</a:t>
            </a:r>
            <a:r>
              <a:rPr sz="5400" spc="-215" dirty="0">
                <a:solidFill>
                  <a:schemeClr val="tx1"/>
                </a:solidFill>
              </a:rPr>
              <a:t> </a:t>
            </a:r>
            <a:r>
              <a:rPr sz="5400" spc="570" dirty="0">
                <a:solidFill>
                  <a:schemeClr val="tx1"/>
                </a:solidFill>
              </a:rPr>
              <a:t>N</a:t>
            </a:r>
            <a:r>
              <a:rPr sz="5400" spc="-280" dirty="0">
                <a:solidFill>
                  <a:schemeClr val="tx1"/>
                </a:solidFill>
              </a:rPr>
              <a:t> </a:t>
            </a:r>
            <a:r>
              <a:rPr sz="5400" spc="650" dirty="0">
                <a:solidFill>
                  <a:schemeClr val="tx1"/>
                </a:solidFill>
              </a:rPr>
              <a:t>OS</a:t>
            </a:r>
            <a:r>
              <a:rPr sz="5400" spc="-229" dirty="0">
                <a:solidFill>
                  <a:schemeClr val="tx1"/>
                </a:solidFill>
              </a:rPr>
              <a:t> </a:t>
            </a:r>
            <a:r>
              <a:rPr sz="5400" spc="445" dirty="0">
                <a:solidFill>
                  <a:schemeClr val="tx1"/>
                </a:solidFill>
              </a:rPr>
              <a:t>T</a:t>
            </a:r>
            <a:r>
              <a:rPr sz="5400" spc="-215" dirty="0">
                <a:solidFill>
                  <a:schemeClr val="tx1"/>
                </a:solidFill>
              </a:rPr>
              <a:t> </a:t>
            </a:r>
            <a:r>
              <a:rPr sz="5400" spc="405" dirty="0">
                <a:solidFill>
                  <a:schemeClr val="tx1"/>
                </a:solidFill>
              </a:rPr>
              <a:t>I</a:t>
            </a:r>
            <a:r>
              <a:rPr sz="5400" spc="-210" dirty="0">
                <a:solidFill>
                  <a:schemeClr val="tx1"/>
                </a:solidFill>
              </a:rPr>
              <a:t> </a:t>
            </a:r>
            <a:r>
              <a:rPr sz="5400" spc="994" dirty="0">
                <a:solidFill>
                  <a:schemeClr val="tx1"/>
                </a:solidFill>
              </a:rPr>
              <a:t>C</a:t>
            </a:r>
            <a:endParaRPr sz="54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5400" spc="405" dirty="0">
                <a:solidFill>
                  <a:schemeClr val="tx1"/>
                </a:solidFill>
              </a:rPr>
              <a:t>I</a:t>
            </a:r>
            <a:r>
              <a:rPr sz="5400" spc="-215" dirty="0">
                <a:solidFill>
                  <a:schemeClr val="tx1"/>
                </a:solidFill>
              </a:rPr>
              <a:t> </a:t>
            </a:r>
            <a:r>
              <a:rPr sz="5400" spc="570" dirty="0">
                <a:solidFill>
                  <a:schemeClr val="tx1"/>
                </a:solidFill>
              </a:rPr>
              <a:t>N</a:t>
            </a:r>
            <a:r>
              <a:rPr sz="5400" spc="-275" dirty="0">
                <a:solidFill>
                  <a:schemeClr val="tx1"/>
                </a:solidFill>
              </a:rPr>
              <a:t> </a:t>
            </a:r>
            <a:r>
              <a:rPr sz="5400" spc="550" dirty="0">
                <a:solidFill>
                  <a:schemeClr val="tx1"/>
                </a:solidFill>
              </a:rPr>
              <a:t>V</a:t>
            </a:r>
            <a:r>
              <a:rPr sz="5400" spc="-215" dirty="0">
                <a:solidFill>
                  <a:schemeClr val="tx1"/>
                </a:solidFill>
              </a:rPr>
              <a:t> </a:t>
            </a:r>
            <a:r>
              <a:rPr sz="5400" spc="459" dirty="0">
                <a:solidFill>
                  <a:schemeClr val="tx1"/>
                </a:solidFill>
              </a:rPr>
              <a:t>E</a:t>
            </a:r>
            <a:r>
              <a:rPr sz="5400" spc="-275" dirty="0">
                <a:solidFill>
                  <a:schemeClr val="tx1"/>
                </a:solidFill>
              </a:rPr>
              <a:t> </a:t>
            </a:r>
            <a:r>
              <a:rPr sz="5400" spc="484" dirty="0">
                <a:solidFill>
                  <a:schemeClr val="tx1"/>
                </a:solidFill>
              </a:rPr>
              <a:t>S</a:t>
            </a:r>
            <a:r>
              <a:rPr sz="5400" spc="-170" dirty="0">
                <a:solidFill>
                  <a:schemeClr val="tx1"/>
                </a:solidFill>
              </a:rPr>
              <a:t> </a:t>
            </a:r>
            <a:r>
              <a:rPr sz="5400" spc="445" dirty="0">
                <a:solidFill>
                  <a:schemeClr val="tx1"/>
                </a:solidFill>
              </a:rPr>
              <a:t>T</a:t>
            </a:r>
            <a:r>
              <a:rPr sz="5400" spc="-275" dirty="0">
                <a:solidFill>
                  <a:schemeClr val="tx1"/>
                </a:solidFill>
              </a:rPr>
              <a:t> </a:t>
            </a:r>
            <a:r>
              <a:rPr sz="5400" spc="405" dirty="0">
                <a:solidFill>
                  <a:schemeClr val="tx1"/>
                </a:solidFill>
              </a:rPr>
              <a:t>I</a:t>
            </a:r>
            <a:r>
              <a:rPr sz="5400" spc="-210" dirty="0">
                <a:solidFill>
                  <a:schemeClr val="tx1"/>
                </a:solidFill>
              </a:rPr>
              <a:t> </a:t>
            </a:r>
            <a:r>
              <a:rPr sz="5400" spc="1035" dirty="0">
                <a:solidFill>
                  <a:schemeClr val="tx1"/>
                </a:solidFill>
              </a:rPr>
              <a:t>G</a:t>
            </a:r>
            <a:r>
              <a:rPr sz="5400" spc="-210" dirty="0">
                <a:solidFill>
                  <a:schemeClr val="tx1"/>
                </a:solidFill>
              </a:rPr>
              <a:t> </a:t>
            </a:r>
            <a:r>
              <a:rPr sz="5400" spc="340" dirty="0">
                <a:solidFill>
                  <a:schemeClr val="tx1"/>
                </a:solidFill>
              </a:rPr>
              <a:t>AT</a:t>
            </a:r>
            <a:r>
              <a:rPr sz="5400" spc="-200" dirty="0">
                <a:solidFill>
                  <a:schemeClr val="tx1"/>
                </a:solidFill>
              </a:rPr>
              <a:t> </a:t>
            </a:r>
            <a:r>
              <a:rPr sz="5400" spc="405" dirty="0">
                <a:solidFill>
                  <a:schemeClr val="tx1"/>
                </a:solidFill>
              </a:rPr>
              <a:t>I</a:t>
            </a:r>
            <a:r>
              <a:rPr sz="5400" spc="-204" dirty="0">
                <a:solidFill>
                  <a:schemeClr val="tx1"/>
                </a:solidFill>
              </a:rPr>
              <a:t> </a:t>
            </a:r>
            <a:r>
              <a:rPr sz="5400" spc="690" dirty="0">
                <a:solidFill>
                  <a:schemeClr val="tx1"/>
                </a:solidFill>
              </a:rPr>
              <a:t>ON</a:t>
            </a:r>
            <a:r>
              <a:rPr sz="5400" spc="-175" dirty="0">
                <a:solidFill>
                  <a:schemeClr val="tx1"/>
                </a:solidFill>
              </a:rPr>
              <a:t> </a:t>
            </a:r>
            <a:r>
              <a:rPr sz="5600" spc="520" dirty="0">
                <a:solidFill>
                  <a:schemeClr val="tx1"/>
                </a:solidFill>
              </a:rPr>
              <a:t>S</a:t>
            </a:r>
            <a:endParaRPr sz="5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533400"/>
            <a:ext cx="11201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1. Lactate</a:t>
            </a:r>
          </a:p>
          <a:p>
            <a:pPr algn="l"/>
            <a:r>
              <a:rPr lang="en-US" dirty="0" smtClean="0"/>
              <a:t> </a:t>
            </a:r>
            <a:r>
              <a:rPr lang="en-US" dirty="0"/>
              <a:t>(From arterial blood gas) </a:t>
            </a:r>
            <a:r>
              <a:rPr lang="en-US" dirty="0" smtClean="0"/>
              <a:t>(</a:t>
            </a:r>
            <a:r>
              <a:rPr lang="en-US" dirty="0"/>
              <a:t>result: &gt;2mmol/L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 </a:t>
            </a:r>
            <a:endParaRPr lang="en-US" sz="2000" dirty="0" smtClean="0"/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. Arterial blood gas or venous blood gas </a:t>
            </a:r>
          </a:p>
          <a:p>
            <a:pPr algn="l"/>
            <a:r>
              <a:rPr lang="en-US" dirty="0" smtClean="0"/>
              <a:t>(result</a:t>
            </a:r>
            <a:r>
              <a:rPr lang="en-US" dirty="0"/>
              <a:t>: Metabolic acidosis; pH &lt; 7.35, bicarbonate </a:t>
            </a:r>
            <a:r>
              <a:rPr lang="en-US" dirty="0" smtClean="0"/>
              <a:t>&lt;22 )</a:t>
            </a:r>
          </a:p>
          <a:p>
            <a:pPr algn="l"/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3. Glucose </a:t>
            </a:r>
          </a:p>
          <a:p>
            <a:pPr algn="l"/>
            <a:r>
              <a:rPr lang="en-US" dirty="0" smtClean="0"/>
              <a:t>( &gt;7mmol/L </a:t>
            </a:r>
            <a:r>
              <a:rPr lang="en-US" dirty="0"/>
              <a:t>or </a:t>
            </a:r>
            <a:r>
              <a:rPr lang="en-US" dirty="0" smtClean="0"/>
              <a:t>&gt;126mg/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  <a:r>
              <a:rPr lang="en-US" dirty="0"/>
              <a:t>in non-diabetic </a:t>
            </a:r>
            <a:r>
              <a:rPr lang="en-US" dirty="0" smtClean="0"/>
              <a:t>patients)</a:t>
            </a:r>
          </a:p>
          <a:p>
            <a:pPr algn="l"/>
            <a:endParaRPr lang="en-US" dirty="0" smtClean="0"/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4. Blood test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l"/>
            <a:r>
              <a:rPr lang="en-US" b="1" dirty="0" smtClean="0"/>
              <a:t>✓ </a:t>
            </a:r>
            <a:r>
              <a:rPr lang="en-US" b="1" dirty="0"/>
              <a:t>CBC </a:t>
            </a:r>
            <a:r>
              <a:rPr lang="en-US" dirty="0"/>
              <a:t>: </a:t>
            </a:r>
            <a:endParaRPr lang="en-US" dirty="0" smtClean="0"/>
          </a:p>
          <a:p>
            <a:pPr algn="l"/>
            <a:r>
              <a:rPr lang="en-US" dirty="0" smtClean="0"/>
              <a:t>(</a:t>
            </a:r>
            <a:r>
              <a:rPr lang="en-US" dirty="0"/>
              <a:t>result: </a:t>
            </a:r>
            <a:r>
              <a:rPr lang="en-US" dirty="0" err="1"/>
              <a:t>Hb</a:t>
            </a:r>
            <a:r>
              <a:rPr lang="en-US" dirty="0"/>
              <a:t> &lt; 100g/L suggests hemorrhages, WBC &gt;12 x 10³/ macro-liter if sepsis is present</a:t>
            </a:r>
            <a:r>
              <a:rPr lang="en-US" dirty="0" smtClean="0"/>
              <a:t>.)</a:t>
            </a:r>
          </a:p>
          <a:p>
            <a:pPr algn="l"/>
            <a:r>
              <a:rPr lang="en-US" sz="2000" b="1" dirty="0" smtClean="0"/>
              <a:t>✓ </a:t>
            </a:r>
            <a:r>
              <a:rPr lang="en-US" sz="2000" b="1" dirty="0"/>
              <a:t>Urea and electrolytes </a:t>
            </a:r>
            <a:endParaRPr lang="en-US" sz="2000" b="1" dirty="0" smtClean="0"/>
          </a:p>
          <a:p>
            <a:pPr algn="l"/>
            <a:r>
              <a:rPr lang="en-US" dirty="0" smtClean="0"/>
              <a:t>(</a:t>
            </a:r>
            <a:r>
              <a:rPr lang="en-US" dirty="0"/>
              <a:t>evidence of renal impairment if kidney perfusion is compromised for example </a:t>
            </a:r>
            <a:r>
              <a:rPr lang="en-US" dirty="0" smtClean="0"/>
              <a:t>hypokalemia and hypernatremia</a:t>
            </a:r>
          </a:p>
          <a:p>
            <a:pPr algn="l"/>
            <a:r>
              <a:rPr lang="en-US" dirty="0" smtClean="0"/>
              <a:t> </a:t>
            </a:r>
            <a:r>
              <a:rPr lang="en-US" dirty="0"/>
              <a:t>with diarrhea and vomiting (hypovolemic shock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 </a:t>
            </a:r>
            <a:r>
              <a:rPr lang="en-US" sz="2000" b="1" dirty="0"/>
              <a:t>✓ Coagulation studies </a:t>
            </a:r>
            <a:endParaRPr lang="en-US" sz="2000" b="1" dirty="0" smtClean="0"/>
          </a:p>
          <a:p>
            <a:pPr algn="l"/>
            <a:r>
              <a:rPr lang="en-US" dirty="0" smtClean="0"/>
              <a:t>(</a:t>
            </a:r>
            <a:r>
              <a:rPr lang="en-US" dirty="0"/>
              <a:t>result: PT, PTT, fibrinogen; prolonged with DIC in septic shock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 </a:t>
            </a:r>
            <a:r>
              <a:rPr lang="en-US" sz="2000" b="1" dirty="0"/>
              <a:t>✓ C-reactive protein</a:t>
            </a:r>
            <a:r>
              <a:rPr lang="en-US" dirty="0"/>
              <a:t> </a:t>
            </a:r>
            <a:endParaRPr lang="en-US" dirty="0" smtClean="0"/>
          </a:p>
          <a:p>
            <a:pPr algn="l"/>
            <a:r>
              <a:rPr lang="en-US" dirty="0" smtClean="0"/>
              <a:t>(</a:t>
            </a:r>
            <a:r>
              <a:rPr lang="en-US" dirty="0"/>
              <a:t>result: high values suggest </a:t>
            </a:r>
            <a:r>
              <a:rPr lang="en-US" dirty="0" smtClean="0"/>
              <a:t>sepsis)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295400"/>
            <a:ext cx="9525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5. </a:t>
            </a:r>
            <a:r>
              <a:rPr lang="en-US" sz="2800" b="1" dirty="0" smtClean="0">
                <a:solidFill>
                  <a:srgbClr val="FF0000"/>
                </a:solidFill>
              </a:rPr>
              <a:t>ECG</a:t>
            </a:r>
          </a:p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(evidence of MI, arrhythmias, electrolyte abnormalities</a:t>
            </a:r>
            <a:r>
              <a:rPr lang="en-US" sz="2400" dirty="0" smtClean="0"/>
              <a:t>)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6. </a:t>
            </a:r>
            <a:r>
              <a:rPr lang="en-US" sz="2800" b="1" dirty="0">
                <a:solidFill>
                  <a:srgbClr val="FF0000"/>
                </a:solidFill>
              </a:rPr>
              <a:t>CXR: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dirty="0" smtClean="0"/>
              <a:t>look </a:t>
            </a:r>
            <a:r>
              <a:rPr lang="en-US" sz="2400" dirty="0"/>
              <a:t>for pulmonary edema, pneumonia, pneumothorax, widened mediastinum (e.g., due to aortic dissection). </a:t>
            </a:r>
          </a:p>
        </p:txBody>
      </p:sp>
    </p:spTree>
    <p:extLst>
      <p:ext uri="{BB962C8B-B14F-4D97-AF65-F5344CB8AC3E}">
        <p14:creationId xmlns:p14="http://schemas.microsoft.com/office/powerpoint/2010/main" val="323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152400"/>
            <a:ext cx="8338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Use an </a:t>
            </a:r>
            <a:r>
              <a:rPr lang="en-US" sz="2800" b="1" dirty="0">
                <a:solidFill>
                  <a:srgbClr val="FF0000"/>
                </a:solidFill>
              </a:rPr>
              <a:t>ABCDE</a:t>
            </a:r>
            <a:r>
              <a:rPr lang="en-US" sz="2800" b="1" dirty="0"/>
              <a:t> approach to manage shock empirically: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28020"/>
            <a:ext cx="11582400" cy="60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2362200"/>
            <a:ext cx="76803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/>
              <a:t>➢ Hypovolemic Shock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0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143000"/>
            <a:ext cx="1150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** Definition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/>
              <a:t>Reduced circulating blood volume with secondary decreased cardiac output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821" y="1828800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** Causes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2667000"/>
            <a:ext cx="3124200" cy="310854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Non-hemorrhagic</a:t>
            </a:r>
          </a:p>
          <a:p>
            <a:pPr algn="l"/>
            <a:r>
              <a:rPr lang="en-US" sz="2400" dirty="0" smtClean="0"/>
              <a:t> </a:t>
            </a:r>
          </a:p>
          <a:p>
            <a:pPr algn="l"/>
            <a:r>
              <a:rPr lang="en-US" sz="2400" dirty="0" smtClean="0"/>
              <a:t>✓ </a:t>
            </a:r>
            <a:r>
              <a:rPr lang="en-US" sz="2400" dirty="0"/>
              <a:t>Vomiting </a:t>
            </a:r>
            <a:endParaRPr lang="en-US" sz="2400" dirty="0" smtClean="0"/>
          </a:p>
          <a:p>
            <a:pPr algn="l"/>
            <a:r>
              <a:rPr lang="en-US" sz="2400" dirty="0" smtClean="0"/>
              <a:t>✓ Diarrhea</a:t>
            </a:r>
          </a:p>
          <a:p>
            <a:pPr algn="l"/>
            <a:r>
              <a:rPr lang="en-US" sz="2400" dirty="0" smtClean="0"/>
              <a:t>✓ </a:t>
            </a:r>
            <a:r>
              <a:rPr lang="en-US" sz="2400" dirty="0"/>
              <a:t>Bowel </a:t>
            </a:r>
            <a:r>
              <a:rPr lang="en-US" sz="2400" dirty="0" smtClean="0"/>
              <a:t>obstruction</a:t>
            </a:r>
          </a:p>
          <a:p>
            <a:pPr algn="l"/>
            <a:r>
              <a:rPr lang="en-US" sz="2400" dirty="0" smtClean="0"/>
              <a:t>✓ </a:t>
            </a:r>
            <a:r>
              <a:rPr lang="en-US" sz="2400" dirty="0"/>
              <a:t>Burns </a:t>
            </a:r>
            <a:endParaRPr lang="en-US" sz="2400" dirty="0" smtClean="0"/>
          </a:p>
          <a:p>
            <a:pPr algn="l"/>
            <a:r>
              <a:rPr lang="en-US" sz="2400" dirty="0" smtClean="0"/>
              <a:t>✓ Dehydration</a:t>
            </a:r>
          </a:p>
          <a:p>
            <a:pPr algn="l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438900" y="2667000"/>
            <a:ext cx="3162300" cy="310854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hemorrhagic</a:t>
            </a:r>
          </a:p>
          <a:p>
            <a:pPr algn="l"/>
            <a:r>
              <a:rPr lang="en-US" sz="2400" dirty="0" smtClean="0"/>
              <a:t> </a:t>
            </a:r>
          </a:p>
          <a:p>
            <a:pPr algn="l"/>
            <a:r>
              <a:rPr lang="en-US" sz="2400" dirty="0"/>
              <a:t>✓ GI </a:t>
            </a:r>
            <a:r>
              <a:rPr lang="en-US" sz="2400" dirty="0" smtClean="0"/>
              <a:t>bleed</a:t>
            </a:r>
          </a:p>
          <a:p>
            <a:pPr algn="l"/>
            <a:r>
              <a:rPr lang="en-US" sz="2400" dirty="0" smtClean="0"/>
              <a:t>✓ </a:t>
            </a:r>
            <a:r>
              <a:rPr lang="en-US" sz="2400" dirty="0"/>
              <a:t>Trauma </a:t>
            </a:r>
            <a:endParaRPr lang="en-US" sz="2400" dirty="0" smtClean="0"/>
          </a:p>
          <a:p>
            <a:pPr algn="l"/>
            <a:r>
              <a:rPr lang="en-US" sz="2400" dirty="0" smtClean="0"/>
              <a:t>✓ </a:t>
            </a:r>
            <a:r>
              <a:rPr lang="en-US" sz="2400" dirty="0"/>
              <a:t>Massive hemoptysis </a:t>
            </a:r>
            <a:endParaRPr lang="en-US" sz="2400" dirty="0" smtClean="0"/>
          </a:p>
          <a:p>
            <a:pPr algn="l"/>
            <a:r>
              <a:rPr lang="en-US" sz="2400" dirty="0" smtClean="0"/>
              <a:t>✓ </a:t>
            </a:r>
            <a:r>
              <a:rPr lang="en-US" sz="2400" dirty="0"/>
              <a:t>post-partum </a:t>
            </a:r>
            <a:r>
              <a:rPr lang="en-US" sz="2400" dirty="0" smtClean="0"/>
              <a:t>bleeding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691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6A457C-5AE6-F7C4-866B-F8D30FA049E7}"/>
              </a:ext>
            </a:extLst>
          </p:cNvPr>
          <p:cNvSpPr txBox="1">
            <a:spLocks/>
          </p:cNvSpPr>
          <p:nvPr/>
        </p:nvSpPr>
        <p:spPr>
          <a:xfrm>
            <a:off x="1676400" y="990600"/>
            <a:ext cx="11860356" cy="6414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Signs &amp; Symptoms:</a:t>
            </a:r>
            <a:endParaRPr lang="en-US" sz="2800" dirty="0" smtClean="0"/>
          </a:p>
          <a:p>
            <a:r>
              <a:rPr lang="en-US" sz="2400" dirty="0" smtClean="0"/>
              <a:t>↓cardiac output </a:t>
            </a:r>
          </a:p>
          <a:p>
            <a:r>
              <a:rPr lang="en-US" sz="2400" dirty="0" smtClean="0"/>
              <a:t>↓PAOP (pulmonary artery occlusion/ wedge pressure)</a:t>
            </a:r>
          </a:p>
          <a:p>
            <a:r>
              <a:rPr lang="en-US" sz="2400" dirty="0" smtClean="0"/>
              <a:t>↑SVR (systemic vascular resistant) </a:t>
            </a:r>
          </a:p>
          <a:p>
            <a:r>
              <a:rPr lang="en-US" sz="2400" dirty="0" smtClean="0"/>
              <a:t>Hypotension</a:t>
            </a:r>
          </a:p>
          <a:p>
            <a:r>
              <a:rPr lang="en-US" sz="2400" dirty="0" smtClean="0"/>
              <a:t>Tachycardia, tachypnea</a:t>
            </a:r>
          </a:p>
          <a:p>
            <a:r>
              <a:rPr lang="en-US" sz="2400" dirty="0" smtClean="0"/>
              <a:t>Cool, clammy skin &lt;cold shock&gt;</a:t>
            </a:r>
          </a:p>
        </p:txBody>
      </p:sp>
    </p:spTree>
    <p:extLst>
      <p:ext uri="{BB962C8B-B14F-4D97-AF65-F5344CB8AC3E}">
        <p14:creationId xmlns:p14="http://schemas.microsoft.com/office/powerpoint/2010/main" val="40569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685800"/>
            <a:ext cx="26130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20" dirty="0">
                <a:solidFill>
                  <a:schemeClr val="tx1"/>
                </a:solidFill>
              </a:rPr>
              <a:t>DEFINITION</a:t>
            </a:r>
            <a:endParaRPr sz="3200" dirty="0">
              <a:solidFill>
                <a:schemeClr val="tx1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5066" y="1675723"/>
            <a:ext cx="6645275" cy="232410"/>
            <a:chOff x="304342" y="1560194"/>
            <a:chExt cx="6645275" cy="2324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342" y="1560194"/>
              <a:ext cx="1625295" cy="1813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43735" y="1564512"/>
              <a:ext cx="5005705" cy="227965"/>
            </a:xfrm>
            <a:custGeom>
              <a:avLst/>
              <a:gdLst/>
              <a:ahLst/>
              <a:cxnLst/>
              <a:rect l="l" t="t" r="r" b="b"/>
              <a:pathLst>
                <a:path w="5005705" h="227964">
                  <a:moveTo>
                    <a:pt x="58039" y="98094"/>
                  </a:moveTo>
                  <a:lnTo>
                    <a:pt x="0" y="98094"/>
                  </a:lnTo>
                  <a:lnTo>
                    <a:pt x="0" y="127889"/>
                  </a:lnTo>
                  <a:lnTo>
                    <a:pt x="58039" y="127889"/>
                  </a:lnTo>
                  <a:lnTo>
                    <a:pt x="58039" y="98094"/>
                  </a:lnTo>
                  <a:close/>
                </a:path>
                <a:path w="5005705" h="227964">
                  <a:moveTo>
                    <a:pt x="149987" y="59055"/>
                  </a:moveTo>
                  <a:lnTo>
                    <a:pt x="123317" y="59055"/>
                  </a:lnTo>
                  <a:lnTo>
                    <a:pt x="123317" y="29083"/>
                  </a:lnTo>
                  <a:lnTo>
                    <a:pt x="86487" y="29083"/>
                  </a:lnTo>
                  <a:lnTo>
                    <a:pt x="86487" y="59055"/>
                  </a:lnTo>
                  <a:lnTo>
                    <a:pt x="68326" y="59055"/>
                  </a:lnTo>
                  <a:lnTo>
                    <a:pt x="68326" y="87122"/>
                  </a:lnTo>
                  <a:lnTo>
                    <a:pt x="86614" y="87122"/>
                  </a:lnTo>
                  <a:lnTo>
                    <a:pt x="86614" y="141224"/>
                  </a:lnTo>
                  <a:lnTo>
                    <a:pt x="87376" y="146685"/>
                  </a:lnTo>
                  <a:lnTo>
                    <a:pt x="88773" y="151638"/>
                  </a:lnTo>
                  <a:lnTo>
                    <a:pt x="90043" y="156591"/>
                  </a:lnTo>
                  <a:lnTo>
                    <a:pt x="92329" y="160909"/>
                  </a:lnTo>
                  <a:lnTo>
                    <a:pt x="95504" y="164465"/>
                  </a:lnTo>
                  <a:lnTo>
                    <a:pt x="98552" y="168021"/>
                  </a:lnTo>
                  <a:lnTo>
                    <a:pt x="102743" y="170815"/>
                  </a:lnTo>
                  <a:lnTo>
                    <a:pt x="113030" y="174625"/>
                  </a:lnTo>
                  <a:lnTo>
                    <a:pt x="119507" y="175641"/>
                  </a:lnTo>
                  <a:lnTo>
                    <a:pt x="131064" y="175641"/>
                  </a:lnTo>
                  <a:lnTo>
                    <a:pt x="148844" y="172212"/>
                  </a:lnTo>
                  <a:lnTo>
                    <a:pt x="148361" y="146558"/>
                  </a:lnTo>
                  <a:lnTo>
                    <a:pt x="148336" y="144780"/>
                  </a:lnTo>
                  <a:lnTo>
                    <a:pt x="146939" y="145288"/>
                  </a:lnTo>
                  <a:lnTo>
                    <a:pt x="145288" y="145796"/>
                  </a:lnTo>
                  <a:lnTo>
                    <a:pt x="143129" y="146050"/>
                  </a:lnTo>
                  <a:lnTo>
                    <a:pt x="139192" y="146558"/>
                  </a:lnTo>
                  <a:lnTo>
                    <a:pt x="132080" y="146558"/>
                  </a:lnTo>
                  <a:lnTo>
                    <a:pt x="128397" y="145161"/>
                  </a:lnTo>
                  <a:lnTo>
                    <a:pt x="126365" y="142494"/>
                  </a:lnTo>
                  <a:lnTo>
                    <a:pt x="124333" y="139954"/>
                  </a:lnTo>
                  <a:lnTo>
                    <a:pt x="123317" y="135890"/>
                  </a:lnTo>
                  <a:lnTo>
                    <a:pt x="123317" y="87122"/>
                  </a:lnTo>
                  <a:lnTo>
                    <a:pt x="149987" y="87122"/>
                  </a:lnTo>
                  <a:lnTo>
                    <a:pt x="149987" y="59055"/>
                  </a:lnTo>
                  <a:close/>
                </a:path>
                <a:path w="5005705" h="227964">
                  <a:moveTo>
                    <a:pt x="280924" y="172847"/>
                  </a:moveTo>
                  <a:lnTo>
                    <a:pt x="280885" y="96520"/>
                  </a:lnTo>
                  <a:lnTo>
                    <a:pt x="280289" y="91059"/>
                  </a:lnTo>
                  <a:lnTo>
                    <a:pt x="279209" y="87122"/>
                  </a:lnTo>
                  <a:lnTo>
                    <a:pt x="278765" y="85471"/>
                  </a:lnTo>
                  <a:lnTo>
                    <a:pt x="277368" y="79883"/>
                  </a:lnTo>
                  <a:lnTo>
                    <a:pt x="274955" y="74930"/>
                  </a:lnTo>
                  <a:lnTo>
                    <a:pt x="273812" y="73406"/>
                  </a:lnTo>
                  <a:lnTo>
                    <a:pt x="268478" y="66167"/>
                  </a:lnTo>
                  <a:lnTo>
                    <a:pt x="264160" y="62611"/>
                  </a:lnTo>
                  <a:lnTo>
                    <a:pt x="258826" y="59944"/>
                  </a:lnTo>
                  <a:lnTo>
                    <a:pt x="253619" y="57150"/>
                  </a:lnTo>
                  <a:lnTo>
                    <a:pt x="247142" y="55753"/>
                  </a:lnTo>
                  <a:lnTo>
                    <a:pt x="231394" y="55753"/>
                  </a:lnTo>
                  <a:lnTo>
                    <a:pt x="224663" y="57531"/>
                  </a:lnTo>
                  <a:lnTo>
                    <a:pt x="219075" y="61214"/>
                  </a:lnTo>
                  <a:lnTo>
                    <a:pt x="213360" y="64770"/>
                  </a:lnTo>
                  <a:lnTo>
                    <a:pt x="209296" y="68834"/>
                  </a:lnTo>
                  <a:lnTo>
                    <a:pt x="206629" y="73406"/>
                  </a:lnTo>
                  <a:lnTo>
                    <a:pt x="206248" y="73406"/>
                  </a:lnTo>
                  <a:lnTo>
                    <a:pt x="206248" y="0"/>
                  </a:lnTo>
                  <a:lnTo>
                    <a:pt x="168656" y="0"/>
                  </a:lnTo>
                  <a:lnTo>
                    <a:pt x="168656" y="172847"/>
                  </a:lnTo>
                  <a:lnTo>
                    <a:pt x="206248" y="172847"/>
                  </a:lnTo>
                  <a:lnTo>
                    <a:pt x="206248" y="104521"/>
                  </a:lnTo>
                  <a:lnTo>
                    <a:pt x="207899" y="98806"/>
                  </a:lnTo>
                  <a:lnTo>
                    <a:pt x="211455" y="94107"/>
                  </a:lnTo>
                  <a:lnTo>
                    <a:pt x="214884" y="89408"/>
                  </a:lnTo>
                  <a:lnTo>
                    <a:pt x="219964" y="87122"/>
                  </a:lnTo>
                  <a:lnTo>
                    <a:pt x="229870" y="87122"/>
                  </a:lnTo>
                  <a:lnTo>
                    <a:pt x="232664" y="87757"/>
                  </a:lnTo>
                  <a:lnTo>
                    <a:pt x="234823" y="89027"/>
                  </a:lnTo>
                  <a:lnTo>
                    <a:pt x="236982" y="90424"/>
                  </a:lnTo>
                  <a:lnTo>
                    <a:pt x="238633" y="92075"/>
                  </a:lnTo>
                  <a:lnTo>
                    <a:pt x="239903" y="94361"/>
                  </a:lnTo>
                  <a:lnTo>
                    <a:pt x="241300" y="96520"/>
                  </a:lnTo>
                  <a:lnTo>
                    <a:pt x="242189" y="99060"/>
                  </a:lnTo>
                  <a:lnTo>
                    <a:pt x="242570" y="101981"/>
                  </a:lnTo>
                  <a:lnTo>
                    <a:pt x="243078" y="104902"/>
                  </a:lnTo>
                  <a:lnTo>
                    <a:pt x="243205" y="172847"/>
                  </a:lnTo>
                  <a:lnTo>
                    <a:pt x="280924" y="172847"/>
                  </a:lnTo>
                  <a:close/>
                </a:path>
                <a:path w="5005705" h="227964">
                  <a:moveTo>
                    <a:pt x="386588" y="56769"/>
                  </a:moveTo>
                  <a:lnTo>
                    <a:pt x="385699" y="56515"/>
                  </a:lnTo>
                  <a:lnTo>
                    <a:pt x="384556" y="56261"/>
                  </a:lnTo>
                  <a:lnTo>
                    <a:pt x="383032" y="56007"/>
                  </a:lnTo>
                  <a:lnTo>
                    <a:pt x="380111" y="55753"/>
                  </a:lnTo>
                  <a:lnTo>
                    <a:pt x="371602" y="55753"/>
                  </a:lnTo>
                  <a:lnTo>
                    <a:pt x="365379" y="57658"/>
                  </a:lnTo>
                  <a:lnTo>
                    <a:pt x="354711" y="65024"/>
                  </a:lnTo>
                  <a:lnTo>
                    <a:pt x="350647" y="69723"/>
                  </a:lnTo>
                  <a:lnTo>
                    <a:pt x="347726" y="75565"/>
                  </a:lnTo>
                  <a:lnTo>
                    <a:pt x="347345" y="75565"/>
                  </a:lnTo>
                  <a:lnTo>
                    <a:pt x="347345" y="59055"/>
                  </a:lnTo>
                  <a:lnTo>
                    <a:pt x="311150" y="59055"/>
                  </a:lnTo>
                  <a:lnTo>
                    <a:pt x="311150" y="172847"/>
                  </a:lnTo>
                  <a:lnTo>
                    <a:pt x="348615" y="172847"/>
                  </a:lnTo>
                  <a:lnTo>
                    <a:pt x="348615" y="112014"/>
                  </a:lnTo>
                  <a:lnTo>
                    <a:pt x="349123" y="109347"/>
                  </a:lnTo>
                  <a:lnTo>
                    <a:pt x="370332" y="88519"/>
                  </a:lnTo>
                  <a:lnTo>
                    <a:pt x="378460" y="88519"/>
                  </a:lnTo>
                  <a:lnTo>
                    <a:pt x="381635" y="88773"/>
                  </a:lnTo>
                  <a:lnTo>
                    <a:pt x="383286" y="89154"/>
                  </a:lnTo>
                  <a:lnTo>
                    <a:pt x="385064" y="89662"/>
                  </a:lnTo>
                  <a:lnTo>
                    <a:pt x="385114" y="88519"/>
                  </a:lnTo>
                  <a:lnTo>
                    <a:pt x="385711" y="75565"/>
                  </a:lnTo>
                  <a:lnTo>
                    <a:pt x="386588" y="56769"/>
                  </a:lnTo>
                  <a:close/>
                </a:path>
                <a:path w="5005705" h="227964">
                  <a:moveTo>
                    <a:pt x="519303" y="124841"/>
                  </a:moveTo>
                  <a:lnTo>
                    <a:pt x="512318" y="83566"/>
                  </a:lnTo>
                  <a:lnTo>
                    <a:pt x="510844" y="81153"/>
                  </a:lnTo>
                  <a:lnTo>
                    <a:pt x="508381" y="77089"/>
                  </a:lnTo>
                  <a:lnTo>
                    <a:pt x="503301" y="71755"/>
                  </a:lnTo>
                  <a:lnTo>
                    <a:pt x="498348" y="66421"/>
                  </a:lnTo>
                  <a:lnTo>
                    <a:pt x="492252" y="62357"/>
                  </a:lnTo>
                  <a:lnTo>
                    <a:pt x="484886" y="59448"/>
                  </a:lnTo>
                  <a:lnTo>
                    <a:pt x="484886" y="96901"/>
                  </a:lnTo>
                  <a:lnTo>
                    <a:pt x="484886" y="102870"/>
                  </a:lnTo>
                  <a:lnTo>
                    <a:pt x="436499" y="102870"/>
                  </a:lnTo>
                  <a:lnTo>
                    <a:pt x="436626" y="99949"/>
                  </a:lnTo>
                  <a:lnTo>
                    <a:pt x="444373" y="87630"/>
                  </a:lnTo>
                  <a:lnTo>
                    <a:pt x="446659" y="85598"/>
                  </a:lnTo>
                  <a:lnTo>
                    <a:pt x="449326" y="83947"/>
                  </a:lnTo>
                  <a:lnTo>
                    <a:pt x="452374" y="82931"/>
                  </a:lnTo>
                  <a:lnTo>
                    <a:pt x="455422" y="81788"/>
                  </a:lnTo>
                  <a:lnTo>
                    <a:pt x="458724" y="81153"/>
                  </a:lnTo>
                  <a:lnTo>
                    <a:pt x="469900" y="81153"/>
                  </a:lnTo>
                  <a:lnTo>
                    <a:pt x="475488" y="83312"/>
                  </a:lnTo>
                  <a:lnTo>
                    <a:pt x="479171" y="87630"/>
                  </a:lnTo>
                  <a:lnTo>
                    <a:pt x="482981" y="91821"/>
                  </a:lnTo>
                  <a:lnTo>
                    <a:pt x="484886" y="96901"/>
                  </a:lnTo>
                  <a:lnTo>
                    <a:pt x="484886" y="59448"/>
                  </a:lnTo>
                  <a:lnTo>
                    <a:pt x="478155" y="56769"/>
                  </a:lnTo>
                  <a:lnTo>
                    <a:pt x="470535" y="55372"/>
                  </a:lnTo>
                  <a:lnTo>
                    <a:pt x="453517" y="55372"/>
                  </a:lnTo>
                  <a:lnTo>
                    <a:pt x="413004" y="77089"/>
                  </a:lnTo>
                  <a:lnTo>
                    <a:pt x="400685" y="116332"/>
                  </a:lnTo>
                  <a:lnTo>
                    <a:pt x="400989" y="123367"/>
                  </a:lnTo>
                  <a:lnTo>
                    <a:pt x="419100" y="160909"/>
                  </a:lnTo>
                  <a:lnTo>
                    <a:pt x="454787" y="176530"/>
                  </a:lnTo>
                  <a:lnTo>
                    <a:pt x="463296" y="176530"/>
                  </a:lnTo>
                  <a:lnTo>
                    <a:pt x="505663" y="162560"/>
                  </a:lnTo>
                  <a:lnTo>
                    <a:pt x="514985" y="152273"/>
                  </a:lnTo>
                  <a:lnTo>
                    <a:pt x="507733" y="147701"/>
                  </a:lnTo>
                  <a:lnTo>
                    <a:pt x="488823" y="135763"/>
                  </a:lnTo>
                  <a:lnTo>
                    <a:pt x="469646" y="147701"/>
                  </a:lnTo>
                  <a:lnTo>
                    <a:pt x="460375" y="147701"/>
                  </a:lnTo>
                  <a:lnTo>
                    <a:pt x="445643" y="141605"/>
                  </a:lnTo>
                  <a:lnTo>
                    <a:pt x="443103" y="139700"/>
                  </a:lnTo>
                  <a:lnTo>
                    <a:pt x="436499" y="126238"/>
                  </a:lnTo>
                  <a:lnTo>
                    <a:pt x="519049" y="126238"/>
                  </a:lnTo>
                  <a:lnTo>
                    <a:pt x="519303" y="124841"/>
                  </a:lnTo>
                  <a:close/>
                </a:path>
                <a:path w="5005705" h="227964">
                  <a:moveTo>
                    <a:pt x="641223" y="123317"/>
                  </a:moveTo>
                  <a:lnTo>
                    <a:pt x="636930" y="83185"/>
                  </a:lnTo>
                  <a:lnTo>
                    <a:pt x="636397" y="81026"/>
                  </a:lnTo>
                  <a:lnTo>
                    <a:pt x="613283" y="58928"/>
                  </a:lnTo>
                  <a:lnTo>
                    <a:pt x="606933" y="56654"/>
                  </a:lnTo>
                  <a:lnTo>
                    <a:pt x="606933" y="123317"/>
                  </a:lnTo>
                  <a:lnTo>
                    <a:pt x="606933" y="134239"/>
                  </a:lnTo>
                  <a:lnTo>
                    <a:pt x="604901" y="139954"/>
                  </a:lnTo>
                  <a:lnTo>
                    <a:pt x="600710" y="144272"/>
                  </a:lnTo>
                  <a:lnTo>
                    <a:pt x="596900" y="148336"/>
                  </a:lnTo>
                  <a:lnTo>
                    <a:pt x="591058" y="150368"/>
                  </a:lnTo>
                  <a:lnTo>
                    <a:pt x="581533" y="150368"/>
                  </a:lnTo>
                  <a:lnTo>
                    <a:pt x="579628" y="150241"/>
                  </a:lnTo>
                  <a:lnTo>
                    <a:pt x="567182" y="140970"/>
                  </a:lnTo>
                  <a:lnTo>
                    <a:pt x="567182" y="135509"/>
                  </a:lnTo>
                  <a:lnTo>
                    <a:pt x="568198" y="132715"/>
                  </a:lnTo>
                  <a:lnTo>
                    <a:pt x="570357" y="130683"/>
                  </a:lnTo>
                  <a:lnTo>
                    <a:pt x="572516" y="128524"/>
                  </a:lnTo>
                  <a:lnTo>
                    <a:pt x="598043" y="123317"/>
                  </a:lnTo>
                  <a:lnTo>
                    <a:pt x="606933" y="123317"/>
                  </a:lnTo>
                  <a:lnTo>
                    <a:pt x="606933" y="56654"/>
                  </a:lnTo>
                  <a:lnTo>
                    <a:pt x="606552" y="56515"/>
                  </a:lnTo>
                  <a:lnTo>
                    <a:pt x="598424" y="55372"/>
                  </a:lnTo>
                  <a:lnTo>
                    <a:pt x="588772" y="55372"/>
                  </a:lnTo>
                  <a:lnTo>
                    <a:pt x="549033" y="66128"/>
                  </a:lnTo>
                  <a:lnTo>
                    <a:pt x="538099" y="74549"/>
                  </a:lnTo>
                  <a:lnTo>
                    <a:pt x="557149" y="94996"/>
                  </a:lnTo>
                  <a:lnTo>
                    <a:pt x="560578" y="91694"/>
                  </a:lnTo>
                  <a:lnTo>
                    <a:pt x="564896" y="89027"/>
                  </a:lnTo>
                  <a:lnTo>
                    <a:pt x="569849" y="86614"/>
                  </a:lnTo>
                  <a:lnTo>
                    <a:pt x="574802" y="84328"/>
                  </a:lnTo>
                  <a:lnTo>
                    <a:pt x="579882" y="83185"/>
                  </a:lnTo>
                  <a:lnTo>
                    <a:pt x="590931" y="83185"/>
                  </a:lnTo>
                  <a:lnTo>
                    <a:pt x="595884" y="84582"/>
                  </a:lnTo>
                  <a:lnTo>
                    <a:pt x="603758" y="89916"/>
                  </a:lnTo>
                  <a:lnTo>
                    <a:pt x="605790" y="94107"/>
                  </a:lnTo>
                  <a:lnTo>
                    <a:pt x="605790" y="101473"/>
                  </a:lnTo>
                  <a:lnTo>
                    <a:pt x="599541" y="101574"/>
                  </a:lnTo>
                  <a:lnTo>
                    <a:pt x="593229" y="101841"/>
                  </a:lnTo>
                  <a:lnTo>
                    <a:pt x="549656" y="111125"/>
                  </a:lnTo>
                  <a:lnTo>
                    <a:pt x="539369" y="120015"/>
                  </a:lnTo>
                  <a:lnTo>
                    <a:pt x="534924" y="124968"/>
                  </a:lnTo>
                  <a:lnTo>
                    <a:pt x="532638" y="131699"/>
                  </a:lnTo>
                  <a:lnTo>
                    <a:pt x="532714" y="146939"/>
                  </a:lnTo>
                  <a:lnTo>
                    <a:pt x="533908" y="152273"/>
                  </a:lnTo>
                  <a:lnTo>
                    <a:pt x="536575" y="156845"/>
                  </a:lnTo>
                  <a:lnTo>
                    <a:pt x="539115" y="161417"/>
                  </a:lnTo>
                  <a:lnTo>
                    <a:pt x="542417" y="165100"/>
                  </a:lnTo>
                  <a:lnTo>
                    <a:pt x="546481" y="167767"/>
                  </a:lnTo>
                  <a:lnTo>
                    <a:pt x="550545" y="170561"/>
                  </a:lnTo>
                  <a:lnTo>
                    <a:pt x="554990" y="172593"/>
                  </a:lnTo>
                  <a:lnTo>
                    <a:pt x="559816" y="173736"/>
                  </a:lnTo>
                  <a:lnTo>
                    <a:pt x="564769" y="175006"/>
                  </a:lnTo>
                  <a:lnTo>
                    <a:pt x="569468" y="175641"/>
                  </a:lnTo>
                  <a:lnTo>
                    <a:pt x="580771" y="175641"/>
                  </a:lnTo>
                  <a:lnTo>
                    <a:pt x="587248" y="174371"/>
                  </a:lnTo>
                  <a:lnTo>
                    <a:pt x="593090" y="171704"/>
                  </a:lnTo>
                  <a:lnTo>
                    <a:pt x="598932" y="169164"/>
                  </a:lnTo>
                  <a:lnTo>
                    <a:pt x="603377" y="165481"/>
                  </a:lnTo>
                  <a:lnTo>
                    <a:pt x="606298" y="160655"/>
                  </a:lnTo>
                  <a:lnTo>
                    <a:pt x="606933" y="160655"/>
                  </a:lnTo>
                  <a:lnTo>
                    <a:pt x="606933" y="172847"/>
                  </a:lnTo>
                  <a:lnTo>
                    <a:pt x="641223" y="172847"/>
                  </a:lnTo>
                  <a:lnTo>
                    <a:pt x="641223" y="160655"/>
                  </a:lnTo>
                  <a:lnTo>
                    <a:pt x="641223" y="150368"/>
                  </a:lnTo>
                  <a:lnTo>
                    <a:pt x="641223" y="123317"/>
                  </a:lnTo>
                  <a:close/>
                </a:path>
                <a:path w="5005705" h="227964">
                  <a:moveTo>
                    <a:pt x="740537" y="59055"/>
                  </a:moveTo>
                  <a:lnTo>
                    <a:pt x="713867" y="59055"/>
                  </a:lnTo>
                  <a:lnTo>
                    <a:pt x="713867" y="29083"/>
                  </a:lnTo>
                  <a:lnTo>
                    <a:pt x="677037" y="29083"/>
                  </a:lnTo>
                  <a:lnTo>
                    <a:pt x="677037" y="59055"/>
                  </a:lnTo>
                  <a:lnTo>
                    <a:pt x="658876" y="59055"/>
                  </a:lnTo>
                  <a:lnTo>
                    <a:pt x="658876" y="87122"/>
                  </a:lnTo>
                  <a:lnTo>
                    <a:pt x="677164" y="87122"/>
                  </a:lnTo>
                  <a:lnTo>
                    <a:pt x="677164" y="141224"/>
                  </a:lnTo>
                  <a:lnTo>
                    <a:pt x="677926" y="146685"/>
                  </a:lnTo>
                  <a:lnTo>
                    <a:pt x="679323" y="151638"/>
                  </a:lnTo>
                  <a:lnTo>
                    <a:pt x="680593" y="156591"/>
                  </a:lnTo>
                  <a:lnTo>
                    <a:pt x="682879" y="160909"/>
                  </a:lnTo>
                  <a:lnTo>
                    <a:pt x="686054" y="164465"/>
                  </a:lnTo>
                  <a:lnTo>
                    <a:pt x="689102" y="168021"/>
                  </a:lnTo>
                  <a:lnTo>
                    <a:pt x="693293" y="170815"/>
                  </a:lnTo>
                  <a:lnTo>
                    <a:pt x="703580" y="174625"/>
                  </a:lnTo>
                  <a:lnTo>
                    <a:pt x="710057" y="175641"/>
                  </a:lnTo>
                  <a:lnTo>
                    <a:pt x="721614" y="175641"/>
                  </a:lnTo>
                  <a:lnTo>
                    <a:pt x="739394" y="172212"/>
                  </a:lnTo>
                  <a:lnTo>
                    <a:pt x="738911" y="146558"/>
                  </a:lnTo>
                  <a:lnTo>
                    <a:pt x="738886" y="144780"/>
                  </a:lnTo>
                  <a:lnTo>
                    <a:pt x="737489" y="145288"/>
                  </a:lnTo>
                  <a:lnTo>
                    <a:pt x="735838" y="145796"/>
                  </a:lnTo>
                  <a:lnTo>
                    <a:pt x="733679" y="146050"/>
                  </a:lnTo>
                  <a:lnTo>
                    <a:pt x="729742" y="146558"/>
                  </a:lnTo>
                  <a:lnTo>
                    <a:pt x="722630" y="146558"/>
                  </a:lnTo>
                  <a:lnTo>
                    <a:pt x="718947" y="145161"/>
                  </a:lnTo>
                  <a:lnTo>
                    <a:pt x="716915" y="142494"/>
                  </a:lnTo>
                  <a:lnTo>
                    <a:pt x="714883" y="139954"/>
                  </a:lnTo>
                  <a:lnTo>
                    <a:pt x="713867" y="135890"/>
                  </a:lnTo>
                  <a:lnTo>
                    <a:pt x="713867" y="87122"/>
                  </a:lnTo>
                  <a:lnTo>
                    <a:pt x="740537" y="87122"/>
                  </a:lnTo>
                  <a:lnTo>
                    <a:pt x="740537" y="59055"/>
                  </a:lnTo>
                  <a:close/>
                </a:path>
                <a:path w="5005705" h="227964">
                  <a:moveTo>
                    <a:pt x="871728" y="124841"/>
                  </a:moveTo>
                  <a:lnTo>
                    <a:pt x="864743" y="83566"/>
                  </a:lnTo>
                  <a:lnTo>
                    <a:pt x="863269" y="81153"/>
                  </a:lnTo>
                  <a:lnTo>
                    <a:pt x="860806" y="77089"/>
                  </a:lnTo>
                  <a:lnTo>
                    <a:pt x="855726" y="71755"/>
                  </a:lnTo>
                  <a:lnTo>
                    <a:pt x="850773" y="66421"/>
                  </a:lnTo>
                  <a:lnTo>
                    <a:pt x="844677" y="62357"/>
                  </a:lnTo>
                  <a:lnTo>
                    <a:pt x="837311" y="59448"/>
                  </a:lnTo>
                  <a:lnTo>
                    <a:pt x="837311" y="96901"/>
                  </a:lnTo>
                  <a:lnTo>
                    <a:pt x="837311" y="102870"/>
                  </a:lnTo>
                  <a:lnTo>
                    <a:pt x="788924" y="102870"/>
                  </a:lnTo>
                  <a:lnTo>
                    <a:pt x="789051" y="99949"/>
                  </a:lnTo>
                  <a:lnTo>
                    <a:pt x="796798" y="87630"/>
                  </a:lnTo>
                  <a:lnTo>
                    <a:pt x="799084" y="85598"/>
                  </a:lnTo>
                  <a:lnTo>
                    <a:pt x="801751" y="83947"/>
                  </a:lnTo>
                  <a:lnTo>
                    <a:pt x="804799" y="82931"/>
                  </a:lnTo>
                  <a:lnTo>
                    <a:pt x="807847" y="81788"/>
                  </a:lnTo>
                  <a:lnTo>
                    <a:pt x="811149" y="81153"/>
                  </a:lnTo>
                  <a:lnTo>
                    <a:pt x="822325" y="81153"/>
                  </a:lnTo>
                  <a:lnTo>
                    <a:pt x="827913" y="83312"/>
                  </a:lnTo>
                  <a:lnTo>
                    <a:pt x="831596" y="87630"/>
                  </a:lnTo>
                  <a:lnTo>
                    <a:pt x="835406" y="91821"/>
                  </a:lnTo>
                  <a:lnTo>
                    <a:pt x="837311" y="96901"/>
                  </a:lnTo>
                  <a:lnTo>
                    <a:pt x="837311" y="59448"/>
                  </a:lnTo>
                  <a:lnTo>
                    <a:pt x="830580" y="56769"/>
                  </a:lnTo>
                  <a:lnTo>
                    <a:pt x="822960" y="55372"/>
                  </a:lnTo>
                  <a:lnTo>
                    <a:pt x="805942" y="55372"/>
                  </a:lnTo>
                  <a:lnTo>
                    <a:pt x="765429" y="77089"/>
                  </a:lnTo>
                  <a:lnTo>
                    <a:pt x="753110" y="116332"/>
                  </a:lnTo>
                  <a:lnTo>
                    <a:pt x="753414" y="123367"/>
                  </a:lnTo>
                  <a:lnTo>
                    <a:pt x="771525" y="160909"/>
                  </a:lnTo>
                  <a:lnTo>
                    <a:pt x="807212" y="176530"/>
                  </a:lnTo>
                  <a:lnTo>
                    <a:pt x="815721" y="176530"/>
                  </a:lnTo>
                  <a:lnTo>
                    <a:pt x="858088" y="162560"/>
                  </a:lnTo>
                  <a:lnTo>
                    <a:pt x="867410" y="152273"/>
                  </a:lnTo>
                  <a:lnTo>
                    <a:pt x="860158" y="147701"/>
                  </a:lnTo>
                  <a:lnTo>
                    <a:pt x="841248" y="135763"/>
                  </a:lnTo>
                  <a:lnTo>
                    <a:pt x="822071" y="147701"/>
                  </a:lnTo>
                  <a:lnTo>
                    <a:pt x="812800" y="147701"/>
                  </a:lnTo>
                  <a:lnTo>
                    <a:pt x="798068" y="141605"/>
                  </a:lnTo>
                  <a:lnTo>
                    <a:pt x="795528" y="139700"/>
                  </a:lnTo>
                  <a:lnTo>
                    <a:pt x="788924" y="126238"/>
                  </a:lnTo>
                  <a:lnTo>
                    <a:pt x="871474" y="126238"/>
                  </a:lnTo>
                  <a:lnTo>
                    <a:pt x="871728" y="124841"/>
                  </a:lnTo>
                  <a:close/>
                </a:path>
                <a:path w="5005705" h="227964">
                  <a:moveTo>
                    <a:pt x="1004697" y="172847"/>
                  </a:moveTo>
                  <a:lnTo>
                    <a:pt x="1004595" y="96012"/>
                  </a:lnTo>
                  <a:lnTo>
                    <a:pt x="1003935" y="91059"/>
                  </a:lnTo>
                  <a:lnTo>
                    <a:pt x="1002817" y="86614"/>
                  </a:lnTo>
                  <a:lnTo>
                    <a:pt x="1002538" y="85471"/>
                  </a:lnTo>
                  <a:lnTo>
                    <a:pt x="1001014" y="79883"/>
                  </a:lnTo>
                  <a:lnTo>
                    <a:pt x="998728" y="74930"/>
                  </a:lnTo>
                  <a:lnTo>
                    <a:pt x="998537" y="74676"/>
                  </a:lnTo>
                  <a:lnTo>
                    <a:pt x="995426" y="70485"/>
                  </a:lnTo>
                  <a:lnTo>
                    <a:pt x="992124" y="66167"/>
                  </a:lnTo>
                  <a:lnTo>
                    <a:pt x="987806" y="62611"/>
                  </a:lnTo>
                  <a:lnTo>
                    <a:pt x="982472" y="59944"/>
                  </a:lnTo>
                  <a:lnTo>
                    <a:pt x="977138" y="57150"/>
                  </a:lnTo>
                  <a:lnTo>
                    <a:pt x="970661" y="55753"/>
                  </a:lnTo>
                  <a:lnTo>
                    <a:pt x="959104" y="55753"/>
                  </a:lnTo>
                  <a:lnTo>
                    <a:pt x="955294" y="56261"/>
                  </a:lnTo>
                  <a:lnTo>
                    <a:pt x="951865" y="57404"/>
                  </a:lnTo>
                  <a:lnTo>
                    <a:pt x="948309" y="58420"/>
                  </a:lnTo>
                  <a:lnTo>
                    <a:pt x="929005" y="74676"/>
                  </a:lnTo>
                  <a:lnTo>
                    <a:pt x="928497" y="74676"/>
                  </a:lnTo>
                  <a:lnTo>
                    <a:pt x="928497" y="59055"/>
                  </a:lnTo>
                  <a:lnTo>
                    <a:pt x="892175" y="59055"/>
                  </a:lnTo>
                  <a:lnTo>
                    <a:pt x="892175" y="172847"/>
                  </a:lnTo>
                  <a:lnTo>
                    <a:pt x="929894" y="172847"/>
                  </a:lnTo>
                  <a:lnTo>
                    <a:pt x="929944" y="107442"/>
                  </a:lnTo>
                  <a:lnTo>
                    <a:pt x="930275" y="104775"/>
                  </a:lnTo>
                  <a:lnTo>
                    <a:pt x="946658" y="86614"/>
                  </a:lnTo>
                  <a:lnTo>
                    <a:pt x="953262" y="86614"/>
                  </a:lnTo>
                  <a:lnTo>
                    <a:pt x="956056" y="87376"/>
                  </a:lnTo>
                  <a:lnTo>
                    <a:pt x="960628" y="89916"/>
                  </a:lnTo>
                  <a:lnTo>
                    <a:pt x="962279" y="91694"/>
                  </a:lnTo>
                  <a:lnTo>
                    <a:pt x="963422" y="93853"/>
                  </a:lnTo>
                  <a:lnTo>
                    <a:pt x="964692" y="96012"/>
                  </a:lnTo>
                  <a:lnTo>
                    <a:pt x="965581" y="98679"/>
                  </a:lnTo>
                  <a:lnTo>
                    <a:pt x="966597" y="104394"/>
                  </a:lnTo>
                  <a:lnTo>
                    <a:pt x="966978" y="107442"/>
                  </a:lnTo>
                  <a:lnTo>
                    <a:pt x="966978" y="172847"/>
                  </a:lnTo>
                  <a:lnTo>
                    <a:pt x="1004697" y="172847"/>
                  </a:lnTo>
                  <a:close/>
                </a:path>
                <a:path w="5005705" h="227964">
                  <a:moveTo>
                    <a:pt x="1073023" y="59055"/>
                  </a:moveTo>
                  <a:lnTo>
                    <a:pt x="1035431" y="59055"/>
                  </a:lnTo>
                  <a:lnTo>
                    <a:pt x="1035431" y="172847"/>
                  </a:lnTo>
                  <a:lnTo>
                    <a:pt x="1073023" y="172847"/>
                  </a:lnTo>
                  <a:lnTo>
                    <a:pt x="1073023" y="59055"/>
                  </a:lnTo>
                  <a:close/>
                </a:path>
                <a:path w="5005705" h="227964">
                  <a:moveTo>
                    <a:pt x="1075817" y="19812"/>
                  </a:moveTo>
                  <a:lnTo>
                    <a:pt x="1057148" y="2032"/>
                  </a:lnTo>
                  <a:lnTo>
                    <a:pt x="1051179" y="2032"/>
                  </a:lnTo>
                  <a:lnTo>
                    <a:pt x="1048385" y="2667"/>
                  </a:lnTo>
                  <a:lnTo>
                    <a:pt x="1045845" y="3810"/>
                  </a:lnTo>
                  <a:lnTo>
                    <a:pt x="1043178" y="4953"/>
                  </a:lnTo>
                  <a:lnTo>
                    <a:pt x="1040892" y="6477"/>
                  </a:lnTo>
                  <a:lnTo>
                    <a:pt x="1038987" y="8255"/>
                  </a:lnTo>
                  <a:lnTo>
                    <a:pt x="1036955" y="10033"/>
                  </a:lnTo>
                  <a:lnTo>
                    <a:pt x="1032764" y="28321"/>
                  </a:lnTo>
                  <a:lnTo>
                    <a:pt x="1034796" y="33147"/>
                  </a:lnTo>
                  <a:lnTo>
                    <a:pt x="1039114" y="37338"/>
                  </a:lnTo>
                  <a:lnTo>
                    <a:pt x="1043051" y="41275"/>
                  </a:lnTo>
                  <a:lnTo>
                    <a:pt x="1048131" y="43307"/>
                  </a:lnTo>
                  <a:lnTo>
                    <a:pt x="1057148" y="43307"/>
                  </a:lnTo>
                  <a:lnTo>
                    <a:pt x="1075817" y="25527"/>
                  </a:lnTo>
                  <a:lnTo>
                    <a:pt x="1075817" y="19812"/>
                  </a:lnTo>
                  <a:close/>
                </a:path>
                <a:path w="5005705" h="227964">
                  <a:moveTo>
                    <a:pt x="1214247" y="172847"/>
                  </a:moveTo>
                  <a:lnTo>
                    <a:pt x="1214145" y="96012"/>
                  </a:lnTo>
                  <a:lnTo>
                    <a:pt x="1213485" y="91059"/>
                  </a:lnTo>
                  <a:lnTo>
                    <a:pt x="1212367" y="86614"/>
                  </a:lnTo>
                  <a:lnTo>
                    <a:pt x="1212088" y="85471"/>
                  </a:lnTo>
                  <a:lnTo>
                    <a:pt x="1210564" y="79883"/>
                  </a:lnTo>
                  <a:lnTo>
                    <a:pt x="1208278" y="74930"/>
                  </a:lnTo>
                  <a:lnTo>
                    <a:pt x="1208087" y="74676"/>
                  </a:lnTo>
                  <a:lnTo>
                    <a:pt x="1204976" y="70485"/>
                  </a:lnTo>
                  <a:lnTo>
                    <a:pt x="1201674" y="66167"/>
                  </a:lnTo>
                  <a:lnTo>
                    <a:pt x="1197356" y="62611"/>
                  </a:lnTo>
                  <a:lnTo>
                    <a:pt x="1192022" y="59944"/>
                  </a:lnTo>
                  <a:lnTo>
                    <a:pt x="1186688" y="57150"/>
                  </a:lnTo>
                  <a:lnTo>
                    <a:pt x="1180211" y="55753"/>
                  </a:lnTo>
                  <a:lnTo>
                    <a:pt x="1168654" y="55753"/>
                  </a:lnTo>
                  <a:lnTo>
                    <a:pt x="1164844" y="56261"/>
                  </a:lnTo>
                  <a:lnTo>
                    <a:pt x="1161415" y="57404"/>
                  </a:lnTo>
                  <a:lnTo>
                    <a:pt x="1157859" y="58420"/>
                  </a:lnTo>
                  <a:lnTo>
                    <a:pt x="1138555" y="74676"/>
                  </a:lnTo>
                  <a:lnTo>
                    <a:pt x="1138047" y="74676"/>
                  </a:lnTo>
                  <a:lnTo>
                    <a:pt x="1138047" y="59055"/>
                  </a:lnTo>
                  <a:lnTo>
                    <a:pt x="1101725" y="59055"/>
                  </a:lnTo>
                  <a:lnTo>
                    <a:pt x="1101725" y="172847"/>
                  </a:lnTo>
                  <a:lnTo>
                    <a:pt x="1139444" y="172847"/>
                  </a:lnTo>
                  <a:lnTo>
                    <a:pt x="1139494" y="107442"/>
                  </a:lnTo>
                  <a:lnTo>
                    <a:pt x="1139825" y="104775"/>
                  </a:lnTo>
                  <a:lnTo>
                    <a:pt x="1156208" y="86614"/>
                  </a:lnTo>
                  <a:lnTo>
                    <a:pt x="1162812" y="86614"/>
                  </a:lnTo>
                  <a:lnTo>
                    <a:pt x="1165606" y="87376"/>
                  </a:lnTo>
                  <a:lnTo>
                    <a:pt x="1170178" y="89916"/>
                  </a:lnTo>
                  <a:lnTo>
                    <a:pt x="1171829" y="91694"/>
                  </a:lnTo>
                  <a:lnTo>
                    <a:pt x="1172972" y="93853"/>
                  </a:lnTo>
                  <a:lnTo>
                    <a:pt x="1174242" y="96012"/>
                  </a:lnTo>
                  <a:lnTo>
                    <a:pt x="1175131" y="98679"/>
                  </a:lnTo>
                  <a:lnTo>
                    <a:pt x="1176147" y="104394"/>
                  </a:lnTo>
                  <a:lnTo>
                    <a:pt x="1176528" y="107442"/>
                  </a:lnTo>
                  <a:lnTo>
                    <a:pt x="1176528" y="172847"/>
                  </a:lnTo>
                  <a:lnTo>
                    <a:pt x="1214247" y="172847"/>
                  </a:lnTo>
                  <a:close/>
                </a:path>
                <a:path w="5005705" h="227964">
                  <a:moveTo>
                    <a:pt x="1365250" y="59055"/>
                  </a:moveTo>
                  <a:lnTo>
                    <a:pt x="1329817" y="59055"/>
                  </a:lnTo>
                  <a:lnTo>
                    <a:pt x="1329817" y="73660"/>
                  </a:lnTo>
                  <a:lnTo>
                    <a:pt x="1329563" y="73660"/>
                  </a:lnTo>
                  <a:lnTo>
                    <a:pt x="1329563" y="119253"/>
                  </a:lnTo>
                  <a:lnTo>
                    <a:pt x="1328928" y="122936"/>
                  </a:lnTo>
                  <a:lnTo>
                    <a:pt x="1327645" y="126365"/>
                  </a:lnTo>
                  <a:lnTo>
                    <a:pt x="1326388" y="129921"/>
                  </a:lnTo>
                  <a:lnTo>
                    <a:pt x="1324470" y="132969"/>
                  </a:lnTo>
                  <a:lnTo>
                    <a:pt x="1322197" y="135509"/>
                  </a:lnTo>
                  <a:lnTo>
                    <a:pt x="1319911" y="138176"/>
                  </a:lnTo>
                  <a:lnTo>
                    <a:pt x="1316990" y="140335"/>
                  </a:lnTo>
                  <a:lnTo>
                    <a:pt x="1313434" y="141859"/>
                  </a:lnTo>
                  <a:lnTo>
                    <a:pt x="1310005" y="143510"/>
                  </a:lnTo>
                  <a:lnTo>
                    <a:pt x="1306195" y="144272"/>
                  </a:lnTo>
                  <a:lnTo>
                    <a:pt x="1297686" y="144272"/>
                  </a:lnTo>
                  <a:lnTo>
                    <a:pt x="1294003" y="143510"/>
                  </a:lnTo>
                  <a:lnTo>
                    <a:pt x="1290701" y="141859"/>
                  </a:lnTo>
                  <a:lnTo>
                    <a:pt x="1287399" y="140335"/>
                  </a:lnTo>
                  <a:lnTo>
                    <a:pt x="1277112" y="126238"/>
                  </a:lnTo>
                  <a:lnTo>
                    <a:pt x="1275842" y="122682"/>
                  </a:lnTo>
                  <a:lnTo>
                    <a:pt x="1275245" y="119253"/>
                  </a:lnTo>
                  <a:lnTo>
                    <a:pt x="1275207" y="111252"/>
                  </a:lnTo>
                  <a:lnTo>
                    <a:pt x="1275842" y="107569"/>
                  </a:lnTo>
                  <a:lnTo>
                    <a:pt x="1277112" y="104013"/>
                  </a:lnTo>
                  <a:lnTo>
                    <a:pt x="1278255" y="100457"/>
                  </a:lnTo>
                  <a:lnTo>
                    <a:pt x="1297686" y="86487"/>
                  </a:lnTo>
                  <a:lnTo>
                    <a:pt x="1306195" y="86487"/>
                  </a:lnTo>
                  <a:lnTo>
                    <a:pt x="1329563" y="119253"/>
                  </a:lnTo>
                  <a:lnTo>
                    <a:pt x="1329563" y="73660"/>
                  </a:lnTo>
                  <a:lnTo>
                    <a:pt x="1329436" y="73660"/>
                  </a:lnTo>
                  <a:lnTo>
                    <a:pt x="1325499" y="67564"/>
                  </a:lnTo>
                  <a:lnTo>
                    <a:pt x="1320165" y="62992"/>
                  </a:lnTo>
                  <a:lnTo>
                    <a:pt x="1307084" y="57150"/>
                  </a:lnTo>
                  <a:lnTo>
                    <a:pt x="1300226" y="55753"/>
                  </a:lnTo>
                  <a:lnTo>
                    <a:pt x="1284478" y="55753"/>
                  </a:lnTo>
                  <a:lnTo>
                    <a:pt x="1276858" y="57404"/>
                  </a:lnTo>
                  <a:lnTo>
                    <a:pt x="1270127" y="60706"/>
                  </a:lnTo>
                  <a:lnTo>
                    <a:pt x="1263396" y="63881"/>
                  </a:lnTo>
                  <a:lnTo>
                    <a:pt x="1240028" y="99949"/>
                  </a:lnTo>
                  <a:lnTo>
                    <a:pt x="1238885" y="107569"/>
                  </a:lnTo>
                  <a:lnTo>
                    <a:pt x="1238885" y="123317"/>
                  </a:lnTo>
                  <a:lnTo>
                    <a:pt x="1257808" y="161925"/>
                  </a:lnTo>
                  <a:lnTo>
                    <a:pt x="1284605" y="173990"/>
                  </a:lnTo>
                  <a:lnTo>
                    <a:pt x="1300861" y="173990"/>
                  </a:lnTo>
                  <a:lnTo>
                    <a:pt x="1327785" y="158877"/>
                  </a:lnTo>
                  <a:lnTo>
                    <a:pt x="1328547" y="158877"/>
                  </a:lnTo>
                  <a:lnTo>
                    <a:pt x="1328547" y="175387"/>
                  </a:lnTo>
                  <a:lnTo>
                    <a:pt x="1325880" y="183134"/>
                  </a:lnTo>
                  <a:lnTo>
                    <a:pt x="1296289" y="197485"/>
                  </a:lnTo>
                  <a:lnTo>
                    <a:pt x="1289812" y="197485"/>
                  </a:lnTo>
                  <a:lnTo>
                    <a:pt x="1258570" y="183134"/>
                  </a:lnTo>
                  <a:lnTo>
                    <a:pt x="1239774" y="209931"/>
                  </a:lnTo>
                  <a:lnTo>
                    <a:pt x="1275181" y="225145"/>
                  </a:lnTo>
                  <a:lnTo>
                    <a:pt x="1298194" y="227711"/>
                  </a:lnTo>
                  <a:lnTo>
                    <a:pt x="1305636" y="227482"/>
                  </a:lnTo>
                  <a:lnTo>
                    <a:pt x="1346962" y="211582"/>
                  </a:lnTo>
                  <a:lnTo>
                    <a:pt x="1352804" y="206121"/>
                  </a:lnTo>
                  <a:lnTo>
                    <a:pt x="1357249" y="199263"/>
                  </a:lnTo>
                  <a:lnTo>
                    <a:pt x="1357934" y="197485"/>
                  </a:lnTo>
                  <a:lnTo>
                    <a:pt x="1360424" y="191135"/>
                  </a:lnTo>
                  <a:lnTo>
                    <a:pt x="1365250" y="158877"/>
                  </a:lnTo>
                  <a:lnTo>
                    <a:pt x="1365250" y="144272"/>
                  </a:lnTo>
                  <a:lnTo>
                    <a:pt x="1365250" y="86487"/>
                  </a:lnTo>
                  <a:lnTo>
                    <a:pt x="1365250" y="73660"/>
                  </a:lnTo>
                  <a:lnTo>
                    <a:pt x="1365250" y="59055"/>
                  </a:lnTo>
                  <a:close/>
                </a:path>
                <a:path w="5005705" h="227964">
                  <a:moveTo>
                    <a:pt x="1582801" y="70739"/>
                  </a:moveTo>
                  <a:lnTo>
                    <a:pt x="1544701" y="55372"/>
                  </a:lnTo>
                  <a:lnTo>
                    <a:pt x="1531620" y="55372"/>
                  </a:lnTo>
                  <a:lnTo>
                    <a:pt x="1495425" y="71628"/>
                  </a:lnTo>
                  <a:lnTo>
                    <a:pt x="1477314" y="109156"/>
                  </a:lnTo>
                  <a:lnTo>
                    <a:pt x="1477010" y="115951"/>
                  </a:lnTo>
                  <a:lnTo>
                    <a:pt x="1477314" y="122834"/>
                  </a:lnTo>
                  <a:lnTo>
                    <a:pt x="1501140" y="165608"/>
                  </a:lnTo>
                  <a:lnTo>
                    <a:pt x="1540764" y="176530"/>
                  </a:lnTo>
                  <a:lnTo>
                    <a:pt x="1549146" y="176530"/>
                  </a:lnTo>
                  <a:lnTo>
                    <a:pt x="1557147" y="175260"/>
                  </a:lnTo>
                  <a:lnTo>
                    <a:pt x="1564513" y="172593"/>
                  </a:lnTo>
                  <a:lnTo>
                    <a:pt x="1572006" y="170053"/>
                  </a:lnTo>
                  <a:lnTo>
                    <a:pt x="1578102" y="166497"/>
                  </a:lnTo>
                  <a:lnTo>
                    <a:pt x="1582801" y="161925"/>
                  </a:lnTo>
                  <a:lnTo>
                    <a:pt x="1568996" y="144907"/>
                  </a:lnTo>
                  <a:lnTo>
                    <a:pt x="1562100" y="136398"/>
                  </a:lnTo>
                  <a:lnTo>
                    <a:pt x="1559687" y="139192"/>
                  </a:lnTo>
                  <a:lnTo>
                    <a:pt x="1556766" y="141351"/>
                  </a:lnTo>
                  <a:lnTo>
                    <a:pt x="1552956" y="142748"/>
                  </a:lnTo>
                  <a:lnTo>
                    <a:pt x="1549273" y="144272"/>
                  </a:lnTo>
                  <a:lnTo>
                    <a:pt x="1545463" y="144907"/>
                  </a:lnTo>
                  <a:lnTo>
                    <a:pt x="1537589" y="144907"/>
                  </a:lnTo>
                  <a:lnTo>
                    <a:pt x="1514983" y="119888"/>
                  </a:lnTo>
                  <a:lnTo>
                    <a:pt x="1514983" y="112014"/>
                  </a:lnTo>
                  <a:lnTo>
                    <a:pt x="1515618" y="108204"/>
                  </a:lnTo>
                  <a:lnTo>
                    <a:pt x="1516888" y="104775"/>
                  </a:lnTo>
                  <a:lnTo>
                    <a:pt x="1518158" y="101219"/>
                  </a:lnTo>
                  <a:lnTo>
                    <a:pt x="1537208" y="86614"/>
                  </a:lnTo>
                  <a:lnTo>
                    <a:pt x="1545082" y="86614"/>
                  </a:lnTo>
                  <a:lnTo>
                    <a:pt x="1548765" y="87503"/>
                  </a:lnTo>
                  <a:lnTo>
                    <a:pt x="1556131" y="90805"/>
                  </a:lnTo>
                  <a:lnTo>
                    <a:pt x="1559052" y="93091"/>
                  </a:lnTo>
                  <a:lnTo>
                    <a:pt x="1561211" y="95885"/>
                  </a:lnTo>
                  <a:lnTo>
                    <a:pt x="1569161" y="86614"/>
                  </a:lnTo>
                  <a:lnTo>
                    <a:pt x="1582801" y="70739"/>
                  </a:lnTo>
                  <a:close/>
                </a:path>
                <a:path w="5005705" h="227964">
                  <a:moveTo>
                    <a:pt x="1717675" y="115443"/>
                  </a:moveTo>
                  <a:lnTo>
                    <a:pt x="1710905" y="86487"/>
                  </a:lnTo>
                  <a:lnTo>
                    <a:pt x="1709293" y="82804"/>
                  </a:lnTo>
                  <a:lnTo>
                    <a:pt x="1704721" y="76454"/>
                  </a:lnTo>
                  <a:lnTo>
                    <a:pt x="1693164" y="66167"/>
                  </a:lnTo>
                  <a:lnTo>
                    <a:pt x="1686433" y="62230"/>
                  </a:lnTo>
                  <a:lnTo>
                    <a:pt x="1681607" y="60464"/>
                  </a:lnTo>
                  <a:lnTo>
                    <a:pt x="1681607" y="111887"/>
                  </a:lnTo>
                  <a:lnTo>
                    <a:pt x="1681607" y="119126"/>
                  </a:lnTo>
                  <a:lnTo>
                    <a:pt x="1674749" y="135636"/>
                  </a:lnTo>
                  <a:lnTo>
                    <a:pt x="1672463" y="138557"/>
                  </a:lnTo>
                  <a:lnTo>
                    <a:pt x="1669669" y="140716"/>
                  </a:lnTo>
                  <a:lnTo>
                    <a:pt x="1666367" y="142494"/>
                  </a:lnTo>
                  <a:lnTo>
                    <a:pt x="1662938" y="144145"/>
                  </a:lnTo>
                  <a:lnTo>
                    <a:pt x="1659001" y="144907"/>
                  </a:lnTo>
                  <a:lnTo>
                    <a:pt x="1650238" y="144907"/>
                  </a:lnTo>
                  <a:lnTo>
                    <a:pt x="1634490" y="135636"/>
                  </a:lnTo>
                  <a:lnTo>
                    <a:pt x="1632204" y="132842"/>
                  </a:lnTo>
                  <a:lnTo>
                    <a:pt x="1630426" y="129667"/>
                  </a:lnTo>
                  <a:lnTo>
                    <a:pt x="1629410" y="126238"/>
                  </a:lnTo>
                  <a:lnTo>
                    <a:pt x="1628267" y="122682"/>
                  </a:lnTo>
                  <a:lnTo>
                    <a:pt x="1627632" y="119126"/>
                  </a:lnTo>
                  <a:lnTo>
                    <a:pt x="1627632" y="111887"/>
                  </a:lnTo>
                  <a:lnTo>
                    <a:pt x="1628267" y="108204"/>
                  </a:lnTo>
                  <a:lnTo>
                    <a:pt x="1629410" y="104775"/>
                  </a:lnTo>
                  <a:lnTo>
                    <a:pt x="1630426" y="101219"/>
                  </a:lnTo>
                  <a:lnTo>
                    <a:pt x="1642745" y="89027"/>
                  </a:lnTo>
                  <a:lnTo>
                    <a:pt x="1646047" y="87249"/>
                  </a:lnTo>
                  <a:lnTo>
                    <a:pt x="1649984" y="86487"/>
                  </a:lnTo>
                  <a:lnTo>
                    <a:pt x="1658874" y="86487"/>
                  </a:lnTo>
                  <a:lnTo>
                    <a:pt x="1662684" y="87249"/>
                  </a:lnTo>
                  <a:lnTo>
                    <a:pt x="1666113" y="89027"/>
                  </a:lnTo>
                  <a:lnTo>
                    <a:pt x="1669415" y="90678"/>
                  </a:lnTo>
                  <a:lnTo>
                    <a:pt x="1672209" y="92837"/>
                  </a:lnTo>
                  <a:lnTo>
                    <a:pt x="1676781" y="98171"/>
                  </a:lnTo>
                  <a:lnTo>
                    <a:pt x="1678559" y="101219"/>
                  </a:lnTo>
                  <a:lnTo>
                    <a:pt x="1679702" y="104775"/>
                  </a:lnTo>
                  <a:lnTo>
                    <a:pt x="1680972" y="108204"/>
                  </a:lnTo>
                  <a:lnTo>
                    <a:pt x="1681607" y="111887"/>
                  </a:lnTo>
                  <a:lnTo>
                    <a:pt x="1681607" y="60464"/>
                  </a:lnTo>
                  <a:lnTo>
                    <a:pt x="1671193" y="56642"/>
                  </a:lnTo>
                  <a:lnTo>
                    <a:pt x="1663065" y="55372"/>
                  </a:lnTo>
                  <a:lnTo>
                    <a:pt x="1645793" y="55372"/>
                  </a:lnTo>
                  <a:lnTo>
                    <a:pt x="1637665" y="56642"/>
                  </a:lnTo>
                  <a:lnTo>
                    <a:pt x="1622425" y="62230"/>
                  </a:lnTo>
                  <a:lnTo>
                    <a:pt x="1615694" y="66167"/>
                  </a:lnTo>
                  <a:lnTo>
                    <a:pt x="1609979" y="71374"/>
                  </a:lnTo>
                  <a:lnTo>
                    <a:pt x="1604264" y="76454"/>
                  </a:lnTo>
                  <a:lnTo>
                    <a:pt x="1591310" y="115443"/>
                  </a:lnTo>
                  <a:lnTo>
                    <a:pt x="1591614" y="122250"/>
                  </a:lnTo>
                  <a:lnTo>
                    <a:pt x="1609979" y="159893"/>
                  </a:lnTo>
                  <a:lnTo>
                    <a:pt x="1615694" y="165227"/>
                  </a:lnTo>
                  <a:lnTo>
                    <a:pt x="1622425" y="169291"/>
                  </a:lnTo>
                  <a:lnTo>
                    <a:pt x="1637665" y="175133"/>
                  </a:lnTo>
                  <a:lnTo>
                    <a:pt x="1645793" y="176530"/>
                  </a:lnTo>
                  <a:lnTo>
                    <a:pt x="1663065" y="176530"/>
                  </a:lnTo>
                  <a:lnTo>
                    <a:pt x="1704721" y="154686"/>
                  </a:lnTo>
                  <a:lnTo>
                    <a:pt x="1710766" y="144907"/>
                  </a:lnTo>
                  <a:lnTo>
                    <a:pt x="1712595" y="140716"/>
                  </a:lnTo>
                  <a:lnTo>
                    <a:pt x="1714830" y="134912"/>
                  </a:lnTo>
                  <a:lnTo>
                    <a:pt x="1716417" y="128752"/>
                  </a:lnTo>
                  <a:lnTo>
                    <a:pt x="1717357" y="122250"/>
                  </a:lnTo>
                  <a:lnTo>
                    <a:pt x="1717675" y="115443"/>
                  </a:lnTo>
                  <a:close/>
                </a:path>
                <a:path w="5005705" h="227964">
                  <a:moveTo>
                    <a:pt x="1852422" y="172847"/>
                  </a:moveTo>
                  <a:lnTo>
                    <a:pt x="1852320" y="96012"/>
                  </a:lnTo>
                  <a:lnTo>
                    <a:pt x="1851660" y="91059"/>
                  </a:lnTo>
                  <a:lnTo>
                    <a:pt x="1850542" y="86614"/>
                  </a:lnTo>
                  <a:lnTo>
                    <a:pt x="1850263" y="85471"/>
                  </a:lnTo>
                  <a:lnTo>
                    <a:pt x="1848739" y="79883"/>
                  </a:lnTo>
                  <a:lnTo>
                    <a:pt x="1846453" y="74930"/>
                  </a:lnTo>
                  <a:lnTo>
                    <a:pt x="1846262" y="74676"/>
                  </a:lnTo>
                  <a:lnTo>
                    <a:pt x="1843151" y="70485"/>
                  </a:lnTo>
                  <a:lnTo>
                    <a:pt x="1839849" y="66167"/>
                  </a:lnTo>
                  <a:lnTo>
                    <a:pt x="1835531" y="62611"/>
                  </a:lnTo>
                  <a:lnTo>
                    <a:pt x="1830197" y="59944"/>
                  </a:lnTo>
                  <a:lnTo>
                    <a:pt x="1824863" y="57150"/>
                  </a:lnTo>
                  <a:lnTo>
                    <a:pt x="1818386" y="55753"/>
                  </a:lnTo>
                  <a:lnTo>
                    <a:pt x="1806829" y="55753"/>
                  </a:lnTo>
                  <a:lnTo>
                    <a:pt x="1803019" y="56261"/>
                  </a:lnTo>
                  <a:lnTo>
                    <a:pt x="1799590" y="57404"/>
                  </a:lnTo>
                  <a:lnTo>
                    <a:pt x="1796034" y="58420"/>
                  </a:lnTo>
                  <a:lnTo>
                    <a:pt x="1776730" y="74676"/>
                  </a:lnTo>
                  <a:lnTo>
                    <a:pt x="1776222" y="74676"/>
                  </a:lnTo>
                  <a:lnTo>
                    <a:pt x="1776222" y="59055"/>
                  </a:lnTo>
                  <a:lnTo>
                    <a:pt x="1739900" y="59055"/>
                  </a:lnTo>
                  <a:lnTo>
                    <a:pt x="1739900" y="172847"/>
                  </a:lnTo>
                  <a:lnTo>
                    <a:pt x="1777619" y="172847"/>
                  </a:lnTo>
                  <a:lnTo>
                    <a:pt x="1777669" y="107442"/>
                  </a:lnTo>
                  <a:lnTo>
                    <a:pt x="1778000" y="104775"/>
                  </a:lnTo>
                  <a:lnTo>
                    <a:pt x="1794383" y="86614"/>
                  </a:lnTo>
                  <a:lnTo>
                    <a:pt x="1800987" y="86614"/>
                  </a:lnTo>
                  <a:lnTo>
                    <a:pt x="1803781" y="87376"/>
                  </a:lnTo>
                  <a:lnTo>
                    <a:pt x="1808353" y="89916"/>
                  </a:lnTo>
                  <a:lnTo>
                    <a:pt x="1810004" y="91694"/>
                  </a:lnTo>
                  <a:lnTo>
                    <a:pt x="1811147" y="93853"/>
                  </a:lnTo>
                  <a:lnTo>
                    <a:pt x="1812417" y="96012"/>
                  </a:lnTo>
                  <a:lnTo>
                    <a:pt x="1813306" y="98679"/>
                  </a:lnTo>
                  <a:lnTo>
                    <a:pt x="1814322" y="104394"/>
                  </a:lnTo>
                  <a:lnTo>
                    <a:pt x="1814703" y="107442"/>
                  </a:lnTo>
                  <a:lnTo>
                    <a:pt x="1814703" y="172847"/>
                  </a:lnTo>
                  <a:lnTo>
                    <a:pt x="1852422" y="172847"/>
                  </a:lnTo>
                  <a:close/>
                </a:path>
                <a:path w="5005705" h="227964">
                  <a:moveTo>
                    <a:pt x="2003425" y="0"/>
                  </a:moveTo>
                  <a:lnTo>
                    <a:pt x="1967611" y="0"/>
                  </a:lnTo>
                  <a:lnTo>
                    <a:pt x="1967611" y="119380"/>
                  </a:lnTo>
                  <a:lnTo>
                    <a:pt x="1966976" y="122936"/>
                  </a:lnTo>
                  <a:lnTo>
                    <a:pt x="1965579" y="126365"/>
                  </a:lnTo>
                  <a:lnTo>
                    <a:pt x="1964309" y="129921"/>
                  </a:lnTo>
                  <a:lnTo>
                    <a:pt x="1962531" y="133096"/>
                  </a:lnTo>
                  <a:lnTo>
                    <a:pt x="1960118" y="135763"/>
                  </a:lnTo>
                  <a:lnTo>
                    <a:pt x="1957832" y="138557"/>
                  </a:lnTo>
                  <a:lnTo>
                    <a:pt x="1954911" y="140716"/>
                  </a:lnTo>
                  <a:lnTo>
                    <a:pt x="1951609" y="142494"/>
                  </a:lnTo>
                  <a:lnTo>
                    <a:pt x="1948180" y="144145"/>
                  </a:lnTo>
                  <a:lnTo>
                    <a:pt x="1944370" y="144907"/>
                  </a:lnTo>
                  <a:lnTo>
                    <a:pt x="1935734" y="144907"/>
                  </a:lnTo>
                  <a:lnTo>
                    <a:pt x="1919986" y="135763"/>
                  </a:lnTo>
                  <a:lnTo>
                    <a:pt x="1917700" y="133096"/>
                  </a:lnTo>
                  <a:lnTo>
                    <a:pt x="1913128" y="111887"/>
                  </a:lnTo>
                  <a:lnTo>
                    <a:pt x="1913636" y="108204"/>
                  </a:lnTo>
                  <a:lnTo>
                    <a:pt x="1928495" y="89027"/>
                  </a:lnTo>
                  <a:lnTo>
                    <a:pt x="1931797" y="87249"/>
                  </a:lnTo>
                  <a:lnTo>
                    <a:pt x="1935734" y="86487"/>
                  </a:lnTo>
                  <a:lnTo>
                    <a:pt x="1944370" y="86487"/>
                  </a:lnTo>
                  <a:lnTo>
                    <a:pt x="1948180" y="87249"/>
                  </a:lnTo>
                  <a:lnTo>
                    <a:pt x="1951609" y="89027"/>
                  </a:lnTo>
                  <a:lnTo>
                    <a:pt x="1954911" y="90678"/>
                  </a:lnTo>
                  <a:lnTo>
                    <a:pt x="1957832" y="92837"/>
                  </a:lnTo>
                  <a:lnTo>
                    <a:pt x="1960118" y="95631"/>
                  </a:lnTo>
                  <a:lnTo>
                    <a:pt x="1962531" y="98298"/>
                  </a:lnTo>
                  <a:lnTo>
                    <a:pt x="1964309" y="101473"/>
                  </a:lnTo>
                  <a:lnTo>
                    <a:pt x="1965579" y="105029"/>
                  </a:lnTo>
                  <a:lnTo>
                    <a:pt x="1966976" y="108458"/>
                  </a:lnTo>
                  <a:lnTo>
                    <a:pt x="1967585" y="111887"/>
                  </a:lnTo>
                  <a:lnTo>
                    <a:pt x="1967611" y="119380"/>
                  </a:lnTo>
                  <a:lnTo>
                    <a:pt x="1967611" y="0"/>
                  </a:lnTo>
                  <a:lnTo>
                    <a:pt x="1965960" y="0"/>
                  </a:lnTo>
                  <a:lnTo>
                    <a:pt x="1965960" y="71120"/>
                  </a:lnTo>
                  <a:lnTo>
                    <a:pt x="1965452" y="71120"/>
                  </a:lnTo>
                  <a:lnTo>
                    <a:pt x="1962277" y="67310"/>
                  </a:lnTo>
                  <a:lnTo>
                    <a:pt x="1957832" y="63754"/>
                  </a:lnTo>
                  <a:lnTo>
                    <a:pt x="1951990" y="60579"/>
                  </a:lnTo>
                  <a:lnTo>
                    <a:pt x="1946275" y="57404"/>
                  </a:lnTo>
                  <a:lnTo>
                    <a:pt x="1939163" y="55753"/>
                  </a:lnTo>
                  <a:lnTo>
                    <a:pt x="1922526" y="55753"/>
                  </a:lnTo>
                  <a:lnTo>
                    <a:pt x="1915160" y="57404"/>
                  </a:lnTo>
                  <a:lnTo>
                    <a:pt x="1901825" y="63754"/>
                  </a:lnTo>
                  <a:lnTo>
                    <a:pt x="1896110" y="68072"/>
                  </a:lnTo>
                  <a:lnTo>
                    <a:pt x="1891538" y="73660"/>
                  </a:lnTo>
                  <a:lnTo>
                    <a:pt x="1886839" y="79121"/>
                  </a:lnTo>
                  <a:lnTo>
                    <a:pt x="1883283" y="85471"/>
                  </a:lnTo>
                  <a:lnTo>
                    <a:pt x="1880692" y="92837"/>
                  </a:lnTo>
                  <a:lnTo>
                    <a:pt x="1878330" y="99949"/>
                  </a:lnTo>
                  <a:lnTo>
                    <a:pt x="1877060" y="107569"/>
                  </a:lnTo>
                  <a:lnTo>
                    <a:pt x="1877060" y="123317"/>
                  </a:lnTo>
                  <a:lnTo>
                    <a:pt x="1891284" y="157607"/>
                  </a:lnTo>
                  <a:lnTo>
                    <a:pt x="1895983" y="163195"/>
                  </a:lnTo>
                  <a:lnTo>
                    <a:pt x="1901571" y="167767"/>
                  </a:lnTo>
                  <a:lnTo>
                    <a:pt x="1915033" y="174371"/>
                  </a:lnTo>
                  <a:lnTo>
                    <a:pt x="1922653" y="176022"/>
                  </a:lnTo>
                  <a:lnTo>
                    <a:pt x="1938909" y="176022"/>
                  </a:lnTo>
                  <a:lnTo>
                    <a:pt x="1968500" y="157988"/>
                  </a:lnTo>
                  <a:lnTo>
                    <a:pt x="1968881" y="157988"/>
                  </a:lnTo>
                  <a:lnTo>
                    <a:pt x="1968881" y="172847"/>
                  </a:lnTo>
                  <a:lnTo>
                    <a:pt x="2003425" y="172847"/>
                  </a:lnTo>
                  <a:lnTo>
                    <a:pt x="2003425" y="157988"/>
                  </a:lnTo>
                  <a:lnTo>
                    <a:pt x="2003425" y="144907"/>
                  </a:lnTo>
                  <a:lnTo>
                    <a:pt x="2003425" y="86487"/>
                  </a:lnTo>
                  <a:lnTo>
                    <a:pt x="2003425" y="71120"/>
                  </a:lnTo>
                  <a:lnTo>
                    <a:pt x="2003425" y="0"/>
                  </a:lnTo>
                  <a:close/>
                </a:path>
                <a:path w="5005705" h="227964">
                  <a:moveTo>
                    <a:pt x="2073148" y="59055"/>
                  </a:moveTo>
                  <a:lnTo>
                    <a:pt x="2035556" y="59055"/>
                  </a:lnTo>
                  <a:lnTo>
                    <a:pt x="2035556" y="172847"/>
                  </a:lnTo>
                  <a:lnTo>
                    <a:pt x="2073148" y="172847"/>
                  </a:lnTo>
                  <a:lnTo>
                    <a:pt x="2073148" y="59055"/>
                  </a:lnTo>
                  <a:close/>
                </a:path>
                <a:path w="5005705" h="227964">
                  <a:moveTo>
                    <a:pt x="2075942" y="19812"/>
                  </a:moveTo>
                  <a:lnTo>
                    <a:pt x="2057273" y="2032"/>
                  </a:lnTo>
                  <a:lnTo>
                    <a:pt x="2051304" y="2032"/>
                  </a:lnTo>
                  <a:lnTo>
                    <a:pt x="2048510" y="2667"/>
                  </a:lnTo>
                  <a:lnTo>
                    <a:pt x="2045970" y="3810"/>
                  </a:lnTo>
                  <a:lnTo>
                    <a:pt x="2043303" y="4953"/>
                  </a:lnTo>
                  <a:lnTo>
                    <a:pt x="2041017" y="6477"/>
                  </a:lnTo>
                  <a:lnTo>
                    <a:pt x="2039112" y="8255"/>
                  </a:lnTo>
                  <a:lnTo>
                    <a:pt x="2037080" y="10033"/>
                  </a:lnTo>
                  <a:lnTo>
                    <a:pt x="2032889" y="28321"/>
                  </a:lnTo>
                  <a:lnTo>
                    <a:pt x="2034921" y="33147"/>
                  </a:lnTo>
                  <a:lnTo>
                    <a:pt x="2039239" y="37338"/>
                  </a:lnTo>
                  <a:lnTo>
                    <a:pt x="2043176" y="41275"/>
                  </a:lnTo>
                  <a:lnTo>
                    <a:pt x="2048256" y="43307"/>
                  </a:lnTo>
                  <a:lnTo>
                    <a:pt x="2057273" y="43307"/>
                  </a:lnTo>
                  <a:lnTo>
                    <a:pt x="2075942" y="25527"/>
                  </a:lnTo>
                  <a:lnTo>
                    <a:pt x="2075942" y="19812"/>
                  </a:lnTo>
                  <a:close/>
                </a:path>
                <a:path w="5005705" h="227964">
                  <a:moveTo>
                    <a:pt x="2169287" y="59055"/>
                  </a:moveTo>
                  <a:lnTo>
                    <a:pt x="2142617" y="59055"/>
                  </a:lnTo>
                  <a:lnTo>
                    <a:pt x="2142617" y="29083"/>
                  </a:lnTo>
                  <a:lnTo>
                    <a:pt x="2105787" y="29083"/>
                  </a:lnTo>
                  <a:lnTo>
                    <a:pt x="2105787" y="59055"/>
                  </a:lnTo>
                  <a:lnTo>
                    <a:pt x="2087626" y="59055"/>
                  </a:lnTo>
                  <a:lnTo>
                    <a:pt x="2087626" y="87122"/>
                  </a:lnTo>
                  <a:lnTo>
                    <a:pt x="2105914" y="87122"/>
                  </a:lnTo>
                  <a:lnTo>
                    <a:pt x="2105914" y="141224"/>
                  </a:lnTo>
                  <a:lnTo>
                    <a:pt x="2106676" y="146685"/>
                  </a:lnTo>
                  <a:lnTo>
                    <a:pt x="2108073" y="151638"/>
                  </a:lnTo>
                  <a:lnTo>
                    <a:pt x="2109343" y="156591"/>
                  </a:lnTo>
                  <a:lnTo>
                    <a:pt x="2111629" y="160909"/>
                  </a:lnTo>
                  <a:lnTo>
                    <a:pt x="2114804" y="164465"/>
                  </a:lnTo>
                  <a:lnTo>
                    <a:pt x="2117852" y="168021"/>
                  </a:lnTo>
                  <a:lnTo>
                    <a:pt x="2122043" y="170815"/>
                  </a:lnTo>
                  <a:lnTo>
                    <a:pt x="2132330" y="174625"/>
                  </a:lnTo>
                  <a:lnTo>
                    <a:pt x="2138807" y="175641"/>
                  </a:lnTo>
                  <a:lnTo>
                    <a:pt x="2150364" y="175641"/>
                  </a:lnTo>
                  <a:lnTo>
                    <a:pt x="2168144" y="172212"/>
                  </a:lnTo>
                  <a:lnTo>
                    <a:pt x="2167661" y="146558"/>
                  </a:lnTo>
                  <a:lnTo>
                    <a:pt x="2167636" y="144780"/>
                  </a:lnTo>
                  <a:lnTo>
                    <a:pt x="2166239" y="145288"/>
                  </a:lnTo>
                  <a:lnTo>
                    <a:pt x="2164588" y="145796"/>
                  </a:lnTo>
                  <a:lnTo>
                    <a:pt x="2162429" y="146050"/>
                  </a:lnTo>
                  <a:lnTo>
                    <a:pt x="2158492" y="146558"/>
                  </a:lnTo>
                  <a:lnTo>
                    <a:pt x="2151380" y="146558"/>
                  </a:lnTo>
                  <a:lnTo>
                    <a:pt x="2147697" y="145161"/>
                  </a:lnTo>
                  <a:lnTo>
                    <a:pt x="2145665" y="142494"/>
                  </a:lnTo>
                  <a:lnTo>
                    <a:pt x="2143633" y="139954"/>
                  </a:lnTo>
                  <a:lnTo>
                    <a:pt x="2142617" y="135890"/>
                  </a:lnTo>
                  <a:lnTo>
                    <a:pt x="2142617" y="87122"/>
                  </a:lnTo>
                  <a:lnTo>
                    <a:pt x="2169287" y="87122"/>
                  </a:lnTo>
                  <a:lnTo>
                    <a:pt x="2169287" y="59055"/>
                  </a:lnTo>
                  <a:close/>
                </a:path>
                <a:path w="5005705" h="227964">
                  <a:moveTo>
                    <a:pt x="2225548" y="59055"/>
                  </a:moveTo>
                  <a:lnTo>
                    <a:pt x="2187956" y="59055"/>
                  </a:lnTo>
                  <a:lnTo>
                    <a:pt x="2187956" y="172847"/>
                  </a:lnTo>
                  <a:lnTo>
                    <a:pt x="2225548" y="172847"/>
                  </a:lnTo>
                  <a:lnTo>
                    <a:pt x="2225548" y="59055"/>
                  </a:lnTo>
                  <a:close/>
                </a:path>
                <a:path w="5005705" h="227964">
                  <a:moveTo>
                    <a:pt x="2228342" y="19812"/>
                  </a:moveTo>
                  <a:lnTo>
                    <a:pt x="2209673" y="2032"/>
                  </a:lnTo>
                  <a:lnTo>
                    <a:pt x="2203704" y="2032"/>
                  </a:lnTo>
                  <a:lnTo>
                    <a:pt x="2200910" y="2667"/>
                  </a:lnTo>
                  <a:lnTo>
                    <a:pt x="2198370" y="3810"/>
                  </a:lnTo>
                  <a:lnTo>
                    <a:pt x="2195703" y="4953"/>
                  </a:lnTo>
                  <a:lnTo>
                    <a:pt x="2193417" y="6477"/>
                  </a:lnTo>
                  <a:lnTo>
                    <a:pt x="2191512" y="8255"/>
                  </a:lnTo>
                  <a:lnTo>
                    <a:pt x="2189480" y="10033"/>
                  </a:lnTo>
                  <a:lnTo>
                    <a:pt x="2185289" y="28321"/>
                  </a:lnTo>
                  <a:lnTo>
                    <a:pt x="2187321" y="33147"/>
                  </a:lnTo>
                  <a:lnTo>
                    <a:pt x="2191639" y="37338"/>
                  </a:lnTo>
                  <a:lnTo>
                    <a:pt x="2195576" y="41275"/>
                  </a:lnTo>
                  <a:lnTo>
                    <a:pt x="2200656" y="43307"/>
                  </a:lnTo>
                  <a:lnTo>
                    <a:pt x="2209673" y="43307"/>
                  </a:lnTo>
                  <a:lnTo>
                    <a:pt x="2228342" y="25527"/>
                  </a:lnTo>
                  <a:lnTo>
                    <a:pt x="2228342" y="19812"/>
                  </a:lnTo>
                  <a:close/>
                </a:path>
                <a:path w="5005705" h="227964">
                  <a:moveTo>
                    <a:pt x="2374900" y="115443"/>
                  </a:moveTo>
                  <a:lnTo>
                    <a:pt x="2368131" y="86487"/>
                  </a:lnTo>
                  <a:lnTo>
                    <a:pt x="2366518" y="82804"/>
                  </a:lnTo>
                  <a:lnTo>
                    <a:pt x="2361946" y="76454"/>
                  </a:lnTo>
                  <a:lnTo>
                    <a:pt x="2350389" y="66167"/>
                  </a:lnTo>
                  <a:lnTo>
                    <a:pt x="2343658" y="62230"/>
                  </a:lnTo>
                  <a:lnTo>
                    <a:pt x="2338832" y="60464"/>
                  </a:lnTo>
                  <a:lnTo>
                    <a:pt x="2338832" y="111887"/>
                  </a:lnTo>
                  <a:lnTo>
                    <a:pt x="2338832" y="119126"/>
                  </a:lnTo>
                  <a:lnTo>
                    <a:pt x="2331974" y="135636"/>
                  </a:lnTo>
                  <a:lnTo>
                    <a:pt x="2329688" y="138557"/>
                  </a:lnTo>
                  <a:lnTo>
                    <a:pt x="2326894" y="140716"/>
                  </a:lnTo>
                  <a:lnTo>
                    <a:pt x="2323592" y="142494"/>
                  </a:lnTo>
                  <a:lnTo>
                    <a:pt x="2320163" y="144145"/>
                  </a:lnTo>
                  <a:lnTo>
                    <a:pt x="2316226" y="144907"/>
                  </a:lnTo>
                  <a:lnTo>
                    <a:pt x="2307463" y="144907"/>
                  </a:lnTo>
                  <a:lnTo>
                    <a:pt x="2291715" y="135636"/>
                  </a:lnTo>
                  <a:lnTo>
                    <a:pt x="2289429" y="132842"/>
                  </a:lnTo>
                  <a:lnTo>
                    <a:pt x="2287651" y="129667"/>
                  </a:lnTo>
                  <a:lnTo>
                    <a:pt x="2286635" y="126238"/>
                  </a:lnTo>
                  <a:lnTo>
                    <a:pt x="2285492" y="122682"/>
                  </a:lnTo>
                  <a:lnTo>
                    <a:pt x="2284857" y="119126"/>
                  </a:lnTo>
                  <a:lnTo>
                    <a:pt x="2284857" y="111887"/>
                  </a:lnTo>
                  <a:lnTo>
                    <a:pt x="2285492" y="108204"/>
                  </a:lnTo>
                  <a:lnTo>
                    <a:pt x="2286635" y="104775"/>
                  </a:lnTo>
                  <a:lnTo>
                    <a:pt x="2287651" y="101219"/>
                  </a:lnTo>
                  <a:lnTo>
                    <a:pt x="2299970" y="89027"/>
                  </a:lnTo>
                  <a:lnTo>
                    <a:pt x="2303272" y="87249"/>
                  </a:lnTo>
                  <a:lnTo>
                    <a:pt x="2307209" y="86487"/>
                  </a:lnTo>
                  <a:lnTo>
                    <a:pt x="2316099" y="86487"/>
                  </a:lnTo>
                  <a:lnTo>
                    <a:pt x="2319909" y="87249"/>
                  </a:lnTo>
                  <a:lnTo>
                    <a:pt x="2323338" y="89027"/>
                  </a:lnTo>
                  <a:lnTo>
                    <a:pt x="2326640" y="90678"/>
                  </a:lnTo>
                  <a:lnTo>
                    <a:pt x="2329434" y="92837"/>
                  </a:lnTo>
                  <a:lnTo>
                    <a:pt x="2334006" y="98171"/>
                  </a:lnTo>
                  <a:lnTo>
                    <a:pt x="2335784" y="101219"/>
                  </a:lnTo>
                  <a:lnTo>
                    <a:pt x="2336927" y="104775"/>
                  </a:lnTo>
                  <a:lnTo>
                    <a:pt x="2338197" y="108204"/>
                  </a:lnTo>
                  <a:lnTo>
                    <a:pt x="2338832" y="111887"/>
                  </a:lnTo>
                  <a:lnTo>
                    <a:pt x="2338832" y="60464"/>
                  </a:lnTo>
                  <a:lnTo>
                    <a:pt x="2328418" y="56642"/>
                  </a:lnTo>
                  <a:lnTo>
                    <a:pt x="2320290" y="55372"/>
                  </a:lnTo>
                  <a:lnTo>
                    <a:pt x="2303018" y="55372"/>
                  </a:lnTo>
                  <a:lnTo>
                    <a:pt x="2294890" y="56642"/>
                  </a:lnTo>
                  <a:lnTo>
                    <a:pt x="2279650" y="62230"/>
                  </a:lnTo>
                  <a:lnTo>
                    <a:pt x="2272919" y="66167"/>
                  </a:lnTo>
                  <a:lnTo>
                    <a:pt x="2267204" y="71374"/>
                  </a:lnTo>
                  <a:lnTo>
                    <a:pt x="2261489" y="76454"/>
                  </a:lnTo>
                  <a:lnTo>
                    <a:pt x="2248535" y="115443"/>
                  </a:lnTo>
                  <a:lnTo>
                    <a:pt x="2248839" y="122250"/>
                  </a:lnTo>
                  <a:lnTo>
                    <a:pt x="2267204" y="159893"/>
                  </a:lnTo>
                  <a:lnTo>
                    <a:pt x="2272919" y="165227"/>
                  </a:lnTo>
                  <a:lnTo>
                    <a:pt x="2279650" y="169291"/>
                  </a:lnTo>
                  <a:lnTo>
                    <a:pt x="2294890" y="175133"/>
                  </a:lnTo>
                  <a:lnTo>
                    <a:pt x="2303018" y="176530"/>
                  </a:lnTo>
                  <a:lnTo>
                    <a:pt x="2320290" y="176530"/>
                  </a:lnTo>
                  <a:lnTo>
                    <a:pt x="2361946" y="154686"/>
                  </a:lnTo>
                  <a:lnTo>
                    <a:pt x="2367991" y="144907"/>
                  </a:lnTo>
                  <a:lnTo>
                    <a:pt x="2369820" y="140716"/>
                  </a:lnTo>
                  <a:lnTo>
                    <a:pt x="2372055" y="134912"/>
                  </a:lnTo>
                  <a:lnTo>
                    <a:pt x="2373642" y="128752"/>
                  </a:lnTo>
                  <a:lnTo>
                    <a:pt x="2374582" y="122250"/>
                  </a:lnTo>
                  <a:lnTo>
                    <a:pt x="2374900" y="115443"/>
                  </a:lnTo>
                  <a:close/>
                </a:path>
                <a:path w="5005705" h="227964">
                  <a:moveTo>
                    <a:pt x="2509647" y="172847"/>
                  </a:moveTo>
                  <a:lnTo>
                    <a:pt x="2509545" y="96012"/>
                  </a:lnTo>
                  <a:lnTo>
                    <a:pt x="2508885" y="91059"/>
                  </a:lnTo>
                  <a:lnTo>
                    <a:pt x="2507767" y="86614"/>
                  </a:lnTo>
                  <a:lnTo>
                    <a:pt x="2507488" y="85471"/>
                  </a:lnTo>
                  <a:lnTo>
                    <a:pt x="2505964" y="79883"/>
                  </a:lnTo>
                  <a:lnTo>
                    <a:pt x="2503678" y="74930"/>
                  </a:lnTo>
                  <a:lnTo>
                    <a:pt x="2503487" y="74676"/>
                  </a:lnTo>
                  <a:lnTo>
                    <a:pt x="2500376" y="70485"/>
                  </a:lnTo>
                  <a:lnTo>
                    <a:pt x="2497074" y="66167"/>
                  </a:lnTo>
                  <a:lnTo>
                    <a:pt x="2492756" y="62611"/>
                  </a:lnTo>
                  <a:lnTo>
                    <a:pt x="2487422" y="59944"/>
                  </a:lnTo>
                  <a:lnTo>
                    <a:pt x="2482088" y="57150"/>
                  </a:lnTo>
                  <a:lnTo>
                    <a:pt x="2475611" y="55753"/>
                  </a:lnTo>
                  <a:lnTo>
                    <a:pt x="2464054" y="55753"/>
                  </a:lnTo>
                  <a:lnTo>
                    <a:pt x="2460244" y="56261"/>
                  </a:lnTo>
                  <a:lnTo>
                    <a:pt x="2456815" y="57404"/>
                  </a:lnTo>
                  <a:lnTo>
                    <a:pt x="2453259" y="58420"/>
                  </a:lnTo>
                  <a:lnTo>
                    <a:pt x="2433955" y="74676"/>
                  </a:lnTo>
                  <a:lnTo>
                    <a:pt x="2433447" y="74676"/>
                  </a:lnTo>
                  <a:lnTo>
                    <a:pt x="2433447" y="59055"/>
                  </a:lnTo>
                  <a:lnTo>
                    <a:pt x="2397125" y="59055"/>
                  </a:lnTo>
                  <a:lnTo>
                    <a:pt x="2397125" y="172847"/>
                  </a:lnTo>
                  <a:lnTo>
                    <a:pt x="2434844" y="172847"/>
                  </a:lnTo>
                  <a:lnTo>
                    <a:pt x="2434894" y="107442"/>
                  </a:lnTo>
                  <a:lnTo>
                    <a:pt x="2435225" y="104775"/>
                  </a:lnTo>
                  <a:lnTo>
                    <a:pt x="2451608" y="86614"/>
                  </a:lnTo>
                  <a:lnTo>
                    <a:pt x="2458212" y="86614"/>
                  </a:lnTo>
                  <a:lnTo>
                    <a:pt x="2461006" y="87376"/>
                  </a:lnTo>
                  <a:lnTo>
                    <a:pt x="2465578" y="89916"/>
                  </a:lnTo>
                  <a:lnTo>
                    <a:pt x="2467229" y="91694"/>
                  </a:lnTo>
                  <a:lnTo>
                    <a:pt x="2468372" y="93853"/>
                  </a:lnTo>
                  <a:lnTo>
                    <a:pt x="2469642" y="96012"/>
                  </a:lnTo>
                  <a:lnTo>
                    <a:pt x="2470531" y="98679"/>
                  </a:lnTo>
                  <a:lnTo>
                    <a:pt x="2471547" y="104394"/>
                  </a:lnTo>
                  <a:lnTo>
                    <a:pt x="2471928" y="107442"/>
                  </a:lnTo>
                  <a:lnTo>
                    <a:pt x="2471928" y="172847"/>
                  </a:lnTo>
                  <a:lnTo>
                    <a:pt x="2509647" y="172847"/>
                  </a:lnTo>
                  <a:close/>
                </a:path>
                <a:path w="5005705" h="227964">
                  <a:moveTo>
                    <a:pt x="2750312" y="59055"/>
                  </a:moveTo>
                  <a:lnTo>
                    <a:pt x="2723642" y="59055"/>
                  </a:lnTo>
                  <a:lnTo>
                    <a:pt x="2723642" y="29083"/>
                  </a:lnTo>
                  <a:lnTo>
                    <a:pt x="2686812" y="29083"/>
                  </a:lnTo>
                  <a:lnTo>
                    <a:pt x="2686812" y="59055"/>
                  </a:lnTo>
                  <a:lnTo>
                    <a:pt x="2668651" y="59055"/>
                  </a:lnTo>
                  <a:lnTo>
                    <a:pt x="2668651" y="87122"/>
                  </a:lnTo>
                  <a:lnTo>
                    <a:pt x="2686939" y="87122"/>
                  </a:lnTo>
                  <a:lnTo>
                    <a:pt x="2686939" y="141224"/>
                  </a:lnTo>
                  <a:lnTo>
                    <a:pt x="2687701" y="146685"/>
                  </a:lnTo>
                  <a:lnTo>
                    <a:pt x="2689098" y="151638"/>
                  </a:lnTo>
                  <a:lnTo>
                    <a:pt x="2690368" y="156591"/>
                  </a:lnTo>
                  <a:lnTo>
                    <a:pt x="2692654" y="160909"/>
                  </a:lnTo>
                  <a:lnTo>
                    <a:pt x="2695829" y="164465"/>
                  </a:lnTo>
                  <a:lnTo>
                    <a:pt x="2698877" y="168021"/>
                  </a:lnTo>
                  <a:lnTo>
                    <a:pt x="2703068" y="170815"/>
                  </a:lnTo>
                  <a:lnTo>
                    <a:pt x="2713355" y="174625"/>
                  </a:lnTo>
                  <a:lnTo>
                    <a:pt x="2719832" y="175641"/>
                  </a:lnTo>
                  <a:lnTo>
                    <a:pt x="2731389" y="175641"/>
                  </a:lnTo>
                  <a:lnTo>
                    <a:pt x="2749169" y="172212"/>
                  </a:lnTo>
                  <a:lnTo>
                    <a:pt x="2748686" y="146558"/>
                  </a:lnTo>
                  <a:lnTo>
                    <a:pt x="2748661" y="144780"/>
                  </a:lnTo>
                  <a:lnTo>
                    <a:pt x="2747264" y="145288"/>
                  </a:lnTo>
                  <a:lnTo>
                    <a:pt x="2745613" y="145796"/>
                  </a:lnTo>
                  <a:lnTo>
                    <a:pt x="2743454" y="146050"/>
                  </a:lnTo>
                  <a:lnTo>
                    <a:pt x="2739517" y="146558"/>
                  </a:lnTo>
                  <a:lnTo>
                    <a:pt x="2732405" y="146558"/>
                  </a:lnTo>
                  <a:lnTo>
                    <a:pt x="2728722" y="145161"/>
                  </a:lnTo>
                  <a:lnTo>
                    <a:pt x="2726690" y="142494"/>
                  </a:lnTo>
                  <a:lnTo>
                    <a:pt x="2724658" y="139954"/>
                  </a:lnTo>
                  <a:lnTo>
                    <a:pt x="2723642" y="135890"/>
                  </a:lnTo>
                  <a:lnTo>
                    <a:pt x="2723642" y="87122"/>
                  </a:lnTo>
                  <a:lnTo>
                    <a:pt x="2750312" y="87122"/>
                  </a:lnTo>
                  <a:lnTo>
                    <a:pt x="2750312" y="59055"/>
                  </a:lnTo>
                  <a:close/>
                </a:path>
                <a:path w="5005705" h="227964">
                  <a:moveTo>
                    <a:pt x="2881249" y="172847"/>
                  </a:moveTo>
                  <a:lnTo>
                    <a:pt x="2881211" y="96520"/>
                  </a:lnTo>
                  <a:lnTo>
                    <a:pt x="2880614" y="91059"/>
                  </a:lnTo>
                  <a:lnTo>
                    <a:pt x="2879534" y="87122"/>
                  </a:lnTo>
                  <a:lnTo>
                    <a:pt x="2879090" y="85471"/>
                  </a:lnTo>
                  <a:lnTo>
                    <a:pt x="2877693" y="79883"/>
                  </a:lnTo>
                  <a:lnTo>
                    <a:pt x="2875280" y="74930"/>
                  </a:lnTo>
                  <a:lnTo>
                    <a:pt x="2874137" y="73406"/>
                  </a:lnTo>
                  <a:lnTo>
                    <a:pt x="2868803" y="66167"/>
                  </a:lnTo>
                  <a:lnTo>
                    <a:pt x="2864485" y="62611"/>
                  </a:lnTo>
                  <a:lnTo>
                    <a:pt x="2859151" y="59944"/>
                  </a:lnTo>
                  <a:lnTo>
                    <a:pt x="2853944" y="57150"/>
                  </a:lnTo>
                  <a:lnTo>
                    <a:pt x="2847467" y="55753"/>
                  </a:lnTo>
                  <a:lnTo>
                    <a:pt x="2831719" y="55753"/>
                  </a:lnTo>
                  <a:lnTo>
                    <a:pt x="2824988" y="57531"/>
                  </a:lnTo>
                  <a:lnTo>
                    <a:pt x="2819400" y="61214"/>
                  </a:lnTo>
                  <a:lnTo>
                    <a:pt x="2813685" y="64770"/>
                  </a:lnTo>
                  <a:lnTo>
                    <a:pt x="2809621" y="68834"/>
                  </a:lnTo>
                  <a:lnTo>
                    <a:pt x="2806954" y="73406"/>
                  </a:lnTo>
                  <a:lnTo>
                    <a:pt x="2806573" y="73406"/>
                  </a:lnTo>
                  <a:lnTo>
                    <a:pt x="2806573" y="0"/>
                  </a:lnTo>
                  <a:lnTo>
                    <a:pt x="2768981" y="0"/>
                  </a:lnTo>
                  <a:lnTo>
                    <a:pt x="2768981" y="172847"/>
                  </a:lnTo>
                  <a:lnTo>
                    <a:pt x="2806573" y="172847"/>
                  </a:lnTo>
                  <a:lnTo>
                    <a:pt x="2806573" y="104521"/>
                  </a:lnTo>
                  <a:lnTo>
                    <a:pt x="2808224" y="98806"/>
                  </a:lnTo>
                  <a:lnTo>
                    <a:pt x="2811780" y="94107"/>
                  </a:lnTo>
                  <a:lnTo>
                    <a:pt x="2815209" y="89408"/>
                  </a:lnTo>
                  <a:lnTo>
                    <a:pt x="2820289" y="87122"/>
                  </a:lnTo>
                  <a:lnTo>
                    <a:pt x="2830195" y="87122"/>
                  </a:lnTo>
                  <a:lnTo>
                    <a:pt x="2832989" y="87757"/>
                  </a:lnTo>
                  <a:lnTo>
                    <a:pt x="2835148" y="89027"/>
                  </a:lnTo>
                  <a:lnTo>
                    <a:pt x="2837307" y="90424"/>
                  </a:lnTo>
                  <a:lnTo>
                    <a:pt x="2838958" y="92075"/>
                  </a:lnTo>
                  <a:lnTo>
                    <a:pt x="2840228" y="94361"/>
                  </a:lnTo>
                  <a:lnTo>
                    <a:pt x="2841625" y="96520"/>
                  </a:lnTo>
                  <a:lnTo>
                    <a:pt x="2842514" y="99060"/>
                  </a:lnTo>
                  <a:lnTo>
                    <a:pt x="2842895" y="101981"/>
                  </a:lnTo>
                  <a:lnTo>
                    <a:pt x="2843403" y="104902"/>
                  </a:lnTo>
                  <a:lnTo>
                    <a:pt x="2843530" y="172847"/>
                  </a:lnTo>
                  <a:lnTo>
                    <a:pt x="2881249" y="172847"/>
                  </a:lnTo>
                  <a:close/>
                </a:path>
                <a:path w="5005705" h="227964">
                  <a:moveTo>
                    <a:pt x="3012948" y="123317"/>
                  </a:moveTo>
                  <a:lnTo>
                    <a:pt x="3008655" y="83185"/>
                  </a:lnTo>
                  <a:lnTo>
                    <a:pt x="3008122" y="81026"/>
                  </a:lnTo>
                  <a:lnTo>
                    <a:pt x="2985008" y="58928"/>
                  </a:lnTo>
                  <a:lnTo>
                    <a:pt x="2978658" y="56654"/>
                  </a:lnTo>
                  <a:lnTo>
                    <a:pt x="2978658" y="123317"/>
                  </a:lnTo>
                  <a:lnTo>
                    <a:pt x="2978658" y="134239"/>
                  </a:lnTo>
                  <a:lnTo>
                    <a:pt x="2976626" y="139954"/>
                  </a:lnTo>
                  <a:lnTo>
                    <a:pt x="2972435" y="144272"/>
                  </a:lnTo>
                  <a:lnTo>
                    <a:pt x="2968625" y="148336"/>
                  </a:lnTo>
                  <a:lnTo>
                    <a:pt x="2962783" y="150368"/>
                  </a:lnTo>
                  <a:lnTo>
                    <a:pt x="2953258" y="150368"/>
                  </a:lnTo>
                  <a:lnTo>
                    <a:pt x="2951353" y="150241"/>
                  </a:lnTo>
                  <a:lnTo>
                    <a:pt x="2938907" y="140970"/>
                  </a:lnTo>
                  <a:lnTo>
                    <a:pt x="2938907" y="135509"/>
                  </a:lnTo>
                  <a:lnTo>
                    <a:pt x="2939923" y="132715"/>
                  </a:lnTo>
                  <a:lnTo>
                    <a:pt x="2942082" y="130683"/>
                  </a:lnTo>
                  <a:lnTo>
                    <a:pt x="2944241" y="128524"/>
                  </a:lnTo>
                  <a:lnTo>
                    <a:pt x="2969768" y="123317"/>
                  </a:lnTo>
                  <a:lnTo>
                    <a:pt x="2978658" y="123317"/>
                  </a:lnTo>
                  <a:lnTo>
                    <a:pt x="2978658" y="56654"/>
                  </a:lnTo>
                  <a:lnTo>
                    <a:pt x="2978277" y="56515"/>
                  </a:lnTo>
                  <a:lnTo>
                    <a:pt x="2970149" y="55372"/>
                  </a:lnTo>
                  <a:lnTo>
                    <a:pt x="2960497" y="55372"/>
                  </a:lnTo>
                  <a:lnTo>
                    <a:pt x="2920758" y="66128"/>
                  </a:lnTo>
                  <a:lnTo>
                    <a:pt x="2909824" y="74549"/>
                  </a:lnTo>
                  <a:lnTo>
                    <a:pt x="2928874" y="94996"/>
                  </a:lnTo>
                  <a:lnTo>
                    <a:pt x="2932303" y="91694"/>
                  </a:lnTo>
                  <a:lnTo>
                    <a:pt x="2936621" y="89027"/>
                  </a:lnTo>
                  <a:lnTo>
                    <a:pt x="2941574" y="86614"/>
                  </a:lnTo>
                  <a:lnTo>
                    <a:pt x="2946527" y="84328"/>
                  </a:lnTo>
                  <a:lnTo>
                    <a:pt x="2951607" y="83185"/>
                  </a:lnTo>
                  <a:lnTo>
                    <a:pt x="2962656" y="83185"/>
                  </a:lnTo>
                  <a:lnTo>
                    <a:pt x="2967609" y="84582"/>
                  </a:lnTo>
                  <a:lnTo>
                    <a:pt x="2975483" y="89916"/>
                  </a:lnTo>
                  <a:lnTo>
                    <a:pt x="2977515" y="94107"/>
                  </a:lnTo>
                  <a:lnTo>
                    <a:pt x="2977515" y="101473"/>
                  </a:lnTo>
                  <a:lnTo>
                    <a:pt x="2971266" y="101574"/>
                  </a:lnTo>
                  <a:lnTo>
                    <a:pt x="2964954" y="101841"/>
                  </a:lnTo>
                  <a:lnTo>
                    <a:pt x="2921381" y="111125"/>
                  </a:lnTo>
                  <a:lnTo>
                    <a:pt x="2911094" y="120015"/>
                  </a:lnTo>
                  <a:lnTo>
                    <a:pt x="2906649" y="124968"/>
                  </a:lnTo>
                  <a:lnTo>
                    <a:pt x="2904363" y="131699"/>
                  </a:lnTo>
                  <a:lnTo>
                    <a:pt x="2904439" y="146939"/>
                  </a:lnTo>
                  <a:lnTo>
                    <a:pt x="2905633" y="152273"/>
                  </a:lnTo>
                  <a:lnTo>
                    <a:pt x="2908300" y="156845"/>
                  </a:lnTo>
                  <a:lnTo>
                    <a:pt x="2910840" y="161417"/>
                  </a:lnTo>
                  <a:lnTo>
                    <a:pt x="2914142" y="165100"/>
                  </a:lnTo>
                  <a:lnTo>
                    <a:pt x="2918206" y="167767"/>
                  </a:lnTo>
                  <a:lnTo>
                    <a:pt x="2922270" y="170561"/>
                  </a:lnTo>
                  <a:lnTo>
                    <a:pt x="2926715" y="172593"/>
                  </a:lnTo>
                  <a:lnTo>
                    <a:pt x="2931541" y="173736"/>
                  </a:lnTo>
                  <a:lnTo>
                    <a:pt x="2936494" y="175006"/>
                  </a:lnTo>
                  <a:lnTo>
                    <a:pt x="2941193" y="175641"/>
                  </a:lnTo>
                  <a:lnTo>
                    <a:pt x="2952496" y="175641"/>
                  </a:lnTo>
                  <a:lnTo>
                    <a:pt x="2958973" y="174371"/>
                  </a:lnTo>
                  <a:lnTo>
                    <a:pt x="2964815" y="171704"/>
                  </a:lnTo>
                  <a:lnTo>
                    <a:pt x="2970657" y="169164"/>
                  </a:lnTo>
                  <a:lnTo>
                    <a:pt x="2975102" y="165481"/>
                  </a:lnTo>
                  <a:lnTo>
                    <a:pt x="2978023" y="160655"/>
                  </a:lnTo>
                  <a:lnTo>
                    <a:pt x="2978658" y="160655"/>
                  </a:lnTo>
                  <a:lnTo>
                    <a:pt x="2978658" y="172847"/>
                  </a:lnTo>
                  <a:lnTo>
                    <a:pt x="3012948" y="172847"/>
                  </a:lnTo>
                  <a:lnTo>
                    <a:pt x="3012948" y="160655"/>
                  </a:lnTo>
                  <a:lnTo>
                    <a:pt x="3012948" y="150368"/>
                  </a:lnTo>
                  <a:lnTo>
                    <a:pt x="3012948" y="123317"/>
                  </a:lnTo>
                  <a:close/>
                </a:path>
                <a:path w="5005705" h="227964">
                  <a:moveTo>
                    <a:pt x="3112262" y="59055"/>
                  </a:moveTo>
                  <a:lnTo>
                    <a:pt x="3085592" y="59055"/>
                  </a:lnTo>
                  <a:lnTo>
                    <a:pt x="3085592" y="29083"/>
                  </a:lnTo>
                  <a:lnTo>
                    <a:pt x="3048762" y="29083"/>
                  </a:lnTo>
                  <a:lnTo>
                    <a:pt x="3048762" y="59055"/>
                  </a:lnTo>
                  <a:lnTo>
                    <a:pt x="3030601" y="59055"/>
                  </a:lnTo>
                  <a:lnTo>
                    <a:pt x="3030601" y="87122"/>
                  </a:lnTo>
                  <a:lnTo>
                    <a:pt x="3048889" y="87122"/>
                  </a:lnTo>
                  <a:lnTo>
                    <a:pt x="3048889" y="141224"/>
                  </a:lnTo>
                  <a:lnTo>
                    <a:pt x="3049651" y="146685"/>
                  </a:lnTo>
                  <a:lnTo>
                    <a:pt x="3051048" y="151638"/>
                  </a:lnTo>
                  <a:lnTo>
                    <a:pt x="3052318" y="156591"/>
                  </a:lnTo>
                  <a:lnTo>
                    <a:pt x="3054604" y="160909"/>
                  </a:lnTo>
                  <a:lnTo>
                    <a:pt x="3057779" y="164465"/>
                  </a:lnTo>
                  <a:lnTo>
                    <a:pt x="3060827" y="168021"/>
                  </a:lnTo>
                  <a:lnTo>
                    <a:pt x="3065018" y="170815"/>
                  </a:lnTo>
                  <a:lnTo>
                    <a:pt x="3075305" y="174625"/>
                  </a:lnTo>
                  <a:lnTo>
                    <a:pt x="3081782" y="175641"/>
                  </a:lnTo>
                  <a:lnTo>
                    <a:pt x="3093339" y="175641"/>
                  </a:lnTo>
                  <a:lnTo>
                    <a:pt x="3111119" y="172212"/>
                  </a:lnTo>
                  <a:lnTo>
                    <a:pt x="3110636" y="146558"/>
                  </a:lnTo>
                  <a:lnTo>
                    <a:pt x="3110611" y="144780"/>
                  </a:lnTo>
                  <a:lnTo>
                    <a:pt x="3109214" y="145288"/>
                  </a:lnTo>
                  <a:lnTo>
                    <a:pt x="3107563" y="145796"/>
                  </a:lnTo>
                  <a:lnTo>
                    <a:pt x="3105404" y="146050"/>
                  </a:lnTo>
                  <a:lnTo>
                    <a:pt x="3101467" y="146558"/>
                  </a:lnTo>
                  <a:lnTo>
                    <a:pt x="3094355" y="146558"/>
                  </a:lnTo>
                  <a:lnTo>
                    <a:pt x="3090672" y="145161"/>
                  </a:lnTo>
                  <a:lnTo>
                    <a:pt x="3088640" y="142494"/>
                  </a:lnTo>
                  <a:lnTo>
                    <a:pt x="3086608" y="139954"/>
                  </a:lnTo>
                  <a:lnTo>
                    <a:pt x="3085592" y="135890"/>
                  </a:lnTo>
                  <a:lnTo>
                    <a:pt x="3085592" y="87122"/>
                  </a:lnTo>
                  <a:lnTo>
                    <a:pt x="3112262" y="87122"/>
                  </a:lnTo>
                  <a:lnTo>
                    <a:pt x="3112262" y="59055"/>
                  </a:lnTo>
                  <a:close/>
                </a:path>
                <a:path w="5005705" h="227964">
                  <a:moveTo>
                    <a:pt x="3308350" y="115443"/>
                  </a:moveTo>
                  <a:lnTo>
                    <a:pt x="3301581" y="86487"/>
                  </a:lnTo>
                  <a:lnTo>
                    <a:pt x="3299968" y="82804"/>
                  </a:lnTo>
                  <a:lnTo>
                    <a:pt x="3295396" y="76454"/>
                  </a:lnTo>
                  <a:lnTo>
                    <a:pt x="3283839" y="66167"/>
                  </a:lnTo>
                  <a:lnTo>
                    <a:pt x="3277108" y="62230"/>
                  </a:lnTo>
                  <a:lnTo>
                    <a:pt x="3272282" y="60464"/>
                  </a:lnTo>
                  <a:lnTo>
                    <a:pt x="3272282" y="111887"/>
                  </a:lnTo>
                  <a:lnTo>
                    <a:pt x="3272282" y="119126"/>
                  </a:lnTo>
                  <a:lnTo>
                    <a:pt x="3265424" y="135636"/>
                  </a:lnTo>
                  <a:lnTo>
                    <a:pt x="3263138" y="138557"/>
                  </a:lnTo>
                  <a:lnTo>
                    <a:pt x="3260344" y="140716"/>
                  </a:lnTo>
                  <a:lnTo>
                    <a:pt x="3257042" y="142494"/>
                  </a:lnTo>
                  <a:lnTo>
                    <a:pt x="3253613" y="144145"/>
                  </a:lnTo>
                  <a:lnTo>
                    <a:pt x="3249676" y="144907"/>
                  </a:lnTo>
                  <a:lnTo>
                    <a:pt x="3240913" y="144907"/>
                  </a:lnTo>
                  <a:lnTo>
                    <a:pt x="3225165" y="135636"/>
                  </a:lnTo>
                  <a:lnTo>
                    <a:pt x="3222879" y="132842"/>
                  </a:lnTo>
                  <a:lnTo>
                    <a:pt x="3221101" y="129667"/>
                  </a:lnTo>
                  <a:lnTo>
                    <a:pt x="3220085" y="126238"/>
                  </a:lnTo>
                  <a:lnTo>
                    <a:pt x="3218942" y="122682"/>
                  </a:lnTo>
                  <a:lnTo>
                    <a:pt x="3218307" y="119126"/>
                  </a:lnTo>
                  <a:lnTo>
                    <a:pt x="3218307" y="111887"/>
                  </a:lnTo>
                  <a:lnTo>
                    <a:pt x="3218942" y="108204"/>
                  </a:lnTo>
                  <a:lnTo>
                    <a:pt x="3220085" y="104775"/>
                  </a:lnTo>
                  <a:lnTo>
                    <a:pt x="3221101" y="101219"/>
                  </a:lnTo>
                  <a:lnTo>
                    <a:pt x="3233420" y="89027"/>
                  </a:lnTo>
                  <a:lnTo>
                    <a:pt x="3236722" y="87249"/>
                  </a:lnTo>
                  <a:lnTo>
                    <a:pt x="3240659" y="86487"/>
                  </a:lnTo>
                  <a:lnTo>
                    <a:pt x="3249549" y="86487"/>
                  </a:lnTo>
                  <a:lnTo>
                    <a:pt x="3253359" y="87249"/>
                  </a:lnTo>
                  <a:lnTo>
                    <a:pt x="3256788" y="89027"/>
                  </a:lnTo>
                  <a:lnTo>
                    <a:pt x="3260090" y="90678"/>
                  </a:lnTo>
                  <a:lnTo>
                    <a:pt x="3262884" y="92837"/>
                  </a:lnTo>
                  <a:lnTo>
                    <a:pt x="3267456" y="98171"/>
                  </a:lnTo>
                  <a:lnTo>
                    <a:pt x="3269234" y="101219"/>
                  </a:lnTo>
                  <a:lnTo>
                    <a:pt x="3270377" y="104775"/>
                  </a:lnTo>
                  <a:lnTo>
                    <a:pt x="3271647" y="108204"/>
                  </a:lnTo>
                  <a:lnTo>
                    <a:pt x="3272282" y="111887"/>
                  </a:lnTo>
                  <a:lnTo>
                    <a:pt x="3272282" y="60464"/>
                  </a:lnTo>
                  <a:lnTo>
                    <a:pt x="3261868" y="56642"/>
                  </a:lnTo>
                  <a:lnTo>
                    <a:pt x="3253740" y="55372"/>
                  </a:lnTo>
                  <a:lnTo>
                    <a:pt x="3236468" y="55372"/>
                  </a:lnTo>
                  <a:lnTo>
                    <a:pt x="3228340" y="56642"/>
                  </a:lnTo>
                  <a:lnTo>
                    <a:pt x="3213100" y="62230"/>
                  </a:lnTo>
                  <a:lnTo>
                    <a:pt x="3206369" y="66167"/>
                  </a:lnTo>
                  <a:lnTo>
                    <a:pt x="3200654" y="71374"/>
                  </a:lnTo>
                  <a:lnTo>
                    <a:pt x="3194939" y="76454"/>
                  </a:lnTo>
                  <a:lnTo>
                    <a:pt x="3181985" y="115443"/>
                  </a:lnTo>
                  <a:lnTo>
                    <a:pt x="3182289" y="122250"/>
                  </a:lnTo>
                  <a:lnTo>
                    <a:pt x="3200654" y="159893"/>
                  </a:lnTo>
                  <a:lnTo>
                    <a:pt x="3206369" y="165227"/>
                  </a:lnTo>
                  <a:lnTo>
                    <a:pt x="3213100" y="169291"/>
                  </a:lnTo>
                  <a:lnTo>
                    <a:pt x="3228340" y="175133"/>
                  </a:lnTo>
                  <a:lnTo>
                    <a:pt x="3236468" y="176530"/>
                  </a:lnTo>
                  <a:lnTo>
                    <a:pt x="3253740" y="176530"/>
                  </a:lnTo>
                  <a:lnTo>
                    <a:pt x="3295396" y="154686"/>
                  </a:lnTo>
                  <a:lnTo>
                    <a:pt x="3301441" y="144907"/>
                  </a:lnTo>
                  <a:lnTo>
                    <a:pt x="3303270" y="140716"/>
                  </a:lnTo>
                  <a:lnTo>
                    <a:pt x="3305505" y="134912"/>
                  </a:lnTo>
                  <a:lnTo>
                    <a:pt x="3307092" y="128752"/>
                  </a:lnTo>
                  <a:lnTo>
                    <a:pt x="3308032" y="122250"/>
                  </a:lnTo>
                  <a:lnTo>
                    <a:pt x="3308350" y="115443"/>
                  </a:lnTo>
                  <a:close/>
                </a:path>
                <a:path w="5005705" h="227964">
                  <a:moveTo>
                    <a:pt x="3430651" y="70739"/>
                  </a:moveTo>
                  <a:lnTo>
                    <a:pt x="3392551" y="55372"/>
                  </a:lnTo>
                  <a:lnTo>
                    <a:pt x="3379470" y="55372"/>
                  </a:lnTo>
                  <a:lnTo>
                    <a:pt x="3343275" y="71628"/>
                  </a:lnTo>
                  <a:lnTo>
                    <a:pt x="3325164" y="109156"/>
                  </a:lnTo>
                  <a:lnTo>
                    <a:pt x="3324860" y="115951"/>
                  </a:lnTo>
                  <a:lnTo>
                    <a:pt x="3325164" y="122834"/>
                  </a:lnTo>
                  <a:lnTo>
                    <a:pt x="3348990" y="165608"/>
                  </a:lnTo>
                  <a:lnTo>
                    <a:pt x="3388614" y="176530"/>
                  </a:lnTo>
                  <a:lnTo>
                    <a:pt x="3396996" y="176530"/>
                  </a:lnTo>
                  <a:lnTo>
                    <a:pt x="3404997" y="175260"/>
                  </a:lnTo>
                  <a:lnTo>
                    <a:pt x="3412363" y="172593"/>
                  </a:lnTo>
                  <a:lnTo>
                    <a:pt x="3419856" y="170053"/>
                  </a:lnTo>
                  <a:lnTo>
                    <a:pt x="3425952" y="166497"/>
                  </a:lnTo>
                  <a:lnTo>
                    <a:pt x="3430651" y="161925"/>
                  </a:lnTo>
                  <a:lnTo>
                    <a:pt x="3416846" y="144907"/>
                  </a:lnTo>
                  <a:lnTo>
                    <a:pt x="3409950" y="136398"/>
                  </a:lnTo>
                  <a:lnTo>
                    <a:pt x="3407537" y="139192"/>
                  </a:lnTo>
                  <a:lnTo>
                    <a:pt x="3404616" y="141351"/>
                  </a:lnTo>
                  <a:lnTo>
                    <a:pt x="3400806" y="142748"/>
                  </a:lnTo>
                  <a:lnTo>
                    <a:pt x="3397123" y="144272"/>
                  </a:lnTo>
                  <a:lnTo>
                    <a:pt x="3393313" y="144907"/>
                  </a:lnTo>
                  <a:lnTo>
                    <a:pt x="3385439" y="144907"/>
                  </a:lnTo>
                  <a:lnTo>
                    <a:pt x="3362833" y="119888"/>
                  </a:lnTo>
                  <a:lnTo>
                    <a:pt x="3362833" y="112014"/>
                  </a:lnTo>
                  <a:lnTo>
                    <a:pt x="3363468" y="108204"/>
                  </a:lnTo>
                  <a:lnTo>
                    <a:pt x="3364738" y="104775"/>
                  </a:lnTo>
                  <a:lnTo>
                    <a:pt x="3366008" y="101219"/>
                  </a:lnTo>
                  <a:lnTo>
                    <a:pt x="3385058" y="86614"/>
                  </a:lnTo>
                  <a:lnTo>
                    <a:pt x="3392932" y="86614"/>
                  </a:lnTo>
                  <a:lnTo>
                    <a:pt x="3396615" y="87503"/>
                  </a:lnTo>
                  <a:lnTo>
                    <a:pt x="3403981" y="90805"/>
                  </a:lnTo>
                  <a:lnTo>
                    <a:pt x="3406902" y="93091"/>
                  </a:lnTo>
                  <a:lnTo>
                    <a:pt x="3409061" y="95885"/>
                  </a:lnTo>
                  <a:lnTo>
                    <a:pt x="3417011" y="86614"/>
                  </a:lnTo>
                  <a:lnTo>
                    <a:pt x="3430651" y="70739"/>
                  </a:lnTo>
                  <a:close/>
                </a:path>
                <a:path w="5005705" h="227964">
                  <a:moveTo>
                    <a:pt x="3544951" y="70739"/>
                  </a:moveTo>
                  <a:lnTo>
                    <a:pt x="3506851" y="55372"/>
                  </a:lnTo>
                  <a:lnTo>
                    <a:pt x="3493770" y="55372"/>
                  </a:lnTo>
                  <a:lnTo>
                    <a:pt x="3457575" y="71628"/>
                  </a:lnTo>
                  <a:lnTo>
                    <a:pt x="3439464" y="109156"/>
                  </a:lnTo>
                  <a:lnTo>
                    <a:pt x="3439160" y="115951"/>
                  </a:lnTo>
                  <a:lnTo>
                    <a:pt x="3439464" y="122834"/>
                  </a:lnTo>
                  <a:lnTo>
                    <a:pt x="3463290" y="165608"/>
                  </a:lnTo>
                  <a:lnTo>
                    <a:pt x="3502914" y="176530"/>
                  </a:lnTo>
                  <a:lnTo>
                    <a:pt x="3511296" y="176530"/>
                  </a:lnTo>
                  <a:lnTo>
                    <a:pt x="3519297" y="175260"/>
                  </a:lnTo>
                  <a:lnTo>
                    <a:pt x="3526663" y="172593"/>
                  </a:lnTo>
                  <a:lnTo>
                    <a:pt x="3534156" y="170053"/>
                  </a:lnTo>
                  <a:lnTo>
                    <a:pt x="3540252" y="166497"/>
                  </a:lnTo>
                  <a:lnTo>
                    <a:pt x="3544951" y="161925"/>
                  </a:lnTo>
                  <a:lnTo>
                    <a:pt x="3531146" y="144907"/>
                  </a:lnTo>
                  <a:lnTo>
                    <a:pt x="3524250" y="136398"/>
                  </a:lnTo>
                  <a:lnTo>
                    <a:pt x="3521837" y="139192"/>
                  </a:lnTo>
                  <a:lnTo>
                    <a:pt x="3518916" y="141351"/>
                  </a:lnTo>
                  <a:lnTo>
                    <a:pt x="3515106" y="142748"/>
                  </a:lnTo>
                  <a:lnTo>
                    <a:pt x="3511423" y="144272"/>
                  </a:lnTo>
                  <a:lnTo>
                    <a:pt x="3507613" y="144907"/>
                  </a:lnTo>
                  <a:lnTo>
                    <a:pt x="3499739" y="144907"/>
                  </a:lnTo>
                  <a:lnTo>
                    <a:pt x="3477133" y="119888"/>
                  </a:lnTo>
                  <a:lnTo>
                    <a:pt x="3477133" y="112014"/>
                  </a:lnTo>
                  <a:lnTo>
                    <a:pt x="3477768" y="108204"/>
                  </a:lnTo>
                  <a:lnTo>
                    <a:pt x="3479038" y="104775"/>
                  </a:lnTo>
                  <a:lnTo>
                    <a:pt x="3480308" y="101219"/>
                  </a:lnTo>
                  <a:lnTo>
                    <a:pt x="3499358" y="86614"/>
                  </a:lnTo>
                  <a:lnTo>
                    <a:pt x="3507232" y="86614"/>
                  </a:lnTo>
                  <a:lnTo>
                    <a:pt x="3510915" y="87503"/>
                  </a:lnTo>
                  <a:lnTo>
                    <a:pt x="3518281" y="90805"/>
                  </a:lnTo>
                  <a:lnTo>
                    <a:pt x="3521202" y="93091"/>
                  </a:lnTo>
                  <a:lnTo>
                    <a:pt x="3523361" y="95885"/>
                  </a:lnTo>
                  <a:lnTo>
                    <a:pt x="3531311" y="86614"/>
                  </a:lnTo>
                  <a:lnTo>
                    <a:pt x="3544951" y="70739"/>
                  </a:lnTo>
                  <a:close/>
                </a:path>
                <a:path w="5005705" h="227964">
                  <a:moveTo>
                    <a:pt x="3670173" y="59055"/>
                  </a:moveTo>
                  <a:lnTo>
                    <a:pt x="3632835" y="59055"/>
                  </a:lnTo>
                  <a:lnTo>
                    <a:pt x="3632835" y="127000"/>
                  </a:lnTo>
                  <a:lnTo>
                    <a:pt x="3631057" y="132715"/>
                  </a:lnTo>
                  <a:lnTo>
                    <a:pt x="3627628" y="137668"/>
                  </a:lnTo>
                  <a:lnTo>
                    <a:pt x="3624199" y="142494"/>
                  </a:lnTo>
                  <a:lnTo>
                    <a:pt x="3619119" y="144907"/>
                  </a:lnTo>
                  <a:lnTo>
                    <a:pt x="3609086" y="144907"/>
                  </a:lnTo>
                  <a:lnTo>
                    <a:pt x="3595751" y="123952"/>
                  </a:lnTo>
                  <a:lnTo>
                    <a:pt x="3595751" y="59055"/>
                  </a:lnTo>
                  <a:lnTo>
                    <a:pt x="3558032" y="59055"/>
                  </a:lnTo>
                  <a:lnTo>
                    <a:pt x="3558044" y="135382"/>
                  </a:lnTo>
                  <a:lnTo>
                    <a:pt x="3580130" y="171958"/>
                  </a:lnTo>
                  <a:lnTo>
                    <a:pt x="3585337" y="174752"/>
                  </a:lnTo>
                  <a:lnTo>
                    <a:pt x="3591814" y="176022"/>
                  </a:lnTo>
                  <a:lnTo>
                    <a:pt x="3603371" y="176022"/>
                  </a:lnTo>
                  <a:lnTo>
                    <a:pt x="3620516" y="170307"/>
                  </a:lnTo>
                  <a:lnTo>
                    <a:pt x="3623564" y="168656"/>
                  </a:lnTo>
                  <a:lnTo>
                    <a:pt x="3626104" y="166751"/>
                  </a:lnTo>
                  <a:lnTo>
                    <a:pt x="3628263" y="164465"/>
                  </a:lnTo>
                  <a:lnTo>
                    <a:pt x="3630549" y="162179"/>
                  </a:lnTo>
                  <a:lnTo>
                    <a:pt x="3632327" y="159766"/>
                  </a:lnTo>
                  <a:lnTo>
                    <a:pt x="3633724" y="157099"/>
                  </a:lnTo>
                  <a:lnTo>
                    <a:pt x="3634105" y="157099"/>
                  </a:lnTo>
                  <a:lnTo>
                    <a:pt x="3634105" y="172847"/>
                  </a:lnTo>
                  <a:lnTo>
                    <a:pt x="3670173" y="172847"/>
                  </a:lnTo>
                  <a:lnTo>
                    <a:pt x="3670173" y="157099"/>
                  </a:lnTo>
                  <a:lnTo>
                    <a:pt x="3670173" y="144907"/>
                  </a:lnTo>
                  <a:lnTo>
                    <a:pt x="3670173" y="59055"/>
                  </a:lnTo>
                  <a:close/>
                </a:path>
                <a:path w="5005705" h="227964">
                  <a:moveTo>
                    <a:pt x="3777488" y="56769"/>
                  </a:moveTo>
                  <a:lnTo>
                    <a:pt x="3776599" y="56515"/>
                  </a:lnTo>
                  <a:lnTo>
                    <a:pt x="3775456" y="56261"/>
                  </a:lnTo>
                  <a:lnTo>
                    <a:pt x="3773932" y="56007"/>
                  </a:lnTo>
                  <a:lnTo>
                    <a:pt x="3771011" y="55753"/>
                  </a:lnTo>
                  <a:lnTo>
                    <a:pt x="3762502" y="55753"/>
                  </a:lnTo>
                  <a:lnTo>
                    <a:pt x="3756279" y="57658"/>
                  </a:lnTo>
                  <a:lnTo>
                    <a:pt x="3745611" y="65024"/>
                  </a:lnTo>
                  <a:lnTo>
                    <a:pt x="3741547" y="69723"/>
                  </a:lnTo>
                  <a:lnTo>
                    <a:pt x="3738626" y="75565"/>
                  </a:lnTo>
                  <a:lnTo>
                    <a:pt x="3738245" y="75565"/>
                  </a:lnTo>
                  <a:lnTo>
                    <a:pt x="3738245" y="59055"/>
                  </a:lnTo>
                  <a:lnTo>
                    <a:pt x="3702050" y="59055"/>
                  </a:lnTo>
                  <a:lnTo>
                    <a:pt x="3702050" y="172847"/>
                  </a:lnTo>
                  <a:lnTo>
                    <a:pt x="3739515" y="172847"/>
                  </a:lnTo>
                  <a:lnTo>
                    <a:pt x="3739515" y="112014"/>
                  </a:lnTo>
                  <a:lnTo>
                    <a:pt x="3740023" y="109347"/>
                  </a:lnTo>
                  <a:lnTo>
                    <a:pt x="3761232" y="88519"/>
                  </a:lnTo>
                  <a:lnTo>
                    <a:pt x="3769360" y="88519"/>
                  </a:lnTo>
                  <a:lnTo>
                    <a:pt x="3772535" y="88773"/>
                  </a:lnTo>
                  <a:lnTo>
                    <a:pt x="3774186" y="89154"/>
                  </a:lnTo>
                  <a:lnTo>
                    <a:pt x="3775964" y="89662"/>
                  </a:lnTo>
                  <a:lnTo>
                    <a:pt x="3776014" y="88519"/>
                  </a:lnTo>
                  <a:lnTo>
                    <a:pt x="3776611" y="75565"/>
                  </a:lnTo>
                  <a:lnTo>
                    <a:pt x="3777488" y="56769"/>
                  </a:lnTo>
                  <a:close/>
                </a:path>
                <a:path w="5005705" h="227964">
                  <a:moveTo>
                    <a:pt x="3884803" y="71374"/>
                  </a:moveTo>
                  <a:lnTo>
                    <a:pt x="3845483" y="55613"/>
                  </a:lnTo>
                  <a:lnTo>
                    <a:pt x="3839083" y="55372"/>
                  </a:lnTo>
                  <a:lnTo>
                    <a:pt x="3833622" y="55372"/>
                  </a:lnTo>
                  <a:lnTo>
                    <a:pt x="3828034" y="56007"/>
                  </a:lnTo>
                  <a:lnTo>
                    <a:pt x="3822573" y="57531"/>
                  </a:lnTo>
                  <a:lnTo>
                    <a:pt x="3816985" y="58928"/>
                  </a:lnTo>
                  <a:lnTo>
                    <a:pt x="3811905" y="61214"/>
                  </a:lnTo>
                  <a:lnTo>
                    <a:pt x="3802761" y="67310"/>
                  </a:lnTo>
                  <a:lnTo>
                    <a:pt x="3799078" y="71247"/>
                  </a:lnTo>
                  <a:lnTo>
                    <a:pt x="3796157" y="76073"/>
                  </a:lnTo>
                  <a:lnTo>
                    <a:pt x="3793236" y="80772"/>
                  </a:lnTo>
                  <a:lnTo>
                    <a:pt x="3791839" y="86614"/>
                  </a:lnTo>
                  <a:lnTo>
                    <a:pt x="3791839" y="98806"/>
                  </a:lnTo>
                  <a:lnTo>
                    <a:pt x="3792728" y="103378"/>
                  </a:lnTo>
                  <a:lnTo>
                    <a:pt x="3794760" y="107188"/>
                  </a:lnTo>
                  <a:lnTo>
                    <a:pt x="3796665" y="110998"/>
                  </a:lnTo>
                  <a:lnTo>
                    <a:pt x="3824986" y="126619"/>
                  </a:lnTo>
                  <a:lnTo>
                    <a:pt x="3832733" y="128524"/>
                  </a:lnTo>
                  <a:lnTo>
                    <a:pt x="3838448" y="130302"/>
                  </a:lnTo>
                  <a:lnTo>
                    <a:pt x="3845814" y="133604"/>
                  </a:lnTo>
                  <a:lnTo>
                    <a:pt x="3847592" y="136144"/>
                  </a:lnTo>
                  <a:lnTo>
                    <a:pt x="3847515" y="143510"/>
                  </a:lnTo>
                  <a:lnTo>
                    <a:pt x="3846068" y="145923"/>
                  </a:lnTo>
                  <a:lnTo>
                    <a:pt x="3843147" y="147320"/>
                  </a:lnTo>
                  <a:lnTo>
                    <a:pt x="3840226" y="148844"/>
                  </a:lnTo>
                  <a:lnTo>
                    <a:pt x="3837178" y="149479"/>
                  </a:lnTo>
                  <a:lnTo>
                    <a:pt x="3828542" y="149479"/>
                  </a:lnTo>
                  <a:lnTo>
                    <a:pt x="3806190" y="136652"/>
                  </a:lnTo>
                  <a:lnTo>
                    <a:pt x="3785235" y="158877"/>
                  </a:lnTo>
                  <a:lnTo>
                    <a:pt x="3820960" y="175412"/>
                  </a:lnTo>
                  <a:lnTo>
                    <a:pt x="3834765" y="176530"/>
                  </a:lnTo>
                  <a:lnTo>
                    <a:pt x="3840607" y="176530"/>
                  </a:lnTo>
                  <a:lnTo>
                    <a:pt x="3876167" y="160782"/>
                  </a:lnTo>
                  <a:lnTo>
                    <a:pt x="3882326" y="149479"/>
                  </a:lnTo>
                  <a:lnTo>
                    <a:pt x="3883406" y="144780"/>
                  </a:lnTo>
                  <a:lnTo>
                    <a:pt x="3883406" y="132207"/>
                  </a:lnTo>
                  <a:lnTo>
                    <a:pt x="3882390" y="127381"/>
                  </a:lnTo>
                  <a:lnTo>
                    <a:pt x="3880231" y="123444"/>
                  </a:lnTo>
                  <a:lnTo>
                    <a:pt x="3878199" y="119507"/>
                  </a:lnTo>
                  <a:lnTo>
                    <a:pt x="3839845" y="101219"/>
                  </a:lnTo>
                  <a:lnTo>
                    <a:pt x="3834511" y="99695"/>
                  </a:lnTo>
                  <a:lnTo>
                    <a:pt x="3827907" y="96901"/>
                  </a:lnTo>
                  <a:lnTo>
                    <a:pt x="3826256" y="94615"/>
                  </a:lnTo>
                  <a:lnTo>
                    <a:pt x="3826256" y="88138"/>
                  </a:lnTo>
                  <a:lnTo>
                    <a:pt x="3827780" y="85725"/>
                  </a:lnTo>
                  <a:lnTo>
                    <a:pt x="3830701" y="84328"/>
                  </a:lnTo>
                  <a:lnTo>
                    <a:pt x="3833749" y="83058"/>
                  </a:lnTo>
                  <a:lnTo>
                    <a:pt x="3836924" y="82296"/>
                  </a:lnTo>
                  <a:lnTo>
                    <a:pt x="3845052" y="82296"/>
                  </a:lnTo>
                  <a:lnTo>
                    <a:pt x="3849370" y="83312"/>
                  </a:lnTo>
                  <a:lnTo>
                    <a:pt x="3853561" y="85344"/>
                  </a:lnTo>
                  <a:lnTo>
                    <a:pt x="3857625" y="87249"/>
                  </a:lnTo>
                  <a:lnTo>
                    <a:pt x="3861181" y="89662"/>
                  </a:lnTo>
                  <a:lnTo>
                    <a:pt x="3864229" y="92583"/>
                  </a:lnTo>
                  <a:lnTo>
                    <a:pt x="3874198" y="82296"/>
                  </a:lnTo>
                  <a:lnTo>
                    <a:pt x="3884803" y="71374"/>
                  </a:lnTo>
                  <a:close/>
                </a:path>
                <a:path w="5005705" h="227964">
                  <a:moveTo>
                    <a:pt x="4162806" y="59055"/>
                  </a:moveTo>
                  <a:lnTo>
                    <a:pt x="4123944" y="59055"/>
                  </a:lnTo>
                  <a:lnTo>
                    <a:pt x="4103878" y="130937"/>
                  </a:lnTo>
                  <a:lnTo>
                    <a:pt x="4103497" y="130937"/>
                  </a:lnTo>
                  <a:lnTo>
                    <a:pt x="4095051" y="101981"/>
                  </a:lnTo>
                  <a:lnTo>
                    <a:pt x="4082542" y="59055"/>
                  </a:lnTo>
                  <a:lnTo>
                    <a:pt x="4044823" y="59055"/>
                  </a:lnTo>
                  <a:lnTo>
                    <a:pt x="4024503" y="130937"/>
                  </a:lnTo>
                  <a:lnTo>
                    <a:pt x="4023741" y="130937"/>
                  </a:lnTo>
                  <a:lnTo>
                    <a:pt x="4004056" y="59055"/>
                  </a:lnTo>
                  <a:lnTo>
                    <a:pt x="3963670" y="59055"/>
                  </a:lnTo>
                  <a:lnTo>
                    <a:pt x="4002913" y="172847"/>
                  </a:lnTo>
                  <a:lnTo>
                    <a:pt x="4040632" y="172847"/>
                  </a:lnTo>
                  <a:lnTo>
                    <a:pt x="4053624" y="130937"/>
                  </a:lnTo>
                  <a:lnTo>
                    <a:pt x="4062603" y="101981"/>
                  </a:lnTo>
                  <a:lnTo>
                    <a:pt x="4063111" y="101981"/>
                  </a:lnTo>
                  <a:lnTo>
                    <a:pt x="4085463" y="172847"/>
                  </a:lnTo>
                  <a:lnTo>
                    <a:pt x="4123182" y="172847"/>
                  </a:lnTo>
                  <a:lnTo>
                    <a:pt x="4137774" y="130937"/>
                  </a:lnTo>
                  <a:lnTo>
                    <a:pt x="4162806" y="59055"/>
                  </a:lnTo>
                  <a:close/>
                </a:path>
                <a:path w="5005705" h="227964">
                  <a:moveTo>
                    <a:pt x="4290949" y="172847"/>
                  </a:moveTo>
                  <a:lnTo>
                    <a:pt x="4290911" y="96520"/>
                  </a:lnTo>
                  <a:lnTo>
                    <a:pt x="4290314" y="91059"/>
                  </a:lnTo>
                  <a:lnTo>
                    <a:pt x="4289234" y="87122"/>
                  </a:lnTo>
                  <a:lnTo>
                    <a:pt x="4288790" y="85471"/>
                  </a:lnTo>
                  <a:lnTo>
                    <a:pt x="4287393" y="79883"/>
                  </a:lnTo>
                  <a:lnTo>
                    <a:pt x="4284980" y="74930"/>
                  </a:lnTo>
                  <a:lnTo>
                    <a:pt x="4283837" y="73406"/>
                  </a:lnTo>
                  <a:lnTo>
                    <a:pt x="4278503" y="66167"/>
                  </a:lnTo>
                  <a:lnTo>
                    <a:pt x="4274185" y="62611"/>
                  </a:lnTo>
                  <a:lnTo>
                    <a:pt x="4268851" y="59944"/>
                  </a:lnTo>
                  <a:lnTo>
                    <a:pt x="4263644" y="57150"/>
                  </a:lnTo>
                  <a:lnTo>
                    <a:pt x="4257167" y="55753"/>
                  </a:lnTo>
                  <a:lnTo>
                    <a:pt x="4241419" y="55753"/>
                  </a:lnTo>
                  <a:lnTo>
                    <a:pt x="4234688" y="57531"/>
                  </a:lnTo>
                  <a:lnTo>
                    <a:pt x="4229100" y="61214"/>
                  </a:lnTo>
                  <a:lnTo>
                    <a:pt x="4223385" y="64770"/>
                  </a:lnTo>
                  <a:lnTo>
                    <a:pt x="4219321" y="68834"/>
                  </a:lnTo>
                  <a:lnTo>
                    <a:pt x="4216654" y="73406"/>
                  </a:lnTo>
                  <a:lnTo>
                    <a:pt x="4216273" y="73406"/>
                  </a:lnTo>
                  <a:lnTo>
                    <a:pt x="4216273" y="0"/>
                  </a:lnTo>
                  <a:lnTo>
                    <a:pt x="4178681" y="0"/>
                  </a:lnTo>
                  <a:lnTo>
                    <a:pt x="4178681" y="172847"/>
                  </a:lnTo>
                  <a:lnTo>
                    <a:pt x="4216273" y="172847"/>
                  </a:lnTo>
                  <a:lnTo>
                    <a:pt x="4216273" y="104521"/>
                  </a:lnTo>
                  <a:lnTo>
                    <a:pt x="4217924" y="98806"/>
                  </a:lnTo>
                  <a:lnTo>
                    <a:pt x="4221480" y="94107"/>
                  </a:lnTo>
                  <a:lnTo>
                    <a:pt x="4224909" y="89408"/>
                  </a:lnTo>
                  <a:lnTo>
                    <a:pt x="4229989" y="87122"/>
                  </a:lnTo>
                  <a:lnTo>
                    <a:pt x="4239895" y="87122"/>
                  </a:lnTo>
                  <a:lnTo>
                    <a:pt x="4242689" y="87757"/>
                  </a:lnTo>
                  <a:lnTo>
                    <a:pt x="4244848" y="89027"/>
                  </a:lnTo>
                  <a:lnTo>
                    <a:pt x="4247007" y="90424"/>
                  </a:lnTo>
                  <a:lnTo>
                    <a:pt x="4248658" y="92075"/>
                  </a:lnTo>
                  <a:lnTo>
                    <a:pt x="4249928" y="94361"/>
                  </a:lnTo>
                  <a:lnTo>
                    <a:pt x="4251325" y="96520"/>
                  </a:lnTo>
                  <a:lnTo>
                    <a:pt x="4252214" y="99060"/>
                  </a:lnTo>
                  <a:lnTo>
                    <a:pt x="4252595" y="101981"/>
                  </a:lnTo>
                  <a:lnTo>
                    <a:pt x="4253103" y="104902"/>
                  </a:lnTo>
                  <a:lnTo>
                    <a:pt x="4253230" y="172847"/>
                  </a:lnTo>
                  <a:lnTo>
                    <a:pt x="4290949" y="172847"/>
                  </a:lnTo>
                  <a:close/>
                </a:path>
                <a:path w="5005705" h="227964">
                  <a:moveTo>
                    <a:pt x="4434078" y="124841"/>
                  </a:moveTo>
                  <a:lnTo>
                    <a:pt x="4427093" y="83566"/>
                  </a:lnTo>
                  <a:lnTo>
                    <a:pt x="4425620" y="81153"/>
                  </a:lnTo>
                  <a:lnTo>
                    <a:pt x="4423156" y="77089"/>
                  </a:lnTo>
                  <a:lnTo>
                    <a:pt x="4418076" y="71755"/>
                  </a:lnTo>
                  <a:lnTo>
                    <a:pt x="4413123" y="66421"/>
                  </a:lnTo>
                  <a:lnTo>
                    <a:pt x="4407027" y="62357"/>
                  </a:lnTo>
                  <a:lnTo>
                    <a:pt x="4399661" y="59448"/>
                  </a:lnTo>
                  <a:lnTo>
                    <a:pt x="4399661" y="96901"/>
                  </a:lnTo>
                  <a:lnTo>
                    <a:pt x="4399661" y="102870"/>
                  </a:lnTo>
                  <a:lnTo>
                    <a:pt x="4351274" y="102870"/>
                  </a:lnTo>
                  <a:lnTo>
                    <a:pt x="4351401" y="99949"/>
                  </a:lnTo>
                  <a:lnTo>
                    <a:pt x="4359148" y="87630"/>
                  </a:lnTo>
                  <a:lnTo>
                    <a:pt x="4361434" y="85598"/>
                  </a:lnTo>
                  <a:lnTo>
                    <a:pt x="4364101" y="83947"/>
                  </a:lnTo>
                  <a:lnTo>
                    <a:pt x="4367149" y="82931"/>
                  </a:lnTo>
                  <a:lnTo>
                    <a:pt x="4370197" y="81788"/>
                  </a:lnTo>
                  <a:lnTo>
                    <a:pt x="4373499" y="81153"/>
                  </a:lnTo>
                  <a:lnTo>
                    <a:pt x="4384675" y="81153"/>
                  </a:lnTo>
                  <a:lnTo>
                    <a:pt x="4390263" y="83312"/>
                  </a:lnTo>
                  <a:lnTo>
                    <a:pt x="4393946" y="87630"/>
                  </a:lnTo>
                  <a:lnTo>
                    <a:pt x="4397756" y="91821"/>
                  </a:lnTo>
                  <a:lnTo>
                    <a:pt x="4399661" y="96901"/>
                  </a:lnTo>
                  <a:lnTo>
                    <a:pt x="4399661" y="59448"/>
                  </a:lnTo>
                  <a:lnTo>
                    <a:pt x="4392930" y="56769"/>
                  </a:lnTo>
                  <a:lnTo>
                    <a:pt x="4385310" y="55372"/>
                  </a:lnTo>
                  <a:lnTo>
                    <a:pt x="4368292" y="55372"/>
                  </a:lnTo>
                  <a:lnTo>
                    <a:pt x="4327779" y="77089"/>
                  </a:lnTo>
                  <a:lnTo>
                    <a:pt x="4315460" y="116332"/>
                  </a:lnTo>
                  <a:lnTo>
                    <a:pt x="4315765" y="123367"/>
                  </a:lnTo>
                  <a:lnTo>
                    <a:pt x="4333875" y="160909"/>
                  </a:lnTo>
                  <a:lnTo>
                    <a:pt x="4369562" y="176530"/>
                  </a:lnTo>
                  <a:lnTo>
                    <a:pt x="4378071" y="176530"/>
                  </a:lnTo>
                  <a:lnTo>
                    <a:pt x="4420438" y="162560"/>
                  </a:lnTo>
                  <a:lnTo>
                    <a:pt x="4429760" y="152273"/>
                  </a:lnTo>
                  <a:lnTo>
                    <a:pt x="4422508" y="147701"/>
                  </a:lnTo>
                  <a:lnTo>
                    <a:pt x="4403598" y="135763"/>
                  </a:lnTo>
                  <a:lnTo>
                    <a:pt x="4384421" y="147701"/>
                  </a:lnTo>
                  <a:lnTo>
                    <a:pt x="4375150" y="147701"/>
                  </a:lnTo>
                  <a:lnTo>
                    <a:pt x="4360418" y="141605"/>
                  </a:lnTo>
                  <a:lnTo>
                    <a:pt x="4357878" y="139700"/>
                  </a:lnTo>
                  <a:lnTo>
                    <a:pt x="4351274" y="126238"/>
                  </a:lnTo>
                  <a:lnTo>
                    <a:pt x="4433824" y="126238"/>
                  </a:lnTo>
                  <a:lnTo>
                    <a:pt x="4434078" y="124841"/>
                  </a:lnTo>
                  <a:close/>
                </a:path>
                <a:path w="5005705" h="227964">
                  <a:moveTo>
                    <a:pt x="4567034" y="172847"/>
                  </a:moveTo>
                  <a:lnTo>
                    <a:pt x="4566932" y="96012"/>
                  </a:lnTo>
                  <a:lnTo>
                    <a:pt x="4566285" y="91059"/>
                  </a:lnTo>
                  <a:lnTo>
                    <a:pt x="4565167" y="86614"/>
                  </a:lnTo>
                  <a:lnTo>
                    <a:pt x="4564888" y="85471"/>
                  </a:lnTo>
                  <a:lnTo>
                    <a:pt x="4563364" y="79883"/>
                  </a:lnTo>
                  <a:lnTo>
                    <a:pt x="4561078" y="74930"/>
                  </a:lnTo>
                  <a:lnTo>
                    <a:pt x="4560887" y="74676"/>
                  </a:lnTo>
                  <a:lnTo>
                    <a:pt x="4557776" y="70485"/>
                  </a:lnTo>
                  <a:lnTo>
                    <a:pt x="4554474" y="66167"/>
                  </a:lnTo>
                  <a:lnTo>
                    <a:pt x="4550156" y="62611"/>
                  </a:lnTo>
                  <a:lnTo>
                    <a:pt x="4544822" y="59944"/>
                  </a:lnTo>
                  <a:lnTo>
                    <a:pt x="4539488" y="57150"/>
                  </a:lnTo>
                  <a:lnTo>
                    <a:pt x="4533011" y="55753"/>
                  </a:lnTo>
                  <a:lnTo>
                    <a:pt x="4521454" y="55753"/>
                  </a:lnTo>
                  <a:lnTo>
                    <a:pt x="4517644" y="56261"/>
                  </a:lnTo>
                  <a:lnTo>
                    <a:pt x="4514215" y="57404"/>
                  </a:lnTo>
                  <a:lnTo>
                    <a:pt x="4510659" y="58420"/>
                  </a:lnTo>
                  <a:lnTo>
                    <a:pt x="4491355" y="74676"/>
                  </a:lnTo>
                  <a:lnTo>
                    <a:pt x="4490847" y="74676"/>
                  </a:lnTo>
                  <a:lnTo>
                    <a:pt x="4490847" y="59055"/>
                  </a:lnTo>
                  <a:lnTo>
                    <a:pt x="4454525" y="59055"/>
                  </a:lnTo>
                  <a:lnTo>
                    <a:pt x="4454525" y="172847"/>
                  </a:lnTo>
                  <a:lnTo>
                    <a:pt x="4492244" y="172847"/>
                  </a:lnTo>
                  <a:lnTo>
                    <a:pt x="4492295" y="107442"/>
                  </a:lnTo>
                  <a:lnTo>
                    <a:pt x="4492625" y="104775"/>
                  </a:lnTo>
                  <a:lnTo>
                    <a:pt x="4509008" y="86614"/>
                  </a:lnTo>
                  <a:lnTo>
                    <a:pt x="4515612" y="86614"/>
                  </a:lnTo>
                  <a:lnTo>
                    <a:pt x="4518406" y="87376"/>
                  </a:lnTo>
                  <a:lnTo>
                    <a:pt x="4522978" y="89916"/>
                  </a:lnTo>
                  <a:lnTo>
                    <a:pt x="4524629" y="91694"/>
                  </a:lnTo>
                  <a:lnTo>
                    <a:pt x="4525772" y="93853"/>
                  </a:lnTo>
                  <a:lnTo>
                    <a:pt x="4527042" y="96012"/>
                  </a:lnTo>
                  <a:lnTo>
                    <a:pt x="4527931" y="98679"/>
                  </a:lnTo>
                  <a:lnTo>
                    <a:pt x="4528947" y="104394"/>
                  </a:lnTo>
                  <a:lnTo>
                    <a:pt x="4529328" y="107442"/>
                  </a:lnTo>
                  <a:lnTo>
                    <a:pt x="4529328" y="172847"/>
                  </a:lnTo>
                  <a:lnTo>
                    <a:pt x="4567034" y="172847"/>
                  </a:lnTo>
                  <a:close/>
                </a:path>
                <a:path w="5005705" h="227964">
                  <a:moveTo>
                    <a:pt x="4731512" y="59055"/>
                  </a:moveTo>
                  <a:lnTo>
                    <a:pt x="4704842" y="59055"/>
                  </a:lnTo>
                  <a:lnTo>
                    <a:pt x="4704842" y="29083"/>
                  </a:lnTo>
                  <a:lnTo>
                    <a:pt x="4668012" y="29083"/>
                  </a:lnTo>
                  <a:lnTo>
                    <a:pt x="4668012" y="59055"/>
                  </a:lnTo>
                  <a:lnTo>
                    <a:pt x="4649838" y="59055"/>
                  </a:lnTo>
                  <a:lnTo>
                    <a:pt x="4649838" y="87122"/>
                  </a:lnTo>
                  <a:lnTo>
                    <a:pt x="4668139" y="87122"/>
                  </a:lnTo>
                  <a:lnTo>
                    <a:pt x="4668139" y="141224"/>
                  </a:lnTo>
                  <a:lnTo>
                    <a:pt x="4668888" y="146685"/>
                  </a:lnTo>
                  <a:lnTo>
                    <a:pt x="4670285" y="151638"/>
                  </a:lnTo>
                  <a:lnTo>
                    <a:pt x="4671568" y="156591"/>
                  </a:lnTo>
                  <a:lnTo>
                    <a:pt x="4673854" y="160909"/>
                  </a:lnTo>
                  <a:lnTo>
                    <a:pt x="4677029" y="164465"/>
                  </a:lnTo>
                  <a:lnTo>
                    <a:pt x="4680064" y="168021"/>
                  </a:lnTo>
                  <a:lnTo>
                    <a:pt x="4684268" y="170815"/>
                  </a:lnTo>
                  <a:lnTo>
                    <a:pt x="4694555" y="174625"/>
                  </a:lnTo>
                  <a:lnTo>
                    <a:pt x="4701032" y="175641"/>
                  </a:lnTo>
                  <a:lnTo>
                    <a:pt x="4712589" y="175641"/>
                  </a:lnTo>
                  <a:lnTo>
                    <a:pt x="4730369" y="172212"/>
                  </a:lnTo>
                  <a:lnTo>
                    <a:pt x="4729886" y="146558"/>
                  </a:lnTo>
                  <a:lnTo>
                    <a:pt x="4729861" y="144780"/>
                  </a:lnTo>
                  <a:lnTo>
                    <a:pt x="4728464" y="145288"/>
                  </a:lnTo>
                  <a:lnTo>
                    <a:pt x="4726813" y="145796"/>
                  </a:lnTo>
                  <a:lnTo>
                    <a:pt x="4724654" y="146050"/>
                  </a:lnTo>
                  <a:lnTo>
                    <a:pt x="4720717" y="146558"/>
                  </a:lnTo>
                  <a:lnTo>
                    <a:pt x="4713605" y="146558"/>
                  </a:lnTo>
                  <a:lnTo>
                    <a:pt x="4709909" y="145161"/>
                  </a:lnTo>
                  <a:lnTo>
                    <a:pt x="4707890" y="142494"/>
                  </a:lnTo>
                  <a:lnTo>
                    <a:pt x="4705858" y="139954"/>
                  </a:lnTo>
                  <a:lnTo>
                    <a:pt x="4704842" y="135890"/>
                  </a:lnTo>
                  <a:lnTo>
                    <a:pt x="4704842" y="87122"/>
                  </a:lnTo>
                  <a:lnTo>
                    <a:pt x="4731512" y="87122"/>
                  </a:lnTo>
                  <a:lnTo>
                    <a:pt x="4731512" y="59055"/>
                  </a:lnTo>
                  <a:close/>
                </a:path>
                <a:path w="5005705" h="227964">
                  <a:moveTo>
                    <a:pt x="4862449" y="172847"/>
                  </a:moveTo>
                  <a:lnTo>
                    <a:pt x="4862411" y="96520"/>
                  </a:lnTo>
                  <a:lnTo>
                    <a:pt x="4861814" y="91059"/>
                  </a:lnTo>
                  <a:lnTo>
                    <a:pt x="4860734" y="87122"/>
                  </a:lnTo>
                  <a:lnTo>
                    <a:pt x="4860290" y="85471"/>
                  </a:lnTo>
                  <a:lnTo>
                    <a:pt x="4858893" y="79883"/>
                  </a:lnTo>
                  <a:lnTo>
                    <a:pt x="4856480" y="74930"/>
                  </a:lnTo>
                  <a:lnTo>
                    <a:pt x="4855337" y="73406"/>
                  </a:lnTo>
                  <a:lnTo>
                    <a:pt x="4850003" y="66167"/>
                  </a:lnTo>
                  <a:lnTo>
                    <a:pt x="4845685" y="62611"/>
                  </a:lnTo>
                  <a:lnTo>
                    <a:pt x="4840351" y="59944"/>
                  </a:lnTo>
                  <a:lnTo>
                    <a:pt x="4835144" y="57150"/>
                  </a:lnTo>
                  <a:lnTo>
                    <a:pt x="4828667" y="55753"/>
                  </a:lnTo>
                  <a:lnTo>
                    <a:pt x="4812919" y="55753"/>
                  </a:lnTo>
                  <a:lnTo>
                    <a:pt x="4806188" y="57531"/>
                  </a:lnTo>
                  <a:lnTo>
                    <a:pt x="4800600" y="61214"/>
                  </a:lnTo>
                  <a:lnTo>
                    <a:pt x="4794885" y="64770"/>
                  </a:lnTo>
                  <a:lnTo>
                    <a:pt x="4790821" y="68834"/>
                  </a:lnTo>
                  <a:lnTo>
                    <a:pt x="4788154" y="73406"/>
                  </a:lnTo>
                  <a:lnTo>
                    <a:pt x="4787773" y="73406"/>
                  </a:lnTo>
                  <a:lnTo>
                    <a:pt x="4787773" y="0"/>
                  </a:lnTo>
                  <a:lnTo>
                    <a:pt x="4750181" y="0"/>
                  </a:lnTo>
                  <a:lnTo>
                    <a:pt x="4750181" y="172847"/>
                  </a:lnTo>
                  <a:lnTo>
                    <a:pt x="4787773" y="172847"/>
                  </a:lnTo>
                  <a:lnTo>
                    <a:pt x="4787773" y="104521"/>
                  </a:lnTo>
                  <a:lnTo>
                    <a:pt x="4789424" y="98806"/>
                  </a:lnTo>
                  <a:lnTo>
                    <a:pt x="4792980" y="94107"/>
                  </a:lnTo>
                  <a:lnTo>
                    <a:pt x="4796409" y="89408"/>
                  </a:lnTo>
                  <a:lnTo>
                    <a:pt x="4801489" y="87122"/>
                  </a:lnTo>
                  <a:lnTo>
                    <a:pt x="4811395" y="87122"/>
                  </a:lnTo>
                  <a:lnTo>
                    <a:pt x="4814189" y="87757"/>
                  </a:lnTo>
                  <a:lnTo>
                    <a:pt x="4816348" y="89027"/>
                  </a:lnTo>
                  <a:lnTo>
                    <a:pt x="4818507" y="90424"/>
                  </a:lnTo>
                  <a:lnTo>
                    <a:pt x="4820158" y="92075"/>
                  </a:lnTo>
                  <a:lnTo>
                    <a:pt x="4821428" y="94361"/>
                  </a:lnTo>
                  <a:lnTo>
                    <a:pt x="4822825" y="96520"/>
                  </a:lnTo>
                  <a:lnTo>
                    <a:pt x="4823714" y="99060"/>
                  </a:lnTo>
                  <a:lnTo>
                    <a:pt x="4824095" y="101981"/>
                  </a:lnTo>
                  <a:lnTo>
                    <a:pt x="4824603" y="104902"/>
                  </a:lnTo>
                  <a:lnTo>
                    <a:pt x="4824730" y="172847"/>
                  </a:lnTo>
                  <a:lnTo>
                    <a:pt x="4862449" y="172847"/>
                  </a:lnTo>
                  <a:close/>
                </a:path>
                <a:path w="5005705" h="227964">
                  <a:moveTo>
                    <a:pt x="5005578" y="124841"/>
                  </a:moveTo>
                  <a:lnTo>
                    <a:pt x="4998593" y="83566"/>
                  </a:lnTo>
                  <a:lnTo>
                    <a:pt x="4997120" y="81153"/>
                  </a:lnTo>
                  <a:lnTo>
                    <a:pt x="4994656" y="77089"/>
                  </a:lnTo>
                  <a:lnTo>
                    <a:pt x="4989576" y="71755"/>
                  </a:lnTo>
                  <a:lnTo>
                    <a:pt x="4984623" y="66421"/>
                  </a:lnTo>
                  <a:lnTo>
                    <a:pt x="4978527" y="62357"/>
                  </a:lnTo>
                  <a:lnTo>
                    <a:pt x="4971161" y="59448"/>
                  </a:lnTo>
                  <a:lnTo>
                    <a:pt x="4971161" y="96901"/>
                  </a:lnTo>
                  <a:lnTo>
                    <a:pt x="4971161" y="102870"/>
                  </a:lnTo>
                  <a:lnTo>
                    <a:pt x="4922774" y="102870"/>
                  </a:lnTo>
                  <a:lnTo>
                    <a:pt x="4922901" y="99949"/>
                  </a:lnTo>
                  <a:lnTo>
                    <a:pt x="4930648" y="87630"/>
                  </a:lnTo>
                  <a:lnTo>
                    <a:pt x="4932934" y="85598"/>
                  </a:lnTo>
                  <a:lnTo>
                    <a:pt x="4935601" y="83947"/>
                  </a:lnTo>
                  <a:lnTo>
                    <a:pt x="4938649" y="82931"/>
                  </a:lnTo>
                  <a:lnTo>
                    <a:pt x="4941697" y="81788"/>
                  </a:lnTo>
                  <a:lnTo>
                    <a:pt x="4944999" y="81153"/>
                  </a:lnTo>
                  <a:lnTo>
                    <a:pt x="4956175" y="81153"/>
                  </a:lnTo>
                  <a:lnTo>
                    <a:pt x="4961763" y="83312"/>
                  </a:lnTo>
                  <a:lnTo>
                    <a:pt x="4965446" y="87630"/>
                  </a:lnTo>
                  <a:lnTo>
                    <a:pt x="4969256" y="91821"/>
                  </a:lnTo>
                  <a:lnTo>
                    <a:pt x="4971161" y="96901"/>
                  </a:lnTo>
                  <a:lnTo>
                    <a:pt x="4971161" y="59448"/>
                  </a:lnTo>
                  <a:lnTo>
                    <a:pt x="4964430" y="56769"/>
                  </a:lnTo>
                  <a:lnTo>
                    <a:pt x="4956810" y="55372"/>
                  </a:lnTo>
                  <a:lnTo>
                    <a:pt x="4939792" y="55372"/>
                  </a:lnTo>
                  <a:lnTo>
                    <a:pt x="4899279" y="77089"/>
                  </a:lnTo>
                  <a:lnTo>
                    <a:pt x="4886960" y="116332"/>
                  </a:lnTo>
                  <a:lnTo>
                    <a:pt x="4887265" y="123367"/>
                  </a:lnTo>
                  <a:lnTo>
                    <a:pt x="4905375" y="160909"/>
                  </a:lnTo>
                  <a:lnTo>
                    <a:pt x="4941062" y="176530"/>
                  </a:lnTo>
                  <a:lnTo>
                    <a:pt x="4949571" y="176530"/>
                  </a:lnTo>
                  <a:lnTo>
                    <a:pt x="4991938" y="162560"/>
                  </a:lnTo>
                  <a:lnTo>
                    <a:pt x="5001260" y="152273"/>
                  </a:lnTo>
                  <a:lnTo>
                    <a:pt x="4994008" y="147701"/>
                  </a:lnTo>
                  <a:lnTo>
                    <a:pt x="4975098" y="135763"/>
                  </a:lnTo>
                  <a:lnTo>
                    <a:pt x="4955921" y="147701"/>
                  </a:lnTo>
                  <a:lnTo>
                    <a:pt x="4946650" y="147701"/>
                  </a:lnTo>
                  <a:lnTo>
                    <a:pt x="4931918" y="141605"/>
                  </a:lnTo>
                  <a:lnTo>
                    <a:pt x="4929378" y="139700"/>
                  </a:lnTo>
                  <a:lnTo>
                    <a:pt x="4922774" y="126238"/>
                  </a:lnTo>
                  <a:lnTo>
                    <a:pt x="5005324" y="126238"/>
                  </a:lnTo>
                  <a:lnTo>
                    <a:pt x="5005578" y="124841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328" y="2332949"/>
            <a:ext cx="6719493" cy="23202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53403" y="2670642"/>
            <a:ext cx="937894" cy="227965"/>
          </a:xfrm>
          <a:custGeom>
            <a:avLst/>
            <a:gdLst/>
            <a:ahLst/>
            <a:cxnLst/>
            <a:rect l="l" t="t" r="r" b="b"/>
            <a:pathLst>
              <a:path w="937894" h="227964">
                <a:moveTo>
                  <a:pt x="37503" y="0"/>
                </a:moveTo>
                <a:lnTo>
                  <a:pt x="0" y="0"/>
                </a:lnTo>
                <a:lnTo>
                  <a:pt x="0" y="172847"/>
                </a:lnTo>
                <a:lnTo>
                  <a:pt x="37503" y="172847"/>
                </a:lnTo>
                <a:lnTo>
                  <a:pt x="37503" y="104521"/>
                </a:lnTo>
                <a:lnTo>
                  <a:pt x="39243" y="98806"/>
                </a:lnTo>
                <a:lnTo>
                  <a:pt x="46240" y="89408"/>
                </a:lnTo>
                <a:lnTo>
                  <a:pt x="51269" y="87122"/>
                </a:lnTo>
                <a:lnTo>
                  <a:pt x="110527" y="87122"/>
                </a:lnTo>
                <a:lnTo>
                  <a:pt x="108661" y="79883"/>
                </a:lnTo>
                <a:lnTo>
                  <a:pt x="106299" y="74929"/>
                </a:lnTo>
                <a:lnTo>
                  <a:pt x="105175" y="73406"/>
                </a:lnTo>
                <a:lnTo>
                  <a:pt x="37503" y="73406"/>
                </a:lnTo>
                <a:lnTo>
                  <a:pt x="37503" y="0"/>
                </a:lnTo>
                <a:close/>
              </a:path>
              <a:path w="937894" h="227964">
                <a:moveTo>
                  <a:pt x="110527" y="87122"/>
                </a:moveTo>
                <a:lnTo>
                  <a:pt x="61163" y="87122"/>
                </a:lnTo>
                <a:lnTo>
                  <a:pt x="63919" y="87757"/>
                </a:lnTo>
                <a:lnTo>
                  <a:pt x="66078" y="89026"/>
                </a:lnTo>
                <a:lnTo>
                  <a:pt x="68237" y="90424"/>
                </a:lnTo>
                <a:lnTo>
                  <a:pt x="69964" y="92075"/>
                </a:lnTo>
                <a:lnTo>
                  <a:pt x="71259" y="94361"/>
                </a:lnTo>
                <a:lnTo>
                  <a:pt x="72567" y="96520"/>
                </a:lnTo>
                <a:lnTo>
                  <a:pt x="73444" y="99060"/>
                </a:lnTo>
                <a:lnTo>
                  <a:pt x="74333" y="104901"/>
                </a:lnTo>
                <a:lnTo>
                  <a:pt x="74561" y="107950"/>
                </a:lnTo>
                <a:lnTo>
                  <a:pt x="74561" y="172847"/>
                </a:lnTo>
                <a:lnTo>
                  <a:pt x="112280" y="172847"/>
                </a:lnTo>
                <a:lnTo>
                  <a:pt x="112247" y="96520"/>
                </a:lnTo>
                <a:lnTo>
                  <a:pt x="111556" y="91186"/>
                </a:lnTo>
                <a:lnTo>
                  <a:pt x="110527" y="87122"/>
                </a:lnTo>
                <a:close/>
              </a:path>
              <a:path w="937894" h="227964">
                <a:moveTo>
                  <a:pt x="78384" y="55752"/>
                </a:moveTo>
                <a:lnTo>
                  <a:pt x="62763" y="55752"/>
                </a:lnTo>
                <a:lnTo>
                  <a:pt x="55994" y="57531"/>
                </a:lnTo>
                <a:lnTo>
                  <a:pt x="50330" y="61213"/>
                </a:lnTo>
                <a:lnTo>
                  <a:pt x="44678" y="64770"/>
                </a:lnTo>
                <a:lnTo>
                  <a:pt x="40551" y="68834"/>
                </a:lnTo>
                <a:lnTo>
                  <a:pt x="37947" y="73406"/>
                </a:lnTo>
                <a:lnTo>
                  <a:pt x="105175" y="73406"/>
                </a:lnTo>
                <a:lnTo>
                  <a:pt x="103022" y="70485"/>
                </a:lnTo>
                <a:lnTo>
                  <a:pt x="99745" y="66166"/>
                </a:lnTo>
                <a:lnTo>
                  <a:pt x="95465" y="62611"/>
                </a:lnTo>
                <a:lnTo>
                  <a:pt x="90182" y="59944"/>
                </a:lnTo>
                <a:lnTo>
                  <a:pt x="84899" y="57150"/>
                </a:lnTo>
                <a:lnTo>
                  <a:pt x="78384" y="55752"/>
                </a:lnTo>
                <a:close/>
              </a:path>
              <a:path w="937894" h="227964">
                <a:moveTo>
                  <a:pt x="140195" y="193548"/>
                </a:moveTo>
                <a:lnTo>
                  <a:pt x="136055" y="225171"/>
                </a:lnTo>
                <a:lnTo>
                  <a:pt x="138811" y="225933"/>
                </a:lnTo>
                <a:lnTo>
                  <a:pt x="142049" y="226567"/>
                </a:lnTo>
                <a:lnTo>
                  <a:pt x="149491" y="227584"/>
                </a:lnTo>
                <a:lnTo>
                  <a:pt x="153098" y="227711"/>
                </a:lnTo>
                <a:lnTo>
                  <a:pt x="163741" y="227711"/>
                </a:lnTo>
                <a:lnTo>
                  <a:pt x="169951" y="226949"/>
                </a:lnTo>
                <a:lnTo>
                  <a:pt x="175234" y="225171"/>
                </a:lnTo>
                <a:lnTo>
                  <a:pt x="180517" y="223520"/>
                </a:lnTo>
                <a:lnTo>
                  <a:pt x="185102" y="220979"/>
                </a:lnTo>
                <a:lnTo>
                  <a:pt x="188963" y="217677"/>
                </a:lnTo>
                <a:lnTo>
                  <a:pt x="192836" y="214502"/>
                </a:lnTo>
                <a:lnTo>
                  <a:pt x="204505" y="195707"/>
                </a:lnTo>
                <a:lnTo>
                  <a:pt x="150456" y="195707"/>
                </a:lnTo>
                <a:lnTo>
                  <a:pt x="148450" y="195579"/>
                </a:lnTo>
                <a:lnTo>
                  <a:pt x="143979" y="194817"/>
                </a:lnTo>
                <a:lnTo>
                  <a:pt x="141973" y="194310"/>
                </a:lnTo>
                <a:lnTo>
                  <a:pt x="140195" y="193548"/>
                </a:lnTo>
                <a:close/>
              </a:path>
              <a:path w="937894" h="227964">
                <a:moveTo>
                  <a:pt x="169214" y="59054"/>
                </a:moveTo>
                <a:lnTo>
                  <a:pt x="127571" y="59054"/>
                </a:lnTo>
                <a:lnTo>
                  <a:pt x="175133" y="171069"/>
                </a:lnTo>
                <a:lnTo>
                  <a:pt x="171450" y="180466"/>
                </a:lnTo>
                <a:lnTo>
                  <a:pt x="158051" y="195707"/>
                </a:lnTo>
                <a:lnTo>
                  <a:pt x="204505" y="195707"/>
                </a:lnTo>
                <a:lnTo>
                  <a:pt x="229235" y="132079"/>
                </a:lnTo>
                <a:lnTo>
                  <a:pt x="194551" y="132079"/>
                </a:lnTo>
                <a:lnTo>
                  <a:pt x="169214" y="59054"/>
                </a:lnTo>
                <a:close/>
              </a:path>
              <a:path w="937894" h="227964">
                <a:moveTo>
                  <a:pt x="257619" y="59054"/>
                </a:moveTo>
                <a:lnTo>
                  <a:pt x="217881" y="59054"/>
                </a:lnTo>
                <a:lnTo>
                  <a:pt x="195224" y="132079"/>
                </a:lnTo>
                <a:lnTo>
                  <a:pt x="229235" y="132079"/>
                </a:lnTo>
                <a:lnTo>
                  <a:pt x="257619" y="59054"/>
                </a:lnTo>
                <a:close/>
              </a:path>
              <a:path w="937894" h="227964">
                <a:moveTo>
                  <a:pt x="311492" y="59054"/>
                </a:moveTo>
                <a:lnTo>
                  <a:pt x="275767" y="59054"/>
                </a:lnTo>
                <a:lnTo>
                  <a:pt x="275767" y="227711"/>
                </a:lnTo>
                <a:lnTo>
                  <a:pt x="313283" y="227711"/>
                </a:lnTo>
                <a:lnTo>
                  <a:pt x="313283" y="160274"/>
                </a:lnTo>
                <a:lnTo>
                  <a:pt x="385900" y="160274"/>
                </a:lnTo>
                <a:lnTo>
                  <a:pt x="388124" y="157607"/>
                </a:lnTo>
                <a:lnTo>
                  <a:pt x="392772" y="152146"/>
                </a:lnTo>
                <a:lnTo>
                  <a:pt x="396328" y="145669"/>
                </a:lnTo>
                <a:lnTo>
                  <a:pt x="396582" y="144907"/>
                </a:lnTo>
                <a:lnTo>
                  <a:pt x="335038" y="144907"/>
                </a:lnTo>
                <a:lnTo>
                  <a:pt x="331254" y="144145"/>
                </a:lnTo>
                <a:lnTo>
                  <a:pt x="327901" y="142494"/>
                </a:lnTo>
                <a:lnTo>
                  <a:pt x="324548" y="140715"/>
                </a:lnTo>
                <a:lnTo>
                  <a:pt x="321691" y="138557"/>
                </a:lnTo>
                <a:lnTo>
                  <a:pt x="319303" y="135762"/>
                </a:lnTo>
                <a:lnTo>
                  <a:pt x="316928" y="133096"/>
                </a:lnTo>
                <a:lnTo>
                  <a:pt x="315099" y="129921"/>
                </a:lnTo>
                <a:lnTo>
                  <a:pt x="313829" y="126364"/>
                </a:lnTo>
                <a:lnTo>
                  <a:pt x="312572" y="122936"/>
                </a:lnTo>
                <a:lnTo>
                  <a:pt x="311937" y="119379"/>
                </a:lnTo>
                <a:lnTo>
                  <a:pt x="311960" y="111887"/>
                </a:lnTo>
                <a:lnTo>
                  <a:pt x="312572" y="108458"/>
                </a:lnTo>
                <a:lnTo>
                  <a:pt x="313920" y="104775"/>
                </a:lnTo>
                <a:lnTo>
                  <a:pt x="315099" y="101473"/>
                </a:lnTo>
                <a:lnTo>
                  <a:pt x="316928" y="98298"/>
                </a:lnTo>
                <a:lnTo>
                  <a:pt x="319303" y="95631"/>
                </a:lnTo>
                <a:lnTo>
                  <a:pt x="321691" y="92837"/>
                </a:lnTo>
                <a:lnTo>
                  <a:pt x="324548" y="90677"/>
                </a:lnTo>
                <a:lnTo>
                  <a:pt x="327901" y="89026"/>
                </a:lnTo>
                <a:lnTo>
                  <a:pt x="331254" y="87249"/>
                </a:lnTo>
                <a:lnTo>
                  <a:pt x="335038" y="86487"/>
                </a:lnTo>
                <a:lnTo>
                  <a:pt x="396493" y="86487"/>
                </a:lnTo>
                <a:lnTo>
                  <a:pt x="396138" y="85471"/>
                </a:lnTo>
                <a:lnTo>
                  <a:pt x="392544" y="79121"/>
                </a:lnTo>
                <a:lnTo>
                  <a:pt x="387262" y="72898"/>
                </a:lnTo>
                <a:lnTo>
                  <a:pt x="311492" y="72898"/>
                </a:lnTo>
                <a:lnTo>
                  <a:pt x="311492" y="59054"/>
                </a:lnTo>
                <a:close/>
              </a:path>
              <a:path w="937894" h="227964">
                <a:moveTo>
                  <a:pt x="385900" y="160274"/>
                </a:moveTo>
                <a:lnTo>
                  <a:pt x="313728" y="160274"/>
                </a:lnTo>
                <a:lnTo>
                  <a:pt x="317220" y="165100"/>
                </a:lnTo>
                <a:lnTo>
                  <a:pt x="322097" y="169037"/>
                </a:lnTo>
                <a:lnTo>
                  <a:pt x="334594" y="174625"/>
                </a:lnTo>
                <a:lnTo>
                  <a:pt x="341223" y="176022"/>
                </a:lnTo>
                <a:lnTo>
                  <a:pt x="356768" y="176022"/>
                </a:lnTo>
                <a:lnTo>
                  <a:pt x="364401" y="174371"/>
                </a:lnTo>
                <a:lnTo>
                  <a:pt x="377799" y="167766"/>
                </a:lnTo>
                <a:lnTo>
                  <a:pt x="383463" y="163195"/>
                </a:lnTo>
                <a:lnTo>
                  <a:pt x="385900" y="160274"/>
                </a:lnTo>
                <a:close/>
              </a:path>
              <a:path w="937894" h="227964">
                <a:moveTo>
                  <a:pt x="396493" y="86487"/>
                </a:moveTo>
                <a:lnTo>
                  <a:pt x="343750" y="86487"/>
                </a:lnTo>
                <a:lnTo>
                  <a:pt x="347662" y="87249"/>
                </a:lnTo>
                <a:lnTo>
                  <a:pt x="351002" y="89026"/>
                </a:lnTo>
                <a:lnTo>
                  <a:pt x="364434" y="105028"/>
                </a:lnTo>
                <a:lnTo>
                  <a:pt x="365493" y="108203"/>
                </a:lnTo>
                <a:lnTo>
                  <a:pt x="366077" y="111887"/>
                </a:lnTo>
                <a:lnTo>
                  <a:pt x="366035" y="119379"/>
                </a:lnTo>
                <a:lnTo>
                  <a:pt x="365493" y="122682"/>
                </a:lnTo>
                <a:lnTo>
                  <a:pt x="364350" y="126364"/>
                </a:lnTo>
                <a:lnTo>
                  <a:pt x="363194" y="129921"/>
                </a:lnTo>
                <a:lnTo>
                  <a:pt x="361518" y="133096"/>
                </a:lnTo>
                <a:lnTo>
                  <a:pt x="359321" y="135762"/>
                </a:lnTo>
                <a:lnTo>
                  <a:pt x="357124" y="138557"/>
                </a:lnTo>
                <a:lnTo>
                  <a:pt x="354355" y="140715"/>
                </a:lnTo>
                <a:lnTo>
                  <a:pt x="351002" y="142494"/>
                </a:lnTo>
                <a:lnTo>
                  <a:pt x="347662" y="144145"/>
                </a:lnTo>
                <a:lnTo>
                  <a:pt x="343750" y="144907"/>
                </a:lnTo>
                <a:lnTo>
                  <a:pt x="396582" y="144907"/>
                </a:lnTo>
                <a:lnTo>
                  <a:pt x="401231" y="130937"/>
                </a:lnTo>
                <a:lnTo>
                  <a:pt x="402463" y="123316"/>
                </a:lnTo>
                <a:lnTo>
                  <a:pt x="402463" y="107569"/>
                </a:lnTo>
                <a:lnTo>
                  <a:pt x="401193" y="99949"/>
                </a:lnTo>
                <a:lnTo>
                  <a:pt x="396493" y="86487"/>
                </a:lnTo>
                <a:close/>
              </a:path>
              <a:path w="937894" h="227964">
                <a:moveTo>
                  <a:pt x="356692" y="55752"/>
                </a:moveTo>
                <a:lnTo>
                  <a:pt x="340106" y="55752"/>
                </a:lnTo>
                <a:lnTo>
                  <a:pt x="332854" y="57531"/>
                </a:lnTo>
                <a:lnTo>
                  <a:pt x="320497" y="64388"/>
                </a:lnTo>
                <a:lnTo>
                  <a:pt x="315658" y="68452"/>
                </a:lnTo>
                <a:lnTo>
                  <a:pt x="312166" y="72898"/>
                </a:lnTo>
                <a:lnTo>
                  <a:pt x="387262" y="72898"/>
                </a:lnTo>
                <a:lnTo>
                  <a:pt x="383247" y="68072"/>
                </a:lnTo>
                <a:lnTo>
                  <a:pt x="377571" y="63753"/>
                </a:lnTo>
                <a:lnTo>
                  <a:pt x="364172" y="57403"/>
                </a:lnTo>
                <a:lnTo>
                  <a:pt x="356692" y="55752"/>
                </a:lnTo>
                <a:close/>
              </a:path>
              <a:path w="937894" h="227964">
                <a:moveTo>
                  <a:pt x="494258" y="55372"/>
                </a:moveTo>
                <a:lnTo>
                  <a:pt x="476986" y="55372"/>
                </a:lnTo>
                <a:lnTo>
                  <a:pt x="468884" y="56641"/>
                </a:lnTo>
                <a:lnTo>
                  <a:pt x="453542" y="62229"/>
                </a:lnTo>
                <a:lnTo>
                  <a:pt x="446849" y="66166"/>
                </a:lnTo>
                <a:lnTo>
                  <a:pt x="441121" y="71374"/>
                </a:lnTo>
                <a:lnTo>
                  <a:pt x="435394" y="76453"/>
                </a:lnTo>
                <a:lnTo>
                  <a:pt x="422478" y="115442"/>
                </a:lnTo>
                <a:lnTo>
                  <a:pt x="422792" y="122249"/>
                </a:lnTo>
                <a:lnTo>
                  <a:pt x="441121" y="159892"/>
                </a:lnTo>
                <a:lnTo>
                  <a:pt x="446849" y="165226"/>
                </a:lnTo>
                <a:lnTo>
                  <a:pt x="453542" y="169290"/>
                </a:lnTo>
                <a:lnTo>
                  <a:pt x="468884" y="175133"/>
                </a:lnTo>
                <a:lnTo>
                  <a:pt x="476986" y="176529"/>
                </a:lnTo>
                <a:lnTo>
                  <a:pt x="494258" y="176529"/>
                </a:lnTo>
                <a:lnTo>
                  <a:pt x="502424" y="175133"/>
                </a:lnTo>
                <a:lnTo>
                  <a:pt x="517677" y="169290"/>
                </a:lnTo>
                <a:lnTo>
                  <a:pt x="524370" y="165226"/>
                </a:lnTo>
                <a:lnTo>
                  <a:pt x="530136" y="159892"/>
                </a:lnTo>
                <a:lnTo>
                  <a:pt x="535901" y="154686"/>
                </a:lnTo>
                <a:lnTo>
                  <a:pt x="540461" y="148336"/>
                </a:lnTo>
                <a:lnTo>
                  <a:pt x="541969" y="144907"/>
                </a:lnTo>
                <a:lnTo>
                  <a:pt x="481380" y="144907"/>
                </a:lnTo>
                <a:lnTo>
                  <a:pt x="477507" y="144145"/>
                </a:lnTo>
                <a:lnTo>
                  <a:pt x="474167" y="142494"/>
                </a:lnTo>
                <a:lnTo>
                  <a:pt x="470814" y="140715"/>
                </a:lnTo>
                <a:lnTo>
                  <a:pt x="467982" y="138557"/>
                </a:lnTo>
                <a:lnTo>
                  <a:pt x="465683" y="135636"/>
                </a:lnTo>
                <a:lnTo>
                  <a:pt x="463372" y="132841"/>
                </a:lnTo>
                <a:lnTo>
                  <a:pt x="461657" y="129666"/>
                </a:lnTo>
                <a:lnTo>
                  <a:pt x="460540" y="126237"/>
                </a:lnTo>
                <a:lnTo>
                  <a:pt x="459422" y="122682"/>
                </a:lnTo>
                <a:lnTo>
                  <a:pt x="458863" y="119125"/>
                </a:lnTo>
                <a:lnTo>
                  <a:pt x="458863" y="111887"/>
                </a:lnTo>
                <a:lnTo>
                  <a:pt x="459422" y="108203"/>
                </a:lnTo>
                <a:lnTo>
                  <a:pt x="460540" y="104775"/>
                </a:lnTo>
                <a:lnTo>
                  <a:pt x="461657" y="101219"/>
                </a:lnTo>
                <a:lnTo>
                  <a:pt x="463334" y="98171"/>
                </a:lnTo>
                <a:lnTo>
                  <a:pt x="467804" y="92837"/>
                </a:lnTo>
                <a:lnTo>
                  <a:pt x="470585" y="90677"/>
                </a:lnTo>
                <a:lnTo>
                  <a:pt x="473938" y="89026"/>
                </a:lnTo>
                <a:lnTo>
                  <a:pt x="477291" y="87249"/>
                </a:lnTo>
                <a:lnTo>
                  <a:pt x="481152" y="86487"/>
                </a:lnTo>
                <a:lnTo>
                  <a:pt x="542109" y="86487"/>
                </a:lnTo>
                <a:lnTo>
                  <a:pt x="540461" y="82803"/>
                </a:lnTo>
                <a:lnTo>
                  <a:pt x="535901" y="76453"/>
                </a:lnTo>
                <a:lnTo>
                  <a:pt x="530136" y="71374"/>
                </a:lnTo>
                <a:lnTo>
                  <a:pt x="524370" y="66166"/>
                </a:lnTo>
                <a:lnTo>
                  <a:pt x="517677" y="62229"/>
                </a:lnTo>
                <a:lnTo>
                  <a:pt x="502424" y="56641"/>
                </a:lnTo>
                <a:lnTo>
                  <a:pt x="494258" y="55372"/>
                </a:lnTo>
                <a:close/>
              </a:path>
              <a:path w="937894" h="227964">
                <a:moveTo>
                  <a:pt x="594233" y="59054"/>
                </a:moveTo>
                <a:lnTo>
                  <a:pt x="550583" y="59054"/>
                </a:lnTo>
                <a:lnTo>
                  <a:pt x="591654" y="113157"/>
                </a:lnTo>
                <a:lnTo>
                  <a:pt x="546227" y="172847"/>
                </a:lnTo>
                <a:lnTo>
                  <a:pt x="589648" y="172847"/>
                </a:lnTo>
                <a:lnTo>
                  <a:pt x="614768" y="137922"/>
                </a:lnTo>
                <a:lnTo>
                  <a:pt x="657025" y="137922"/>
                </a:lnTo>
                <a:lnTo>
                  <a:pt x="638314" y="113157"/>
                </a:lnTo>
                <a:lnTo>
                  <a:pt x="656299" y="89408"/>
                </a:lnTo>
                <a:lnTo>
                  <a:pt x="615442" y="89408"/>
                </a:lnTo>
                <a:lnTo>
                  <a:pt x="594233" y="59054"/>
                </a:lnTo>
                <a:close/>
              </a:path>
              <a:path w="937894" h="227964">
                <a:moveTo>
                  <a:pt x="657025" y="137922"/>
                </a:moveTo>
                <a:lnTo>
                  <a:pt x="614768" y="137922"/>
                </a:lnTo>
                <a:lnTo>
                  <a:pt x="639216" y="172847"/>
                </a:lnTo>
                <a:lnTo>
                  <a:pt x="683412" y="172847"/>
                </a:lnTo>
                <a:lnTo>
                  <a:pt x="657025" y="137922"/>
                </a:lnTo>
                <a:close/>
              </a:path>
              <a:path w="937894" h="227964">
                <a:moveTo>
                  <a:pt x="542109" y="86487"/>
                </a:moveTo>
                <a:lnTo>
                  <a:pt x="490016" y="86487"/>
                </a:lnTo>
                <a:lnTo>
                  <a:pt x="493915" y="87249"/>
                </a:lnTo>
                <a:lnTo>
                  <a:pt x="497268" y="89026"/>
                </a:lnTo>
                <a:lnTo>
                  <a:pt x="510946" y="104775"/>
                </a:lnTo>
                <a:lnTo>
                  <a:pt x="512165" y="108203"/>
                </a:lnTo>
                <a:lnTo>
                  <a:pt x="512787" y="111887"/>
                </a:lnTo>
                <a:lnTo>
                  <a:pt x="512787" y="119125"/>
                </a:lnTo>
                <a:lnTo>
                  <a:pt x="505917" y="135636"/>
                </a:lnTo>
                <a:lnTo>
                  <a:pt x="503643" y="138557"/>
                </a:lnTo>
                <a:lnTo>
                  <a:pt x="500837" y="140715"/>
                </a:lnTo>
                <a:lnTo>
                  <a:pt x="497484" y="142494"/>
                </a:lnTo>
                <a:lnTo>
                  <a:pt x="494144" y="144145"/>
                </a:lnTo>
                <a:lnTo>
                  <a:pt x="490232" y="144907"/>
                </a:lnTo>
                <a:lnTo>
                  <a:pt x="541969" y="144907"/>
                </a:lnTo>
                <a:lnTo>
                  <a:pt x="548830" y="115442"/>
                </a:lnTo>
                <a:lnTo>
                  <a:pt x="548518" y="108656"/>
                </a:lnTo>
                <a:lnTo>
                  <a:pt x="547579" y="102203"/>
                </a:lnTo>
                <a:lnTo>
                  <a:pt x="546012" y="96083"/>
                </a:lnTo>
                <a:lnTo>
                  <a:pt x="543814" y="90297"/>
                </a:lnTo>
                <a:lnTo>
                  <a:pt x="542109" y="86487"/>
                </a:lnTo>
                <a:close/>
              </a:path>
              <a:path w="937894" h="227964">
                <a:moveTo>
                  <a:pt x="679284" y="59054"/>
                </a:moveTo>
                <a:lnTo>
                  <a:pt x="636981" y="59054"/>
                </a:lnTo>
                <a:lnTo>
                  <a:pt x="615442" y="89408"/>
                </a:lnTo>
                <a:lnTo>
                  <a:pt x="656299" y="89408"/>
                </a:lnTo>
                <a:lnTo>
                  <a:pt x="679284" y="59054"/>
                </a:lnTo>
                <a:close/>
              </a:path>
              <a:path w="937894" h="227964">
                <a:moveTo>
                  <a:pt x="716978" y="2032"/>
                </a:moveTo>
                <a:lnTo>
                  <a:pt x="711022" y="2032"/>
                </a:lnTo>
                <a:lnTo>
                  <a:pt x="708215" y="2666"/>
                </a:lnTo>
                <a:lnTo>
                  <a:pt x="692645" y="28321"/>
                </a:lnTo>
                <a:lnTo>
                  <a:pt x="694690" y="33147"/>
                </a:lnTo>
                <a:lnTo>
                  <a:pt x="702868" y="41275"/>
                </a:lnTo>
                <a:lnTo>
                  <a:pt x="707974" y="43307"/>
                </a:lnTo>
                <a:lnTo>
                  <a:pt x="716978" y="43307"/>
                </a:lnTo>
                <a:lnTo>
                  <a:pt x="735609" y="25526"/>
                </a:lnTo>
                <a:lnTo>
                  <a:pt x="735609" y="19812"/>
                </a:lnTo>
                <a:lnTo>
                  <a:pt x="716978" y="2032"/>
                </a:lnTo>
                <a:close/>
              </a:path>
              <a:path w="937894" h="227964">
                <a:moveTo>
                  <a:pt x="732828" y="59054"/>
                </a:moveTo>
                <a:lnTo>
                  <a:pt x="695325" y="59054"/>
                </a:lnTo>
                <a:lnTo>
                  <a:pt x="695325" y="172847"/>
                </a:lnTo>
                <a:lnTo>
                  <a:pt x="732828" y="172847"/>
                </a:lnTo>
                <a:lnTo>
                  <a:pt x="732828" y="59054"/>
                </a:lnTo>
                <a:close/>
              </a:path>
              <a:path w="937894" h="227964">
                <a:moveTo>
                  <a:pt x="858805" y="83185"/>
                </a:moveTo>
                <a:lnTo>
                  <a:pt x="812825" y="83185"/>
                </a:lnTo>
                <a:lnTo>
                  <a:pt x="817676" y="84582"/>
                </a:lnTo>
                <a:lnTo>
                  <a:pt x="825639" y="89915"/>
                </a:lnTo>
                <a:lnTo>
                  <a:pt x="827633" y="94107"/>
                </a:lnTo>
                <a:lnTo>
                  <a:pt x="827633" y="101473"/>
                </a:lnTo>
                <a:lnTo>
                  <a:pt x="821396" y="101566"/>
                </a:lnTo>
                <a:lnTo>
                  <a:pt x="815085" y="101838"/>
                </a:lnTo>
                <a:lnTo>
                  <a:pt x="771461" y="111125"/>
                </a:lnTo>
                <a:lnTo>
                  <a:pt x="761212" y="120014"/>
                </a:lnTo>
                <a:lnTo>
                  <a:pt x="756742" y="124967"/>
                </a:lnTo>
                <a:lnTo>
                  <a:pt x="754519" y="131699"/>
                </a:lnTo>
                <a:lnTo>
                  <a:pt x="754605" y="146938"/>
                </a:lnTo>
                <a:lnTo>
                  <a:pt x="755802" y="152273"/>
                </a:lnTo>
                <a:lnTo>
                  <a:pt x="760933" y="161416"/>
                </a:lnTo>
                <a:lnTo>
                  <a:pt x="764247" y="165100"/>
                </a:lnTo>
                <a:lnTo>
                  <a:pt x="768299" y="167766"/>
                </a:lnTo>
                <a:lnTo>
                  <a:pt x="772363" y="170561"/>
                </a:lnTo>
                <a:lnTo>
                  <a:pt x="776820" y="172592"/>
                </a:lnTo>
                <a:lnTo>
                  <a:pt x="781697" y="173736"/>
                </a:lnTo>
                <a:lnTo>
                  <a:pt x="786574" y="175006"/>
                </a:lnTo>
                <a:lnTo>
                  <a:pt x="791273" y="175640"/>
                </a:lnTo>
                <a:lnTo>
                  <a:pt x="802665" y="175640"/>
                </a:lnTo>
                <a:lnTo>
                  <a:pt x="809028" y="174371"/>
                </a:lnTo>
                <a:lnTo>
                  <a:pt x="814908" y="171703"/>
                </a:lnTo>
                <a:lnTo>
                  <a:pt x="820775" y="169163"/>
                </a:lnTo>
                <a:lnTo>
                  <a:pt x="825169" y="165481"/>
                </a:lnTo>
                <a:lnTo>
                  <a:pt x="828078" y="160654"/>
                </a:lnTo>
                <a:lnTo>
                  <a:pt x="863015" y="160654"/>
                </a:lnTo>
                <a:lnTo>
                  <a:pt x="863015" y="150367"/>
                </a:lnTo>
                <a:lnTo>
                  <a:pt x="803402" y="150367"/>
                </a:lnTo>
                <a:lnTo>
                  <a:pt x="801509" y="150240"/>
                </a:lnTo>
                <a:lnTo>
                  <a:pt x="789012" y="140970"/>
                </a:lnTo>
                <a:lnTo>
                  <a:pt x="789012" y="135509"/>
                </a:lnTo>
                <a:lnTo>
                  <a:pt x="790067" y="132714"/>
                </a:lnTo>
                <a:lnTo>
                  <a:pt x="792187" y="130683"/>
                </a:lnTo>
                <a:lnTo>
                  <a:pt x="794308" y="128524"/>
                </a:lnTo>
                <a:lnTo>
                  <a:pt x="819848" y="123316"/>
                </a:lnTo>
                <a:lnTo>
                  <a:pt x="863015" y="123316"/>
                </a:lnTo>
                <a:lnTo>
                  <a:pt x="862912" y="111125"/>
                </a:lnTo>
                <a:lnTo>
                  <a:pt x="862837" y="107969"/>
                </a:lnTo>
                <a:lnTo>
                  <a:pt x="862303" y="100996"/>
                </a:lnTo>
                <a:lnTo>
                  <a:pt x="861413" y="94547"/>
                </a:lnTo>
                <a:lnTo>
                  <a:pt x="860171" y="88646"/>
                </a:lnTo>
                <a:lnTo>
                  <a:pt x="858805" y="83185"/>
                </a:lnTo>
                <a:close/>
              </a:path>
              <a:path w="937894" h="227964">
                <a:moveTo>
                  <a:pt x="863015" y="160654"/>
                </a:moveTo>
                <a:lnTo>
                  <a:pt x="828738" y="160654"/>
                </a:lnTo>
                <a:lnTo>
                  <a:pt x="828738" y="172847"/>
                </a:lnTo>
                <a:lnTo>
                  <a:pt x="863015" y="172847"/>
                </a:lnTo>
                <a:lnTo>
                  <a:pt x="863015" y="160654"/>
                </a:lnTo>
                <a:close/>
              </a:path>
              <a:path w="937894" h="227964">
                <a:moveTo>
                  <a:pt x="863015" y="123316"/>
                </a:moveTo>
                <a:lnTo>
                  <a:pt x="828738" y="123316"/>
                </a:lnTo>
                <a:lnTo>
                  <a:pt x="828738" y="134238"/>
                </a:lnTo>
                <a:lnTo>
                  <a:pt x="826731" y="139953"/>
                </a:lnTo>
                <a:lnTo>
                  <a:pt x="818692" y="148336"/>
                </a:lnTo>
                <a:lnTo>
                  <a:pt x="812850" y="150367"/>
                </a:lnTo>
                <a:lnTo>
                  <a:pt x="863015" y="150367"/>
                </a:lnTo>
                <a:lnTo>
                  <a:pt x="863015" y="123316"/>
                </a:lnTo>
                <a:close/>
              </a:path>
              <a:path w="937894" h="227964">
                <a:moveTo>
                  <a:pt x="820254" y="55372"/>
                </a:moveTo>
                <a:lnTo>
                  <a:pt x="810666" y="55372"/>
                </a:lnTo>
                <a:lnTo>
                  <a:pt x="803724" y="55659"/>
                </a:lnTo>
                <a:lnTo>
                  <a:pt x="765212" y="70018"/>
                </a:lnTo>
                <a:lnTo>
                  <a:pt x="759980" y="74549"/>
                </a:lnTo>
                <a:lnTo>
                  <a:pt x="778967" y="94996"/>
                </a:lnTo>
                <a:lnTo>
                  <a:pt x="782459" y="91694"/>
                </a:lnTo>
                <a:lnTo>
                  <a:pt x="786676" y="89026"/>
                </a:lnTo>
                <a:lnTo>
                  <a:pt x="791629" y="86613"/>
                </a:lnTo>
                <a:lnTo>
                  <a:pt x="796582" y="84327"/>
                </a:lnTo>
                <a:lnTo>
                  <a:pt x="801725" y="83185"/>
                </a:lnTo>
                <a:lnTo>
                  <a:pt x="858805" y="83185"/>
                </a:lnTo>
                <a:lnTo>
                  <a:pt x="858266" y="81025"/>
                </a:lnTo>
                <a:lnTo>
                  <a:pt x="855268" y="74802"/>
                </a:lnTo>
                <a:lnTo>
                  <a:pt x="847090" y="64897"/>
                </a:lnTo>
                <a:lnTo>
                  <a:pt x="841705" y="61213"/>
                </a:lnTo>
                <a:lnTo>
                  <a:pt x="835050" y="58927"/>
                </a:lnTo>
                <a:lnTo>
                  <a:pt x="828395" y="56514"/>
                </a:lnTo>
                <a:lnTo>
                  <a:pt x="820254" y="55372"/>
                </a:lnTo>
                <a:close/>
              </a:path>
              <a:path w="937894" h="227964">
                <a:moveTo>
                  <a:pt x="921016" y="130301"/>
                </a:moveTo>
                <a:lnTo>
                  <a:pt x="911567" y="130301"/>
                </a:lnTo>
                <a:lnTo>
                  <a:pt x="908558" y="130937"/>
                </a:lnTo>
                <a:lnTo>
                  <a:pt x="905725" y="132207"/>
                </a:lnTo>
                <a:lnTo>
                  <a:pt x="902893" y="133350"/>
                </a:lnTo>
                <a:lnTo>
                  <a:pt x="891438" y="149987"/>
                </a:lnTo>
                <a:lnTo>
                  <a:pt x="891438" y="156210"/>
                </a:lnTo>
                <a:lnTo>
                  <a:pt x="905725" y="173354"/>
                </a:lnTo>
                <a:lnTo>
                  <a:pt x="908558" y="174498"/>
                </a:lnTo>
                <a:lnTo>
                  <a:pt x="911567" y="175133"/>
                </a:lnTo>
                <a:lnTo>
                  <a:pt x="921016" y="175133"/>
                </a:lnTo>
                <a:lnTo>
                  <a:pt x="926388" y="172974"/>
                </a:lnTo>
                <a:lnTo>
                  <a:pt x="930897" y="168656"/>
                </a:lnTo>
                <a:lnTo>
                  <a:pt x="935393" y="164464"/>
                </a:lnTo>
                <a:lnTo>
                  <a:pt x="937653" y="159131"/>
                </a:lnTo>
                <a:lnTo>
                  <a:pt x="937653" y="146303"/>
                </a:lnTo>
                <a:lnTo>
                  <a:pt x="935393" y="140970"/>
                </a:lnTo>
                <a:lnTo>
                  <a:pt x="930897" y="136778"/>
                </a:lnTo>
                <a:lnTo>
                  <a:pt x="926388" y="132461"/>
                </a:lnTo>
                <a:lnTo>
                  <a:pt x="921016" y="130301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919" y="3118317"/>
            <a:ext cx="5094160" cy="22771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066" y="4028399"/>
            <a:ext cx="3646881" cy="23202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2945" y="4489917"/>
            <a:ext cx="2486952" cy="227711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315590" y="4489917"/>
            <a:ext cx="725805" cy="176530"/>
          </a:xfrm>
          <a:custGeom>
            <a:avLst/>
            <a:gdLst/>
            <a:ahLst/>
            <a:cxnLst/>
            <a:rect l="l" t="t" r="r" b="b"/>
            <a:pathLst>
              <a:path w="725804" h="176529">
                <a:moveTo>
                  <a:pt x="111829" y="157987"/>
                </a:moveTo>
                <a:lnTo>
                  <a:pt x="35051" y="157987"/>
                </a:lnTo>
                <a:lnTo>
                  <a:pt x="38734" y="163830"/>
                </a:lnTo>
                <a:lnTo>
                  <a:pt x="43941" y="168275"/>
                </a:lnTo>
                <a:lnTo>
                  <a:pt x="50672" y="171450"/>
                </a:lnTo>
                <a:lnTo>
                  <a:pt x="57531" y="174498"/>
                </a:lnTo>
                <a:lnTo>
                  <a:pt x="64642" y="176022"/>
                </a:lnTo>
                <a:lnTo>
                  <a:pt x="80771" y="176022"/>
                </a:lnTo>
                <a:lnTo>
                  <a:pt x="88391" y="174370"/>
                </a:lnTo>
                <a:lnTo>
                  <a:pt x="101853" y="167767"/>
                </a:lnTo>
                <a:lnTo>
                  <a:pt x="107568" y="163194"/>
                </a:lnTo>
                <a:lnTo>
                  <a:pt x="111829" y="157987"/>
                </a:lnTo>
                <a:close/>
              </a:path>
              <a:path w="725804" h="176529">
                <a:moveTo>
                  <a:pt x="37591" y="0"/>
                </a:moveTo>
                <a:lnTo>
                  <a:pt x="0" y="0"/>
                </a:lnTo>
                <a:lnTo>
                  <a:pt x="0" y="172847"/>
                </a:lnTo>
                <a:lnTo>
                  <a:pt x="34543" y="172847"/>
                </a:lnTo>
                <a:lnTo>
                  <a:pt x="34543" y="157987"/>
                </a:lnTo>
                <a:lnTo>
                  <a:pt x="111829" y="157987"/>
                </a:lnTo>
                <a:lnTo>
                  <a:pt x="116839" y="152145"/>
                </a:lnTo>
                <a:lnTo>
                  <a:pt x="120395" y="145669"/>
                </a:lnTo>
                <a:lnTo>
                  <a:pt x="120645" y="144906"/>
                </a:lnTo>
                <a:lnTo>
                  <a:pt x="59054" y="144906"/>
                </a:lnTo>
                <a:lnTo>
                  <a:pt x="55244" y="144144"/>
                </a:lnTo>
                <a:lnTo>
                  <a:pt x="51942" y="142494"/>
                </a:lnTo>
                <a:lnTo>
                  <a:pt x="48640" y="140716"/>
                </a:lnTo>
                <a:lnTo>
                  <a:pt x="45719" y="138556"/>
                </a:lnTo>
                <a:lnTo>
                  <a:pt x="43433" y="135762"/>
                </a:lnTo>
                <a:lnTo>
                  <a:pt x="41020" y="133095"/>
                </a:lnTo>
                <a:lnTo>
                  <a:pt x="39242" y="129920"/>
                </a:lnTo>
                <a:lnTo>
                  <a:pt x="37972" y="126364"/>
                </a:lnTo>
                <a:lnTo>
                  <a:pt x="36575" y="122936"/>
                </a:lnTo>
                <a:lnTo>
                  <a:pt x="35940" y="119380"/>
                </a:lnTo>
                <a:lnTo>
                  <a:pt x="35963" y="111887"/>
                </a:lnTo>
                <a:lnTo>
                  <a:pt x="36575" y="108457"/>
                </a:lnTo>
                <a:lnTo>
                  <a:pt x="38063" y="104775"/>
                </a:lnTo>
                <a:lnTo>
                  <a:pt x="39242" y="101473"/>
                </a:lnTo>
                <a:lnTo>
                  <a:pt x="41020" y="98298"/>
                </a:lnTo>
                <a:lnTo>
                  <a:pt x="43433" y="95631"/>
                </a:lnTo>
                <a:lnTo>
                  <a:pt x="45719" y="92837"/>
                </a:lnTo>
                <a:lnTo>
                  <a:pt x="48640" y="90678"/>
                </a:lnTo>
                <a:lnTo>
                  <a:pt x="51942" y="89026"/>
                </a:lnTo>
                <a:lnTo>
                  <a:pt x="55244" y="87249"/>
                </a:lnTo>
                <a:lnTo>
                  <a:pt x="59054" y="86487"/>
                </a:lnTo>
                <a:lnTo>
                  <a:pt x="120498" y="86487"/>
                </a:lnTo>
                <a:lnTo>
                  <a:pt x="120141" y="85470"/>
                </a:lnTo>
                <a:lnTo>
                  <a:pt x="116585" y="79120"/>
                </a:lnTo>
                <a:lnTo>
                  <a:pt x="111886" y="73660"/>
                </a:lnTo>
                <a:lnTo>
                  <a:pt x="109808" y="71119"/>
                </a:lnTo>
                <a:lnTo>
                  <a:pt x="37591" y="71119"/>
                </a:lnTo>
                <a:lnTo>
                  <a:pt x="37591" y="0"/>
                </a:lnTo>
                <a:close/>
              </a:path>
              <a:path w="725804" h="176529">
                <a:moveTo>
                  <a:pt x="120498" y="86487"/>
                </a:moveTo>
                <a:lnTo>
                  <a:pt x="67817" y="86487"/>
                </a:lnTo>
                <a:lnTo>
                  <a:pt x="71754" y="87249"/>
                </a:lnTo>
                <a:lnTo>
                  <a:pt x="75056" y="89026"/>
                </a:lnTo>
                <a:lnTo>
                  <a:pt x="88730" y="105029"/>
                </a:lnTo>
                <a:lnTo>
                  <a:pt x="89788" y="108204"/>
                </a:lnTo>
                <a:lnTo>
                  <a:pt x="90296" y="111887"/>
                </a:lnTo>
                <a:lnTo>
                  <a:pt x="90260" y="119380"/>
                </a:lnTo>
                <a:lnTo>
                  <a:pt x="89788" y="122681"/>
                </a:lnTo>
                <a:lnTo>
                  <a:pt x="88645" y="126364"/>
                </a:lnTo>
                <a:lnTo>
                  <a:pt x="87502" y="129920"/>
                </a:lnTo>
                <a:lnTo>
                  <a:pt x="85725" y="133095"/>
                </a:lnTo>
                <a:lnTo>
                  <a:pt x="83438" y="135762"/>
                </a:lnTo>
                <a:lnTo>
                  <a:pt x="81152" y="138556"/>
                </a:lnTo>
                <a:lnTo>
                  <a:pt x="78358" y="140716"/>
                </a:lnTo>
                <a:lnTo>
                  <a:pt x="75056" y="142494"/>
                </a:lnTo>
                <a:lnTo>
                  <a:pt x="71754" y="144144"/>
                </a:lnTo>
                <a:lnTo>
                  <a:pt x="67817" y="144906"/>
                </a:lnTo>
                <a:lnTo>
                  <a:pt x="120645" y="144906"/>
                </a:lnTo>
                <a:lnTo>
                  <a:pt x="125221" y="130937"/>
                </a:lnTo>
                <a:lnTo>
                  <a:pt x="126491" y="123317"/>
                </a:lnTo>
                <a:lnTo>
                  <a:pt x="126491" y="107568"/>
                </a:lnTo>
                <a:lnTo>
                  <a:pt x="125221" y="99949"/>
                </a:lnTo>
                <a:lnTo>
                  <a:pt x="120498" y="86487"/>
                </a:lnTo>
                <a:close/>
              </a:path>
              <a:path w="725804" h="176529">
                <a:moveTo>
                  <a:pt x="80898" y="55753"/>
                </a:moveTo>
                <a:lnTo>
                  <a:pt x="64388" y="55753"/>
                </a:lnTo>
                <a:lnTo>
                  <a:pt x="57276" y="57404"/>
                </a:lnTo>
                <a:lnTo>
                  <a:pt x="51434" y="60579"/>
                </a:lnTo>
                <a:lnTo>
                  <a:pt x="45719" y="63754"/>
                </a:lnTo>
                <a:lnTo>
                  <a:pt x="41147" y="67310"/>
                </a:lnTo>
                <a:lnTo>
                  <a:pt x="37972" y="71119"/>
                </a:lnTo>
                <a:lnTo>
                  <a:pt x="109808" y="71119"/>
                </a:lnTo>
                <a:lnTo>
                  <a:pt x="107314" y="68072"/>
                </a:lnTo>
                <a:lnTo>
                  <a:pt x="101600" y="63754"/>
                </a:lnTo>
                <a:lnTo>
                  <a:pt x="88391" y="57404"/>
                </a:lnTo>
                <a:lnTo>
                  <a:pt x="80898" y="55753"/>
                </a:lnTo>
                <a:close/>
              </a:path>
              <a:path w="725804" h="176529">
                <a:moveTo>
                  <a:pt x="216153" y="55372"/>
                </a:moveTo>
                <a:lnTo>
                  <a:pt x="199135" y="55372"/>
                </a:lnTo>
                <a:lnTo>
                  <a:pt x="191007" y="56768"/>
                </a:lnTo>
                <a:lnTo>
                  <a:pt x="158622" y="77088"/>
                </a:lnTo>
                <a:lnTo>
                  <a:pt x="146303" y="116331"/>
                </a:lnTo>
                <a:lnTo>
                  <a:pt x="146613" y="123358"/>
                </a:lnTo>
                <a:lnTo>
                  <a:pt x="164719" y="160909"/>
                </a:lnTo>
                <a:lnTo>
                  <a:pt x="200406" y="176530"/>
                </a:lnTo>
                <a:lnTo>
                  <a:pt x="208914" y="176530"/>
                </a:lnTo>
                <a:lnTo>
                  <a:pt x="251285" y="162559"/>
                </a:lnTo>
                <a:lnTo>
                  <a:pt x="260603" y="152273"/>
                </a:lnTo>
                <a:lnTo>
                  <a:pt x="253359" y="147700"/>
                </a:lnTo>
                <a:lnTo>
                  <a:pt x="205994" y="147700"/>
                </a:lnTo>
                <a:lnTo>
                  <a:pt x="202819" y="147193"/>
                </a:lnTo>
                <a:lnTo>
                  <a:pt x="199644" y="146176"/>
                </a:lnTo>
                <a:lnTo>
                  <a:pt x="196469" y="145034"/>
                </a:lnTo>
                <a:lnTo>
                  <a:pt x="193675" y="143510"/>
                </a:lnTo>
                <a:lnTo>
                  <a:pt x="191261" y="141605"/>
                </a:lnTo>
                <a:lnTo>
                  <a:pt x="188721" y="139700"/>
                </a:lnTo>
                <a:lnTo>
                  <a:pt x="182117" y="126237"/>
                </a:lnTo>
                <a:lnTo>
                  <a:pt x="264667" y="126237"/>
                </a:lnTo>
                <a:lnTo>
                  <a:pt x="264921" y="124841"/>
                </a:lnTo>
                <a:lnTo>
                  <a:pt x="264889" y="116331"/>
                </a:lnTo>
                <a:lnTo>
                  <a:pt x="264660" y="110152"/>
                </a:lnTo>
                <a:lnTo>
                  <a:pt x="263874" y="103441"/>
                </a:lnTo>
                <a:lnTo>
                  <a:pt x="263756" y="102869"/>
                </a:lnTo>
                <a:lnTo>
                  <a:pt x="182117" y="102869"/>
                </a:lnTo>
                <a:lnTo>
                  <a:pt x="182244" y="99949"/>
                </a:lnTo>
                <a:lnTo>
                  <a:pt x="189991" y="87630"/>
                </a:lnTo>
                <a:lnTo>
                  <a:pt x="192277" y="85598"/>
                </a:lnTo>
                <a:lnTo>
                  <a:pt x="194944" y="83947"/>
                </a:lnTo>
                <a:lnTo>
                  <a:pt x="197992" y="82931"/>
                </a:lnTo>
                <a:lnTo>
                  <a:pt x="201040" y="81787"/>
                </a:lnTo>
                <a:lnTo>
                  <a:pt x="204342" y="81153"/>
                </a:lnTo>
                <a:lnTo>
                  <a:pt x="256470" y="81153"/>
                </a:lnTo>
                <a:lnTo>
                  <a:pt x="254000" y="77088"/>
                </a:lnTo>
                <a:lnTo>
                  <a:pt x="248919" y="71755"/>
                </a:lnTo>
                <a:lnTo>
                  <a:pt x="243966" y="66420"/>
                </a:lnTo>
                <a:lnTo>
                  <a:pt x="237870" y="62356"/>
                </a:lnTo>
                <a:lnTo>
                  <a:pt x="223773" y="56768"/>
                </a:lnTo>
                <a:lnTo>
                  <a:pt x="216153" y="55372"/>
                </a:lnTo>
                <a:close/>
              </a:path>
              <a:path w="725804" h="176529">
                <a:moveTo>
                  <a:pt x="234441" y="135762"/>
                </a:moveTo>
                <a:lnTo>
                  <a:pt x="215264" y="147700"/>
                </a:lnTo>
                <a:lnTo>
                  <a:pt x="253359" y="147700"/>
                </a:lnTo>
                <a:lnTo>
                  <a:pt x="234441" y="135762"/>
                </a:lnTo>
                <a:close/>
              </a:path>
              <a:path w="725804" h="176529">
                <a:moveTo>
                  <a:pt x="256470" y="81153"/>
                </a:moveTo>
                <a:lnTo>
                  <a:pt x="215519" y="81153"/>
                </a:lnTo>
                <a:lnTo>
                  <a:pt x="221106" y="83312"/>
                </a:lnTo>
                <a:lnTo>
                  <a:pt x="224789" y="87630"/>
                </a:lnTo>
                <a:lnTo>
                  <a:pt x="228600" y="91820"/>
                </a:lnTo>
                <a:lnTo>
                  <a:pt x="230504" y="96900"/>
                </a:lnTo>
                <a:lnTo>
                  <a:pt x="230504" y="102869"/>
                </a:lnTo>
                <a:lnTo>
                  <a:pt x="263756" y="102869"/>
                </a:lnTo>
                <a:lnTo>
                  <a:pt x="262573" y="97155"/>
                </a:lnTo>
                <a:lnTo>
                  <a:pt x="260684" y="91059"/>
                </a:lnTo>
                <a:lnTo>
                  <a:pt x="257936" y="83566"/>
                </a:lnTo>
                <a:lnTo>
                  <a:pt x="256470" y="81153"/>
                </a:lnTo>
                <a:close/>
              </a:path>
              <a:path w="725804" h="176529">
                <a:moveTo>
                  <a:pt x="347344" y="55372"/>
                </a:moveTo>
                <a:lnTo>
                  <a:pt x="334263" y="55372"/>
                </a:lnTo>
                <a:lnTo>
                  <a:pt x="326008" y="56768"/>
                </a:lnTo>
                <a:lnTo>
                  <a:pt x="292353" y="76962"/>
                </a:lnTo>
                <a:lnTo>
                  <a:pt x="279653" y="115950"/>
                </a:lnTo>
                <a:lnTo>
                  <a:pt x="279963" y="122830"/>
                </a:lnTo>
                <a:lnTo>
                  <a:pt x="303783" y="165607"/>
                </a:lnTo>
                <a:lnTo>
                  <a:pt x="343407" y="176530"/>
                </a:lnTo>
                <a:lnTo>
                  <a:pt x="351789" y="176530"/>
                </a:lnTo>
                <a:lnTo>
                  <a:pt x="359790" y="175260"/>
                </a:lnTo>
                <a:lnTo>
                  <a:pt x="367156" y="172593"/>
                </a:lnTo>
                <a:lnTo>
                  <a:pt x="374650" y="170053"/>
                </a:lnTo>
                <a:lnTo>
                  <a:pt x="380745" y="166497"/>
                </a:lnTo>
                <a:lnTo>
                  <a:pt x="385444" y="161925"/>
                </a:lnTo>
                <a:lnTo>
                  <a:pt x="371644" y="144906"/>
                </a:lnTo>
                <a:lnTo>
                  <a:pt x="340232" y="144906"/>
                </a:lnTo>
                <a:lnTo>
                  <a:pt x="336550" y="144144"/>
                </a:lnTo>
                <a:lnTo>
                  <a:pt x="317626" y="119887"/>
                </a:lnTo>
                <a:lnTo>
                  <a:pt x="317626" y="112013"/>
                </a:lnTo>
                <a:lnTo>
                  <a:pt x="318261" y="108204"/>
                </a:lnTo>
                <a:lnTo>
                  <a:pt x="319531" y="104775"/>
                </a:lnTo>
                <a:lnTo>
                  <a:pt x="320801" y="101218"/>
                </a:lnTo>
                <a:lnTo>
                  <a:pt x="339851" y="86613"/>
                </a:lnTo>
                <a:lnTo>
                  <a:pt x="371814" y="86613"/>
                </a:lnTo>
                <a:lnTo>
                  <a:pt x="385444" y="70738"/>
                </a:lnTo>
                <a:lnTo>
                  <a:pt x="351408" y="55753"/>
                </a:lnTo>
                <a:lnTo>
                  <a:pt x="347344" y="55372"/>
                </a:lnTo>
                <a:close/>
              </a:path>
              <a:path w="725804" h="176529">
                <a:moveTo>
                  <a:pt x="364744" y="136398"/>
                </a:moveTo>
                <a:lnTo>
                  <a:pt x="362331" y="139192"/>
                </a:lnTo>
                <a:lnTo>
                  <a:pt x="359409" y="141350"/>
                </a:lnTo>
                <a:lnTo>
                  <a:pt x="355600" y="142748"/>
                </a:lnTo>
                <a:lnTo>
                  <a:pt x="351916" y="144272"/>
                </a:lnTo>
                <a:lnTo>
                  <a:pt x="348106" y="144906"/>
                </a:lnTo>
                <a:lnTo>
                  <a:pt x="371644" y="144906"/>
                </a:lnTo>
                <a:lnTo>
                  <a:pt x="364744" y="136398"/>
                </a:lnTo>
                <a:close/>
              </a:path>
              <a:path w="725804" h="176529">
                <a:moveTo>
                  <a:pt x="371814" y="86613"/>
                </a:moveTo>
                <a:lnTo>
                  <a:pt x="347725" y="86613"/>
                </a:lnTo>
                <a:lnTo>
                  <a:pt x="351408" y="87503"/>
                </a:lnTo>
                <a:lnTo>
                  <a:pt x="358775" y="90805"/>
                </a:lnTo>
                <a:lnTo>
                  <a:pt x="361695" y="93091"/>
                </a:lnTo>
                <a:lnTo>
                  <a:pt x="363854" y="95885"/>
                </a:lnTo>
                <a:lnTo>
                  <a:pt x="371814" y="86613"/>
                </a:lnTo>
                <a:close/>
              </a:path>
              <a:path w="725804" h="176529">
                <a:moveTo>
                  <a:pt x="465708" y="55372"/>
                </a:moveTo>
                <a:lnTo>
                  <a:pt x="448436" y="55372"/>
                </a:lnTo>
                <a:lnTo>
                  <a:pt x="440308" y="56642"/>
                </a:lnTo>
                <a:lnTo>
                  <a:pt x="425069" y="62230"/>
                </a:lnTo>
                <a:lnTo>
                  <a:pt x="418337" y="66167"/>
                </a:lnTo>
                <a:lnTo>
                  <a:pt x="412622" y="71374"/>
                </a:lnTo>
                <a:lnTo>
                  <a:pt x="406907" y="76454"/>
                </a:lnTo>
                <a:lnTo>
                  <a:pt x="393954" y="115443"/>
                </a:lnTo>
                <a:lnTo>
                  <a:pt x="394263" y="122249"/>
                </a:lnTo>
                <a:lnTo>
                  <a:pt x="412622" y="159893"/>
                </a:lnTo>
                <a:lnTo>
                  <a:pt x="418337" y="165226"/>
                </a:lnTo>
                <a:lnTo>
                  <a:pt x="425069" y="169291"/>
                </a:lnTo>
                <a:lnTo>
                  <a:pt x="440308" y="175132"/>
                </a:lnTo>
                <a:lnTo>
                  <a:pt x="448436" y="176530"/>
                </a:lnTo>
                <a:lnTo>
                  <a:pt x="465708" y="176530"/>
                </a:lnTo>
                <a:lnTo>
                  <a:pt x="507364" y="154686"/>
                </a:lnTo>
                <a:lnTo>
                  <a:pt x="513422" y="144906"/>
                </a:lnTo>
                <a:lnTo>
                  <a:pt x="452881" y="144906"/>
                </a:lnTo>
                <a:lnTo>
                  <a:pt x="448944" y="144144"/>
                </a:lnTo>
                <a:lnTo>
                  <a:pt x="445643" y="142494"/>
                </a:lnTo>
                <a:lnTo>
                  <a:pt x="442213" y="140716"/>
                </a:lnTo>
                <a:lnTo>
                  <a:pt x="439419" y="138556"/>
                </a:lnTo>
                <a:lnTo>
                  <a:pt x="437133" y="135636"/>
                </a:lnTo>
                <a:lnTo>
                  <a:pt x="434847" y="132842"/>
                </a:lnTo>
                <a:lnTo>
                  <a:pt x="433069" y="129667"/>
                </a:lnTo>
                <a:lnTo>
                  <a:pt x="432054" y="126237"/>
                </a:lnTo>
                <a:lnTo>
                  <a:pt x="430910" y="122681"/>
                </a:lnTo>
                <a:lnTo>
                  <a:pt x="430275" y="119125"/>
                </a:lnTo>
                <a:lnTo>
                  <a:pt x="430275" y="111887"/>
                </a:lnTo>
                <a:lnTo>
                  <a:pt x="430910" y="108204"/>
                </a:lnTo>
                <a:lnTo>
                  <a:pt x="432054" y="104775"/>
                </a:lnTo>
                <a:lnTo>
                  <a:pt x="433069" y="101218"/>
                </a:lnTo>
                <a:lnTo>
                  <a:pt x="445388" y="89026"/>
                </a:lnTo>
                <a:lnTo>
                  <a:pt x="448691" y="87249"/>
                </a:lnTo>
                <a:lnTo>
                  <a:pt x="452628" y="86487"/>
                </a:lnTo>
                <a:lnTo>
                  <a:pt x="513560" y="86487"/>
                </a:lnTo>
                <a:lnTo>
                  <a:pt x="511936" y="82804"/>
                </a:lnTo>
                <a:lnTo>
                  <a:pt x="507364" y="76454"/>
                </a:lnTo>
                <a:lnTo>
                  <a:pt x="495807" y="66167"/>
                </a:lnTo>
                <a:lnTo>
                  <a:pt x="489076" y="62230"/>
                </a:lnTo>
                <a:lnTo>
                  <a:pt x="473836" y="56642"/>
                </a:lnTo>
                <a:lnTo>
                  <a:pt x="465708" y="55372"/>
                </a:lnTo>
                <a:close/>
              </a:path>
              <a:path w="725804" h="176529">
                <a:moveTo>
                  <a:pt x="513560" y="86487"/>
                </a:moveTo>
                <a:lnTo>
                  <a:pt x="461518" y="86487"/>
                </a:lnTo>
                <a:lnTo>
                  <a:pt x="465328" y="87249"/>
                </a:lnTo>
                <a:lnTo>
                  <a:pt x="468756" y="89026"/>
                </a:lnTo>
                <a:lnTo>
                  <a:pt x="482345" y="104775"/>
                </a:lnTo>
                <a:lnTo>
                  <a:pt x="483616" y="108204"/>
                </a:lnTo>
                <a:lnTo>
                  <a:pt x="484250" y="111887"/>
                </a:lnTo>
                <a:lnTo>
                  <a:pt x="484250" y="119125"/>
                </a:lnTo>
                <a:lnTo>
                  <a:pt x="477393" y="135636"/>
                </a:lnTo>
                <a:lnTo>
                  <a:pt x="475106" y="138556"/>
                </a:lnTo>
                <a:lnTo>
                  <a:pt x="472312" y="140716"/>
                </a:lnTo>
                <a:lnTo>
                  <a:pt x="469010" y="142494"/>
                </a:lnTo>
                <a:lnTo>
                  <a:pt x="465581" y="144144"/>
                </a:lnTo>
                <a:lnTo>
                  <a:pt x="461644" y="144906"/>
                </a:lnTo>
                <a:lnTo>
                  <a:pt x="513422" y="144906"/>
                </a:lnTo>
                <a:lnTo>
                  <a:pt x="520319" y="115443"/>
                </a:lnTo>
                <a:lnTo>
                  <a:pt x="520007" y="108656"/>
                </a:lnTo>
                <a:lnTo>
                  <a:pt x="519064" y="102203"/>
                </a:lnTo>
                <a:lnTo>
                  <a:pt x="517479" y="96083"/>
                </a:lnTo>
                <a:lnTo>
                  <a:pt x="515238" y="90297"/>
                </a:lnTo>
                <a:lnTo>
                  <a:pt x="513560" y="86487"/>
                </a:lnTo>
                <a:close/>
              </a:path>
              <a:path w="725804" h="176529">
                <a:moveTo>
                  <a:pt x="578866" y="59055"/>
                </a:moveTo>
                <a:lnTo>
                  <a:pt x="542544" y="59055"/>
                </a:lnTo>
                <a:lnTo>
                  <a:pt x="542544" y="172847"/>
                </a:lnTo>
                <a:lnTo>
                  <a:pt x="580262" y="172847"/>
                </a:lnTo>
                <a:lnTo>
                  <a:pt x="580262" y="104267"/>
                </a:lnTo>
                <a:lnTo>
                  <a:pt x="581913" y="98551"/>
                </a:lnTo>
                <a:lnTo>
                  <a:pt x="585088" y="93725"/>
                </a:lnTo>
                <a:lnTo>
                  <a:pt x="588391" y="89026"/>
                </a:lnTo>
                <a:lnTo>
                  <a:pt x="593089" y="86613"/>
                </a:lnTo>
                <a:lnTo>
                  <a:pt x="723392" y="86613"/>
                </a:lnTo>
                <a:lnTo>
                  <a:pt x="721868" y="80518"/>
                </a:lnTo>
                <a:lnTo>
                  <a:pt x="719455" y="75437"/>
                </a:lnTo>
                <a:lnTo>
                  <a:pt x="647699" y="75311"/>
                </a:lnTo>
                <a:lnTo>
                  <a:pt x="647363" y="74675"/>
                </a:lnTo>
                <a:lnTo>
                  <a:pt x="578866" y="74675"/>
                </a:lnTo>
                <a:lnTo>
                  <a:pt x="578866" y="59055"/>
                </a:lnTo>
                <a:close/>
              </a:path>
              <a:path w="725804" h="176529">
                <a:moveTo>
                  <a:pt x="668400" y="86613"/>
                </a:moveTo>
                <a:lnTo>
                  <a:pt x="604646" y="86613"/>
                </a:lnTo>
                <a:lnTo>
                  <a:pt x="608710" y="88518"/>
                </a:lnTo>
                <a:lnTo>
                  <a:pt x="611378" y="92329"/>
                </a:lnTo>
                <a:lnTo>
                  <a:pt x="613918" y="96138"/>
                </a:lnTo>
                <a:lnTo>
                  <a:pt x="615187" y="101345"/>
                </a:lnTo>
                <a:lnTo>
                  <a:pt x="615187" y="172847"/>
                </a:lnTo>
                <a:lnTo>
                  <a:pt x="652653" y="172847"/>
                </a:lnTo>
                <a:lnTo>
                  <a:pt x="652744" y="107442"/>
                </a:lnTo>
                <a:lnTo>
                  <a:pt x="657479" y="94234"/>
                </a:lnTo>
                <a:lnTo>
                  <a:pt x="659003" y="91948"/>
                </a:lnTo>
                <a:lnTo>
                  <a:pt x="661034" y="90169"/>
                </a:lnTo>
                <a:lnTo>
                  <a:pt x="663320" y="88773"/>
                </a:lnTo>
                <a:lnTo>
                  <a:pt x="665733" y="87375"/>
                </a:lnTo>
                <a:lnTo>
                  <a:pt x="668400" y="86613"/>
                </a:lnTo>
                <a:close/>
              </a:path>
              <a:path w="725804" h="176529">
                <a:moveTo>
                  <a:pt x="723392" y="86613"/>
                </a:moveTo>
                <a:lnTo>
                  <a:pt x="675005" y="86613"/>
                </a:lnTo>
                <a:lnTo>
                  <a:pt x="677671" y="87375"/>
                </a:lnTo>
                <a:lnTo>
                  <a:pt x="679831" y="88645"/>
                </a:lnTo>
                <a:lnTo>
                  <a:pt x="681862" y="89916"/>
                </a:lnTo>
                <a:lnTo>
                  <a:pt x="683513" y="91693"/>
                </a:lnTo>
                <a:lnTo>
                  <a:pt x="684657" y="93725"/>
                </a:lnTo>
                <a:lnTo>
                  <a:pt x="685926" y="95885"/>
                </a:lnTo>
                <a:lnTo>
                  <a:pt x="686688" y="98425"/>
                </a:lnTo>
                <a:lnTo>
                  <a:pt x="687683" y="104267"/>
                </a:lnTo>
                <a:lnTo>
                  <a:pt x="687958" y="107442"/>
                </a:lnTo>
                <a:lnTo>
                  <a:pt x="687958" y="172847"/>
                </a:lnTo>
                <a:lnTo>
                  <a:pt x="725296" y="172847"/>
                </a:lnTo>
                <a:lnTo>
                  <a:pt x="725178" y="96138"/>
                </a:lnTo>
                <a:lnTo>
                  <a:pt x="724661" y="91693"/>
                </a:lnTo>
                <a:lnTo>
                  <a:pt x="723392" y="86613"/>
                </a:lnTo>
                <a:close/>
              </a:path>
              <a:path w="725804" h="176529">
                <a:moveTo>
                  <a:pt x="691769" y="55753"/>
                </a:moveTo>
                <a:lnTo>
                  <a:pt x="675512" y="55753"/>
                </a:lnTo>
                <a:lnTo>
                  <a:pt x="668273" y="57531"/>
                </a:lnTo>
                <a:lnTo>
                  <a:pt x="656335" y="64643"/>
                </a:lnTo>
                <a:lnTo>
                  <a:pt x="651509" y="69342"/>
                </a:lnTo>
                <a:lnTo>
                  <a:pt x="647699" y="75311"/>
                </a:lnTo>
                <a:lnTo>
                  <a:pt x="719364" y="75311"/>
                </a:lnTo>
                <a:lnTo>
                  <a:pt x="691769" y="55753"/>
                </a:lnTo>
                <a:close/>
              </a:path>
              <a:path w="725804" h="176529">
                <a:moveTo>
                  <a:pt x="621664" y="55753"/>
                </a:moveTo>
                <a:lnTo>
                  <a:pt x="609092" y="55753"/>
                </a:lnTo>
                <a:lnTo>
                  <a:pt x="605282" y="56261"/>
                </a:lnTo>
                <a:lnTo>
                  <a:pt x="601598" y="57404"/>
                </a:lnTo>
                <a:lnTo>
                  <a:pt x="598043" y="58419"/>
                </a:lnTo>
                <a:lnTo>
                  <a:pt x="594741" y="59817"/>
                </a:lnTo>
                <a:lnTo>
                  <a:pt x="591946" y="61594"/>
                </a:lnTo>
                <a:lnTo>
                  <a:pt x="589025" y="63373"/>
                </a:lnTo>
                <a:lnTo>
                  <a:pt x="579373" y="74675"/>
                </a:lnTo>
                <a:lnTo>
                  <a:pt x="647363" y="74675"/>
                </a:lnTo>
                <a:lnTo>
                  <a:pt x="644397" y="69087"/>
                </a:lnTo>
                <a:lnTo>
                  <a:pt x="639953" y="64262"/>
                </a:lnTo>
                <a:lnTo>
                  <a:pt x="634364" y="60832"/>
                </a:lnTo>
                <a:lnTo>
                  <a:pt x="628649" y="57404"/>
                </a:lnTo>
                <a:lnTo>
                  <a:pt x="621664" y="55753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07873" y="4947117"/>
            <a:ext cx="3991610" cy="227965"/>
            <a:chOff x="357149" y="4831588"/>
            <a:chExt cx="3991610" cy="22796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149" y="4831588"/>
              <a:ext cx="3252952" cy="22771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29660" y="4886959"/>
              <a:ext cx="719455" cy="172720"/>
            </a:xfrm>
            <a:custGeom>
              <a:avLst/>
              <a:gdLst/>
              <a:ahLst/>
              <a:cxnLst/>
              <a:rect l="l" t="t" r="r" b="b"/>
              <a:pathLst>
                <a:path w="719454" h="172720">
                  <a:moveTo>
                    <a:pt x="58039" y="42722"/>
                  </a:moveTo>
                  <a:lnTo>
                    <a:pt x="0" y="42722"/>
                  </a:lnTo>
                  <a:lnTo>
                    <a:pt x="0" y="72517"/>
                  </a:lnTo>
                  <a:lnTo>
                    <a:pt x="58039" y="72517"/>
                  </a:lnTo>
                  <a:lnTo>
                    <a:pt x="58039" y="42722"/>
                  </a:lnTo>
                  <a:close/>
                </a:path>
                <a:path w="719454" h="172720">
                  <a:moveTo>
                    <a:pt x="203200" y="60071"/>
                  </a:moveTo>
                  <a:lnTo>
                    <a:pt x="196430" y="31115"/>
                  </a:lnTo>
                  <a:lnTo>
                    <a:pt x="194818" y="27432"/>
                  </a:lnTo>
                  <a:lnTo>
                    <a:pt x="190246" y="21082"/>
                  </a:lnTo>
                  <a:lnTo>
                    <a:pt x="178689" y="10795"/>
                  </a:lnTo>
                  <a:lnTo>
                    <a:pt x="171958" y="6858"/>
                  </a:lnTo>
                  <a:lnTo>
                    <a:pt x="167132" y="5092"/>
                  </a:lnTo>
                  <a:lnTo>
                    <a:pt x="167132" y="56515"/>
                  </a:lnTo>
                  <a:lnTo>
                    <a:pt x="167132" y="63754"/>
                  </a:lnTo>
                  <a:lnTo>
                    <a:pt x="160274" y="80264"/>
                  </a:lnTo>
                  <a:lnTo>
                    <a:pt x="157988" y="83185"/>
                  </a:lnTo>
                  <a:lnTo>
                    <a:pt x="155194" y="85344"/>
                  </a:lnTo>
                  <a:lnTo>
                    <a:pt x="151892" y="87122"/>
                  </a:lnTo>
                  <a:lnTo>
                    <a:pt x="148463" y="88773"/>
                  </a:lnTo>
                  <a:lnTo>
                    <a:pt x="144526" y="89535"/>
                  </a:lnTo>
                  <a:lnTo>
                    <a:pt x="135763" y="89535"/>
                  </a:lnTo>
                  <a:lnTo>
                    <a:pt x="120015" y="80264"/>
                  </a:lnTo>
                  <a:lnTo>
                    <a:pt x="117729" y="77470"/>
                  </a:lnTo>
                  <a:lnTo>
                    <a:pt x="115951" y="74295"/>
                  </a:lnTo>
                  <a:lnTo>
                    <a:pt x="114935" y="70866"/>
                  </a:lnTo>
                  <a:lnTo>
                    <a:pt x="113792" y="67310"/>
                  </a:lnTo>
                  <a:lnTo>
                    <a:pt x="113157" y="63754"/>
                  </a:lnTo>
                  <a:lnTo>
                    <a:pt x="113157" y="56515"/>
                  </a:lnTo>
                  <a:lnTo>
                    <a:pt x="113792" y="52832"/>
                  </a:lnTo>
                  <a:lnTo>
                    <a:pt x="114935" y="49403"/>
                  </a:lnTo>
                  <a:lnTo>
                    <a:pt x="115951" y="45847"/>
                  </a:lnTo>
                  <a:lnTo>
                    <a:pt x="128270" y="33655"/>
                  </a:lnTo>
                  <a:lnTo>
                    <a:pt x="131572" y="31877"/>
                  </a:lnTo>
                  <a:lnTo>
                    <a:pt x="135509" y="31115"/>
                  </a:lnTo>
                  <a:lnTo>
                    <a:pt x="144399" y="31115"/>
                  </a:lnTo>
                  <a:lnTo>
                    <a:pt x="148209" y="31877"/>
                  </a:lnTo>
                  <a:lnTo>
                    <a:pt x="151638" y="33655"/>
                  </a:lnTo>
                  <a:lnTo>
                    <a:pt x="154940" y="35306"/>
                  </a:lnTo>
                  <a:lnTo>
                    <a:pt x="157734" y="37465"/>
                  </a:lnTo>
                  <a:lnTo>
                    <a:pt x="162306" y="42799"/>
                  </a:lnTo>
                  <a:lnTo>
                    <a:pt x="164084" y="45847"/>
                  </a:lnTo>
                  <a:lnTo>
                    <a:pt x="165227" y="49403"/>
                  </a:lnTo>
                  <a:lnTo>
                    <a:pt x="166497" y="52832"/>
                  </a:lnTo>
                  <a:lnTo>
                    <a:pt x="167132" y="56515"/>
                  </a:lnTo>
                  <a:lnTo>
                    <a:pt x="167132" y="5092"/>
                  </a:lnTo>
                  <a:lnTo>
                    <a:pt x="156718" y="1270"/>
                  </a:lnTo>
                  <a:lnTo>
                    <a:pt x="148590" y="0"/>
                  </a:lnTo>
                  <a:lnTo>
                    <a:pt x="131318" y="0"/>
                  </a:lnTo>
                  <a:lnTo>
                    <a:pt x="123190" y="1270"/>
                  </a:lnTo>
                  <a:lnTo>
                    <a:pt x="107950" y="6858"/>
                  </a:lnTo>
                  <a:lnTo>
                    <a:pt x="101219" y="10795"/>
                  </a:lnTo>
                  <a:lnTo>
                    <a:pt x="95504" y="16002"/>
                  </a:lnTo>
                  <a:lnTo>
                    <a:pt x="89789" y="21082"/>
                  </a:lnTo>
                  <a:lnTo>
                    <a:pt x="76835" y="60071"/>
                  </a:lnTo>
                  <a:lnTo>
                    <a:pt x="77139" y="66878"/>
                  </a:lnTo>
                  <a:lnTo>
                    <a:pt x="95504" y="104521"/>
                  </a:lnTo>
                  <a:lnTo>
                    <a:pt x="101219" y="109855"/>
                  </a:lnTo>
                  <a:lnTo>
                    <a:pt x="107950" y="113919"/>
                  </a:lnTo>
                  <a:lnTo>
                    <a:pt x="123190" y="119761"/>
                  </a:lnTo>
                  <a:lnTo>
                    <a:pt x="131318" y="121158"/>
                  </a:lnTo>
                  <a:lnTo>
                    <a:pt x="148590" y="121158"/>
                  </a:lnTo>
                  <a:lnTo>
                    <a:pt x="190246" y="99314"/>
                  </a:lnTo>
                  <a:lnTo>
                    <a:pt x="196303" y="89535"/>
                  </a:lnTo>
                  <a:lnTo>
                    <a:pt x="198120" y="85344"/>
                  </a:lnTo>
                  <a:lnTo>
                    <a:pt x="200355" y="79540"/>
                  </a:lnTo>
                  <a:lnTo>
                    <a:pt x="201942" y="73380"/>
                  </a:lnTo>
                  <a:lnTo>
                    <a:pt x="202882" y="66878"/>
                  </a:lnTo>
                  <a:lnTo>
                    <a:pt x="203200" y="60071"/>
                  </a:lnTo>
                  <a:close/>
                </a:path>
                <a:path w="719454" h="172720">
                  <a:moveTo>
                    <a:pt x="300863" y="1397"/>
                  </a:moveTo>
                  <a:lnTo>
                    <a:pt x="299974" y="1143"/>
                  </a:lnTo>
                  <a:lnTo>
                    <a:pt x="298831" y="889"/>
                  </a:lnTo>
                  <a:lnTo>
                    <a:pt x="297307" y="635"/>
                  </a:lnTo>
                  <a:lnTo>
                    <a:pt x="294386" y="381"/>
                  </a:lnTo>
                  <a:lnTo>
                    <a:pt x="285877" y="381"/>
                  </a:lnTo>
                  <a:lnTo>
                    <a:pt x="279654" y="2286"/>
                  </a:lnTo>
                  <a:lnTo>
                    <a:pt x="268986" y="9652"/>
                  </a:lnTo>
                  <a:lnTo>
                    <a:pt x="264922" y="14351"/>
                  </a:lnTo>
                  <a:lnTo>
                    <a:pt x="262001" y="20193"/>
                  </a:lnTo>
                  <a:lnTo>
                    <a:pt x="261620" y="20193"/>
                  </a:lnTo>
                  <a:lnTo>
                    <a:pt x="261620" y="3683"/>
                  </a:lnTo>
                  <a:lnTo>
                    <a:pt x="225425" y="3683"/>
                  </a:lnTo>
                  <a:lnTo>
                    <a:pt x="225425" y="117475"/>
                  </a:lnTo>
                  <a:lnTo>
                    <a:pt x="262890" y="117475"/>
                  </a:lnTo>
                  <a:lnTo>
                    <a:pt x="262890" y="56642"/>
                  </a:lnTo>
                  <a:lnTo>
                    <a:pt x="263398" y="53975"/>
                  </a:lnTo>
                  <a:lnTo>
                    <a:pt x="284607" y="33147"/>
                  </a:lnTo>
                  <a:lnTo>
                    <a:pt x="292735" y="33147"/>
                  </a:lnTo>
                  <a:lnTo>
                    <a:pt x="295910" y="33401"/>
                  </a:lnTo>
                  <a:lnTo>
                    <a:pt x="297561" y="33782"/>
                  </a:lnTo>
                  <a:lnTo>
                    <a:pt x="299339" y="34290"/>
                  </a:lnTo>
                  <a:lnTo>
                    <a:pt x="299389" y="33147"/>
                  </a:lnTo>
                  <a:lnTo>
                    <a:pt x="299986" y="20193"/>
                  </a:lnTo>
                  <a:lnTo>
                    <a:pt x="300863" y="1397"/>
                  </a:lnTo>
                  <a:close/>
                </a:path>
                <a:path w="719454" h="172720">
                  <a:moveTo>
                    <a:pt x="441325" y="3683"/>
                  </a:moveTo>
                  <a:lnTo>
                    <a:pt x="405892" y="3683"/>
                  </a:lnTo>
                  <a:lnTo>
                    <a:pt x="405892" y="18288"/>
                  </a:lnTo>
                  <a:lnTo>
                    <a:pt x="405638" y="18288"/>
                  </a:lnTo>
                  <a:lnTo>
                    <a:pt x="405638" y="63881"/>
                  </a:lnTo>
                  <a:lnTo>
                    <a:pt x="405003" y="67564"/>
                  </a:lnTo>
                  <a:lnTo>
                    <a:pt x="403733" y="70993"/>
                  </a:lnTo>
                  <a:lnTo>
                    <a:pt x="402463" y="74549"/>
                  </a:lnTo>
                  <a:lnTo>
                    <a:pt x="400558" y="77597"/>
                  </a:lnTo>
                  <a:lnTo>
                    <a:pt x="398272" y="80137"/>
                  </a:lnTo>
                  <a:lnTo>
                    <a:pt x="395986" y="82804"/>
                  </a:lnTo>
                  <a:lnTo>
                    <a:pt x="393065" y="84963"/>
                  </a:lnTo>
                  <a:lnTo>
                    <a:pt x="389509" y="86487"/>
                  </a:lnTo>
                  <a:lnTo>
                    <a:pt x="386080" y="88138"/>
                  </a:lnTo>
                  <a:lnTo>
                    <a:pt x="382270" y="88900"/>
                  </a:lnTo>
                  <a:lnTo>
                    <a:pt x="373761" y="88900"/>
                  </a:lnTo>
                  <a:lnTo>
                    <a:pt x="370078" y="88138"/>
                  </a:lnTo>
                  <a:lnTo>
                    <a:pt x="366776" y="86487"/>
                  </a:lnTo>
                  <a:lnTo>
                    <a:pt x="363474" y="84963"/>
                  </a:lnTo>
                  <a:lnTo>
                    <a:pt x="353187" y="70866"/>
                  </a:lnTo>
                  <a:lnTo>
                    <a:pt x="351917" y="67310"/>
                  </a:lnTo>
                  <a:lnTo>
                    <a:pt x="351320" y="63881"/>
                  </a:lnTo>
                  <a:lnTo>
                    <a:pt x="351282" y="55880"/>
                  </a:lnTo>
                  <a:lnTo>
                    <a:pt x="351917" y="52197"/>
                  </a:lnTo>
                  <a:lnTo>
                    <a:pt x="353187" y="48641"/>
                  </a:lnTo>
                  <a:lnTo>
                    <a:pt x="354330" y="45085"/>
                  </a:lnTo>
                  <a:lnTo>
                    <a:pt x="373761" y="31115"/>
                  </a:lnTo>
                  <a:lnTo>
                    <a:pt x="382270" y="31115"/>
                  </a:lnTo>
                  <a:lnTo>
                    <a:pt x="405638" y="63881"/>
                  </a:lnTo>
                  <a:lnTo>
                    <a:pt x="405638" y="18288"/>
                  </a:lnTo>
                  <a:lnTo>
                    <a:pt x="405511" y="18288"/>
                  </a:lnTo>
                  <a:lnTo>
                    <a:pt x="401574" y="12192"/>
                  </a:lnTo>
                  <a:lnTo>
                    <a:pt x="396240" y="7620"/>
                  </a:lnTo>
                  <a:lnTo>
                    <a:pt x="383159" y="1778"/>
                  </a:lnTo>
                  <a:lnTo>
                    <a:pt x="376301" y="381"/>
                  </a:lnTo>
                  <a:lnTo>
                    <a:pt x="360553" y="381"/>
                  </a:lnTo>
                  <a:lnTo>
                    <a:pt x="352933" y="2032"/>
                  </a:lnTo>
                  <a:lnTo>
                    <a:pt x="346202" y="5334"/>
                  </a:lnTo>
                  <a:lnTo>
                    <a:pt x="339471" y="8509"/>
                  </a:lnTo>
                  <a:lnTo>
                    <a:pt x="316103" y="44577"/>
                  </a:lnTo>
                  <a:lnTo>
                    <a:pt x="314960" y="52197"/>
                  </a:lnTo>
                  <a:lnTo>
                    <a:pt x="314960" y="67945"/>
                  </a:lnTo>
                  <a:lnTo>
                    <a:pt x="333883" y="106553"/>
                  </a:lnTo>
                  <a:lnTo>
                    <a:pt x="360680" y="118618"/>
                  </a:lnTo>
                  <a:lnTo>
                    <a:pt x="376936" y="118618"/>
                  </a:lnTo>
                  <a:lnTo>
                    <a:pt x="403860" y="103505"/>
                  </a:lnTo>
                  <a:lnTo>
                    <a:pt x="404622" y="103505"/>
                  </a:lnTo>
                  <a:lnTo>
                    <a:pt x="404622" y="120015"/>
                  </a:lnTo>
                  <a:lnTo>
                    <a:pt x="401955" y="127762"/>
                  </a:lnTo>
                  <a:lnTo>
                    <a:pt x="372364" y="142113"/>
                  </a:lnTo>
                  <a:lnTo>
                    <a:pt x="365887" y="142113"/>
                  </a:lnTo>
                  <a:lnTo>
                    <a:pt x="334645" y="127762"/>
                  </a:lnTo>
                  <a:lnTo>
                    <a:pt x="315849" y="154559"/>
                  </a:lnTo>
                  <a:lnTo>
                    <a:pt x="351256" y="169773"/>
                  </a:lnTo>
                  <a:lnTo>
                    <a:pt x="374269" y="172339"/>
                  </a:lnTo>
                  <a:lnTo>
                    <a:pt x="381711" y="172110"/>
                  </a:lnTo>
                  <a:lnTo>
                    <a:pt x="423037" y="156210"/>
                  </a:lnTo>
                  <a:lnTo>
                    <a:pt x="428879" y="150749"/>
                  </a:lnTo>
                  <a:lnTo>
                    <a:pt x="433324" y="143891"/>
                  </a:lnTo>
                  <a:lnTo>
                    <a:pt x="434009" y="142113"/>
                  </a:lnTo>
                  <a:lnTo>
                    <a:pt x="436499" y="135763"/>
                  </a:lnTo>
                  <a:lnTo>
                    <a:pt x="441325" y="103505"/>
                  </a:lnTo>
                  <a:lnTo>
                    <a:pt x="441325" y="88900"/>
                  </a:lnTo>
                  <a:lnTo>
                    <a:pt x="441325" y="31115"/>
                  </a:lnTo>
                  <a:lnTo>
                    <a:pt x="441325" y="18288"/>
                  </a:lnTo>
                  <a:lnTo>
                    <a:pt x="441325" y="3683"/>
                  </a:lnTo>
                  <a:close/>
                </a:path>
                <a:path w="719454" h="172720">
                  <a:moveTo>
                    <a:pt x="574548" y="67945"/>
                  </a:moveTo>
                  <a:lnTo>
                    <a:pt x="570255" y="27813"/>
                  </a:lnTo>
                  <a:lnTo>
                    <a:pt x="569722" y="25654"/>
                  </a:lnTo>
                  <a:lnTo>
                    <a:pt x="546608" y="3556"/>
                  </a:lnTo>
                  <a:lnTo>
                    <a:pt x="540258" y="1282"/>
                  </a:lnTo>
                  <a:lnTo>
                    <a:pt x="540258" y="67945"/>
                  </a:lnTo>
                  <a:lnTo>
                    <a:pt x="540258" y="78867"/>
                  </a:lnTo>
                  <a:lnTo>
                    <a:pt x="538226" y="84582"/>
                  </a:lnTo>
                  <a:lnTo>
                    <a:pt x="534035" y="88900"/>
                  </a:lnTo>
                  <a:lnTo>
                    <a:pt x="530225" y="92964"/>
                  </a:lnTo>
                  <a:lnTo>
                    <a:pt x="524383" y="94996"/>
                  </a:lnTo>
                  <a:lnTo>
                    <a:pt x="514858" y="94996"/>
                  </a:lnTo>
                  <a:lnTo>
                    <a:pt x="512953" y="94869"/>
                  </a:lnTo>
                  <a:lnTo>
                    <a:pt x="500507" y="85598"/>
                  </a:lnTo>
                  <a:lnTo>
                    <a:pt x="500507" y="80137"/>
                  </a:lnTo>
                  <a:lnTo>
                    <a:pt x="501523" y="77343"/>
                  </a:lnTo>
                  <a:lnTo>
                    <a:pt x="503682" y="75311"/>
                  </a:lnTo>
                  <a:lnTo>
                    <a:pt x="505841" y="73152"/>
                  </a:lnTo>
                  <a:lnTo>
                    <a:pt x="531368" y="67945"/>
                  </a:lnTo>
                  <a:lnTo>
                    <a:pt x="540258" y="67945"/>
                  </a:lnTo>
                  <a:lnTo>
                    <a:pt x="540258" y="1282"/>
                  </a:lnTo>
                  <a:lnTo>
                    <a:pt x="539877" y="1143"/>
                  </a:lnTo>
                  <a:lnTo>
                    <a:pt x="531749" y="0"/>
                  </a:lnTo>
                  <a:lnTo>
                    <a:pt x="522097" y="0"/>
                  </a:lnTo>
                  <a:lnTo>
                    <a:pt x="482358" y="10756"/>
                  </a:lnTo>
                  <a:lnTo>
                    <a:pt x="471424" y="19177"/>
                  </a:lnTo>
                  <a:lnTo>
                    <a:pt x="490474" y="39624"/>
                  </a:lnTo>
                  <a:lnTo>
                    <a:pt x="493903" y="36322"/>
                  </a:lnTo>
                  <a:lnTo>
                    <a:pt x="498221" y="33655"/>
                  </a:lnTo>
                  <a:lnTo>
                    <a:pt x="503174" y="31242"/>
                  </a:lnTo>
                  <a:lnTo>
                    <a:pt x="508127" y="28956"/>
                  </a:lnTo>
                  <a:lnTo>
                    <a:pt x="513207" y="27813"/>
                  </a:lnTo>
                  <a:lnTo>
                    <a:pt x="524256" y="27813"/>
                  </a:lnTo>
                  <a:lnTo>
                    <a:pt x="529209" y="29210"/>
                  </a:lnTo>
                  <a:lnTo>
                    <a:pt x="537083" y="34544"/>
                  </a:lnTo>
                  <a:lnTo>
                    <a:pt x="539115" y="38735"/>
                  </a:lnTo>
                  <a:lnTo>
                    <a:pt x="539115" y="46101"/>
                  </a:lnTo>
                  <a:lnTo>
                    <a:pt x="532866" y="46202"/>
                  </a:lnTo>
                  <a:lnTo>
                    <a:pt x="526554" y="46469"/>
                  </a:lnTo>
                  <a:lnTo>
                    <a:pt x="482981" y="55753"/>
                  </a:lnTo>
                  <a:lnTo>
                    <a:pt x="472694" y="64643"/>
                  </a:lnTo>
                  <a:lnTo>
                    <a:pt x="468249" y="69596"/>
                  </a:lnTo>
                  <a:lnTo>
                    <a:pt x="465963" y="76327"/>
                  </a:lnTo>
                  <a:lnTo>
                    <a:pt x="466039" y="91567"/>
                  </a:lnTo>
                  <a:lnTo>
                    <a:pt x="467233" y="96901"/>
                  </a:lnTo>
                  <a:lnTo>
                    <a:pt x="469900" y="101473"/>
                  </a:lnTo>
                  <a:lnTo>
                    <a:pt x="472440" y="106045"/>
                  </a:lnTo>
                  <a:lnTo>
                    <a:pt x="475742" y="109728"/>
                  </a:lnTo>
                  <a:lnTo>
                    <a:pt x="479806" y="112395"/>
                  </a:lnTo>
                  <a:lnTo>
                    <a:pt x="483870" y="115189"/>
                  </a:lnTo>
                  <a:lnTo>
                    <a:pt x="488315" y="117221"/>
                  </a:lnTo>
                  <a:lnTo>
                    <a:pt x="493141" y="118364"/>
                  </a:lnTo>
                  <a:lnTo>
                    <a:pt x="498094" y="119634"/>
                  </a:lnTo>
                  <a:lnTo>
                    <a:pt x="502793" y="120269"/>
                  </a:lnTo>
                  <a:lnTo>
                    <a:pt x="514096" y="120269"/>
                  </a:lnTo>
                  <a:lnTo>
                    <a:pt x="520573" y="118999"/>
                  </a:lnTo>
                  <a:lnTo>
                    <a:pt x="526415" y="116332"/>
                  </a:lnTo>
                  <a:lnTo>
                    <a:pt x="532257" y="113792"/>
                  </a:lnTo>
                  <a:lnTo>
                    <a:pt x="536702" y="110109"/>
                  </a:lnTo>
                  <a:lnTo>
                    <a:pt x="539623" y="105283"/>
                  </a:lnTo>
                  <a:lnTo>
                    <a:pt x="540258" y="105283"/>
                  </a:lnTo>
                  <a:lnTo>
                    <a:pt x="540258" y="117475"/>
                  </a:lnTo>
                  <a:lnTo>
                    <a:pt x="574548" y="117475"/>
                  </a:lnTo>
                  <a:lnTo>
                    <a:pt x="574548" y="105283"/>
                  </a:lnTo>
                  <a:lnTo>
                    <a:pt x="574548" y="94996"/>
                  </a:lnTo>
                  <a:lnTo>
                    <a:pt x="574548" y="67945"/>
                  </a:lnTo>
                  <a:close/>
                </a:path>
                <a:path w="719454" h="172720">
                  <a:moveTo>
                    <a:pt x="718947" y="117475"/>
                  </a:moveTo>
                  <a:lnTo>
                    <a:pt x="718845" y="40640"/>
                  </a:lnTo>
                  <a:lnTo>
                    <a:pt x="718185" y="35687"/>
                  </a:lnTo>
                  <a:lnTo>
                    <a:pt x="717067" y="31242"/>
                  </a:lnTo>
                  <a:lnTo>
                    <a:pt x="716788" y="30099"/>
                  </a:lnTo>
                  <a:lnTo>
                    <a:pt x="715264" y="24511"/>
                  </a:lnTo>
                  <a:lnTo>
                    <a:pt x="712978" y="19558"/>
                  </a:lnTo>
                  <a:lnTo>
                    <a:pt x="712787" y="19304"/>
                  </a:lnTo>
                  <a:lnTo>
                    <a:pt x="709676" y="15113"/>
                  </a:lnTo>
                  <a:lnTo>
                    <a:pt x="706374" y="10795"/>
                  </a:lnTo>
                  <a:lnTo>
                    <a:pt x="702056" y="7239"/>
                  </a:lnTo>
                  <a:lnTo>
                    <a:pt x="696722" y="4572"/>
                  </a:lnTo>
                  <a:lnTo>
                    <a:pt x="691388" y="1778"/>
                  </a:lnTo>
                  <a:lnTo>
                    <a:pt x="684911" y="381"/>
                  </a:lnTo>
                  <a:lnTo>
                    <a:pt x="673354" y="381"/>
                  </a:lnTo>
                  <a:lnTo>
                    <a:pt x="669544" y="889"/>
                  </a:lnTo>
                  <a:lnTo>
                    <a:pt x="666115" y="2032"/>
                  </a:lnTo>
                  <a:lnTo>
                    <a:pt x="662559" y="3048"/>
                  </a:lnTo>
                  <a:lnTo>
                    <a:pt x="643255" y="19304"/>
                  </a:lnTo>
                  <a:lnTo>
                    <a:pt x="642747" y="19304"/>
                  </a:lnTo>
                  <a:lnTo>
                    <a:pt x="642747" y="3683"/>
                  </a:lnTo>
                  <a:lnTo>
                    <a:pt x="606425" y="3683"/>
                  </a:lnTo>
                  <a:lnTo>
                    <a:pt x="606425" y="117475"/>
                  </a:lnTo>
                  <a:lnTo>
                    <a:pt x="644144" y="117475"/>
                  </a:lnTo>
                  <a:lnTo>
                    <a:pt x="644194" y="52070"/>
                  </a:lnTo>
                  <a:lnTo>
                    <a:pt x="644525" y="49403"/>
                  </a:lnTo>
                  <a:lnTo>
                    <a:pt x="660908" y="31242"/>
                  </a:lnTo>
                  <a:lnTo>
                    <a:pt x="667512" y="31242"/>
                  </a:lnTo>
                  <a:lnTo>
                    <a:pt x="670306" y="32004"/>
                  </a:lnTo>
                  <a:lnTo>
                    <a:pt x="674878" y="34544"/>
                  </a:lnTo>
                  <a:lnTo>
                    <a:pt x="676529" y="36322"/>
                  </a:lnTo>
                  <a:lnTo>
                    <a:pt x="677672" y="38481"/>
                  </a:lnTo>
                  <a:lnTo>
                    <a:pt x="678942" y="40640"/>
                  </a:lnTo>
                  <a:lnTo>
                    <a:pt x="679831" y="43307"/>
                  </a:lnTo>
                  <a:lnTo>
                    <a:pt x="680847" y="49022"/>
                  </a:lnTo>
                  <a:lnTo>
                    <a:pt x="681228" y="52070"/>
                  </a:lnTo>
                  <a:lnTo>
                    <a:pt x="681228" y="117475"/>
                  </a:lnTo>
                  <a:lnTo>
                    <a:pt x="718947" y="117475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8328" y="5399999"/>
            <a:ext cx="2752902" cy="215138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725996" y="1999574"/>
            <a:ext cx="9103828" cy="4674730"/>
            <a:chOff x="302679" y="1884045"/>
            <a:chExt cx="9103828" cy="467473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2679" y="1884045"/>
              <a:ext cx="7077544" cy="2320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37420" y="6448120"/>
              <a:ext cx="69087" cy="1106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11343110" cy="5581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620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Classes of Hypovo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lemic Shock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2192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• Evaluation of Hypovolemic </a:t>
            </a:r>
            <a:r>
              <a:rPr lang="en-US" sz="3200" b="1" dirty="0" smtClean="0">
                <a:solidFill>
                  <a:srgbClr val="FF0000"/>
                </a:solidFill>
              </a:rPr>
              <a:t>Shock</a:t>
            </a:r>
          </a:p>
          <a:p>
            <a:pPr algn="l"/>
            <a:r>
              <a:rPr lang="en-US" sz="2400" dirty="0" smtClean="0"/>
              <a:t> </a:t>
            </a:r>
          </a:p>
          <a:p>
            <a:pPr algn="l"/>
            <a:r>
              <a:rPr lang="en-US" sz="2400" dirty="0" smtClean="0"/>
              <a:t>✓ CBC</a:t>
            </a:r>
          </a:p>
          <a:p>
            <a:pPr algn="l"/>
            <a:r>
              <a:rPr lang="en-US" sz="2400" dirty="0" smtClean="0"/>
              <a:t>✓ </a:t>
            </a:r>
            <a:r>
              <a:rPr lang="en-US" sz="2400" dirty="0"/>
              <a:t>ABG </a:t>
            </a:r>
            <a:endParaRPr lang="en-US" sz="2400" dirty="0" smtClean="0"/>
          </a:p>
          <a:p>
            <a:pPr algn="l"/>
            <a:r>
              <a:rPr lang="en-US" sz="2400" dirty="0" smtClean="0"/>
              <a:t>✓ Electrolytes</a:t>
            </a:r>
          </a:p>
          <a:p>
            <a:pPr algn="l"/>
            <a:r>
              <a:rPr lang="en-US" sz="2400" dirty="0" smtClean="0"/>
              <a:t>✓ </a:t>
            </a:r>
            <a:r>
              <a:rPr lang="en-US" sz="2400" dirty="0"/>
              <a:t>Coagulation </a:t>
            </a:r>
            <a:r>
              <a:rPr lang="en-US" sz="2400" dirty="0" smtClean="0"/>
              <a:t>studies</a:t>
            </a:r>
          </a:p>
          <a:p>
            <a:pPr algn="l"/>
            <a:r>
              <a:rPr lang="en-US" sz="2400" dirty="0" smtClean="0"/>
              <a:t>✓ </a:t>
            </a:r>
            <a:r>
              <a:rPr lang="en-US" sz="2400" dirty="0"/>
              <a:t>Type and </a:t>
            </a:r>
            <a:r>
              <a:rPr lang="en-US" sz="2400" dirty="0" smtClean="0"/>
              <a:t>cross-match</a:t>
            </a:r>
          </a:p>
          <a:p>
            <a:pPr algn="l"/>
            <a:r>
              <a:rPr lang="en-US" sz="2400" dirty="0" smtClean="0"/>
              <a:t>✓ </a:t>
            </a:r>
            <a:r>
              <a:rPr lang="en-US" sz="2400" dirty="0"/>
              <a:t>As indicated: </a:t>
            </a:r>
            <a:endParaRPr lang="en-US" sz="2400" dirty="0" smtClean="0"/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CXR</a:t>
            </a:r>
            <a:r>
              <a:rPr lang="en-US" sz="2400" dirty="0"/>
              <a:t>, Pelvic x-ray, CT, GI endoscopy, Vascular radiology</a:t>
            </a:r>
          </a:p>
        </p:txBody>
      </p:sp>
    </p:spTree>
    <p:extLst>
      <p:ext uri="{BB962C8B-B14F-4D97-AF65-F5344CB8AC3E}">
        <p14:creationId xmlns:p14="http://schemas.microsoft.com/office/powerpoint/2010/main" val="1747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95400"/>
            <a:ext cx="10058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Management of hypovolemic shock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l"/>
            <a:endParaRPr lang="en-US" sz="36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800" dirty="0" smtClean="0"/>
              <a:t>✓ </a:t>
            </a:r>
            <a:r>
              <a:rPr lang="en-US" sz="2800" dirty="0"/>
              <a:t>ABCs </a:t>
            </a:r>
            <a:endParaRPr lang="en-US" sz="2800" dirty="0" smtClean="0"/>
          </a:p>
          <a:p>
            <a:pPr algn="l"/>
            <a:r>
              <a:rPr lang="en-US" sz="2800" dirty="0" smtClean="0"/>
              <a:t>✓ </a:t>
            </a:r>
            <a:r>
              <a:rPr lang="en-US" sz="2800" dirty="0"/>
              <a:t>Establish 2 large bore IVs or a central </a:t>
            </a:r>
            <a:r>
              <a:rPr lang="en-US" sz="2800" dirty="0" smtClean="0"/>
              <a:t>line</a:t>
            </a:r>
          </a:p>
          <a:p>
            <a:pPr algn="l"/>
            <a:r>
              <a:rPr lang="en-US" sz="2800" dirty="0" smtClean="0"/>
              <a:t>✓ </a:t>
            </a:r>
            <a:r>
              <a:rPr lang="en-US" sz="2800" dirty="0"/>
              <a:t>Crystalloids: Normal Saline or Lactate Ringers: Up to 3 </a:t>
            </a:r>
            <a:r>
              <a:rPr lang="en-US" sz="2800" dirty="0" smtClean="0"/>
              <a:t>liters</a:t>
            </a:r>
          </a:p>
          <a:p>
            <a:pPr algn="l"/>
            <a:r>
              <a:rPr lang="en-US" sz="2800" dirty="0" smtClean="0"/>
              <a:t>✓ </a:t>
            </a:r>
            <a:r>
              <a:rPr lang="en-US" sz="2800" dirty="0"/>
              <a:t>PRBCs: O negative or cross </a:t>
            </a:r>
            <a:r>
              <a:rPr lang="en-US" sz="2800" dirty="0" smtClean="0"/>
              <a:t>matched</a:t>
            </a:r>
          </a:p>
          <a:p>
            <a:pPr algn="l"/>
            <a:r>
              <a:rPr lang="en-US" sz="2800" dirty="0" smtClean="0"/>
              <a:t>✓ </a:t>
            </a:r>
            <a:r>
              <a:rPr lang="en-US" sz="2800" dirty="0"/>
              <a:t>Control any bleeding </a:t>
            </a:r>
          </a:p>
        </p:txBody>
      </p:sp>
    </p:spTree>
    <p:extLst>
      <p:ext uri="{BB962C8B-B14F-4D97-AF65-F5344CB8AC3E}">
        <p14:creationId xmlns:p14="http://schemas.microsoft.com/office/powerpoint/2010/main" val="9577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9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5645" y="685799"/>
            <a:ext cx="8001000" cy="2971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➢ Anaphylactic shock:</a:t>
            </a:r>
            <a:endParaRPr kumimoji="0" lang="en-US" sz="4800" b="1" i="0" u="none" strike="noStrike" kern="1200" cap="all" spc="0" normalizeH="0" baseline="0" noProof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2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961" y="1454346"/>
            <a:ext cx="455295" cy="375285"/>
          </a:xfrm>
          <a:custGeom>
            <a:avLst/>
            <a:gdLst/>
            <a:ahLst/>
            <a:cxnLst/>
            <a:rect l="l" t="t" r="r" b="b"/>
            <a:pathLst>
              <a:path w="455294" h="375285">
                <a:moveTo>
                  <a:pt x="340857" y="0"/>
                </a:moveTo>
                <a:lnTo>
                  <a:pt x="321204" y="1470"/>
                </a:lnTo>
                <a:lnTo>
                  <a:pt x="300842" y="6965"/>
                </a:lnTo>
                <a:lnTo>
                  <a:pt x="278330" y="16948"/>
                </a:lnTo>
                <a:lnTo>
                  <a:pt x="258332" y="30063"/>
                </a:lnTo>
                <a:lnTo>
                  <a:pt x="242476" y="39094"/>
                </a:lnTo>
                <a:lnTo>
                  <a:pt x="221932" y="51434"/>
                </a:lnTo>
                <a:lnTo>
                  <a:pt x="187868" y="74479"/>
                </a:lnTo>
                <a:lnTo>
                  <a:pt x="170554" y="86566"/>
                </a:lnTo>
                <a:lnTo>
                  <a:pt x="161960" y="91926"/>
                </a:lnTo>
                <a:lnTo>
                  <a:pt x="152042" y="97071"/>
                </a:lnTo>
                <a:lnTo>
                  <a:pt x="130756" y="108515"/>
                </a:lnTo>
                <a:lnTo>
                  <a:pt x="124445" y="116462"/>
                </a:lnTo>
                <a:lnTo>
                  <a:pt x="110006" y="127803"/>
                </a:lnTo>
                <a:lnTo>
                  <a:pt x="91349" y="139787"/>
                </a:lnTo>
                <a:lnTo>
                  <a:pt x="72387" y="149663"/>
                </a:lnTo>
                <a:lnTo>
                  <a:pt x="55712" y="161347"/>
                </a:lnTo>
                <a:lnTo>
                  <a:pt x="22496" y="199606"/>
                </a:lnTo>
                <a:lnTo>
                  <a:pt x="5216" y="240722"/>
                </a:lnTo>
                <a:lnTo>
                  <a:pt x="0" y="260538"/>
                </a:lnTo>
                <a:lnTo>
                  <a:pt x="1114" y="279425"/>
                </a:lnTo>
                <a:lnTo>
                  <a:pt x="13891" y="315652"/>
                </a:lnTo>
                <a:lnTo>
                  <a:pt x="56443" y="359038"/>
                </a:lnTo>
                <a:lnTo>
                  <a:pt x="98396" y="374707"/>
                </a:lnTo>
                <a:lnTo>
                  <a:pt x="116130" y="375112"/>
                </a:lnTo>
                <a:lnTo>
                  <a:pt x="137460" y="370611"/>
                </a:lnTo>
                <a:lnTo>
                  <a:pt x="190916" y="346894"/>
                </a:lnTo>
                <a:lnTo>
                  <a:pt x="225882" y="324606"/>
                </a:lnTo>
                <a:lnTo>
                  <a:pt x="228263" y="321462"/>
                </a:lnTo>
                <a:lnTo>
                  <a:pt x="249285" y="305746"/>
                </a:lnTo>
                <a:lnTo>
                  <a:pt x="303978" y="275099"/>
                </a:lnTo>
                <a:lnTo>
                  <a:pt x="346834" y="249485"/>
                </a:lnTo>
                <a:lnTo>
                  <a:pt x="413534" y="202495"/>
                </a:lnTo>
                <a:lnTo>
                  <a:pt x="442420" y="168062"/>
                </a:lnTo>
                <a:lnTo>
                  <a:pt x="454818" y="118427"/>
                </a:lnTo>
                <a:lnTo>
                  <a:pt x="450251" y="97736"/>
                </a:lnTo>
                <a:lnTo>
                  <a:pt x="425777" y="50222"/>
                </a:lnTo>
                <a:lnTo>
                  <a:pt x="392270" y="17678"/>
                </a:lnTo>
                <a:lnTo>
                  <a:pt x="361248" y="2089"/>
                </a:lnTo>
                <a:lnTo>
                  <a:pt x="340857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0890" y="942734"/>
            <a:ext cx="479425" cy="243204"/>
          </a:xfrm>
          <a:custGeom>
            <a:avLst/>
            <a:gdLst/>
            <a:ahLst/>
            <a:cxnLst/>
            <a:rect l="l" t="t" r="r" b="b"/>
            <a:pathLst>
              <a:path w="479425" h="243205">
                <a:moveTo>
                  <a:pt x="341222" y="0"/>
                </a:moveTo>
                <a:lnTo>
                  <a:pt x="291477" y="1416"/>
                </a:lnTo>
                <a:lnTo>
                  <a:pt x="237550" y="5437"/>
                </a:lnTo>
                <a:lnTo>
                  <a:pt x="120603" y="16242"/>
                </a:lnTo>
                <a:lnTo>
                  <a:pt x="80738" y="20874"/>
                </a:lnTo>
                <a:lnTo>
                  <a:pt x="25114" y="54628"/>
                </a:lnTo>
                <a:lnTo>
                  <a:pt x="768" y="108617"/>
                </a:lnTo>
                <a:lnTo>
                  <a:pt x="0" y="138543"/>
                </a:lnTo>
                <a:lnTo>
                  <a:pt x="6661" y="167940"/>
                </a:lnTo>
                <a:lnTo>
                  <a:pt x="20622" y="194945"/>
                </a:lnTo>
                <a:lnTo>
                  <a:pt x="41753" y="217696"/>
                </a:lnTo>
                <a:lnTo>
                  <a:pt x="69924" y="234329"/>
                </a:lnTo>
                <a:lnTo>
                  <a:pt x="105005" y="242983"/>
                </a:lnTo>
                <a:lnTo>
                  <a:pt x="146867" y="241794"/>
                </a:lnTo>
                <a:lnTo>
                  <a:pt x="183892" y="238508"/>
                </a:lnTo>
                <a:lnTo>
                  <a:pt x="219228" y="237032"/>
                </a:lnTo>
                <a:lnTo>
                  <a:pt x="256999" y="237365"/>
                </a:lnTo>
                <a:lnTo>
                  <a:pt x="301324" y="239508"/>
                </a:lnTo>
                <a:lnTo>
                  <a:pt x="320500" y="237407"/>
                </a:lnTo>
                <a:lnTo>
                  <a:pt x="337007" y="234793"/>
                </a:lnTo>
                <a:lnTo>
                  <a:pt x="356183" y="232632"/>
                </a:lnTo>
                <a:lnTo>
                  <a:pt x="383366" y="231888"/>
                </a:lnTo>
                <a:lnTo>
                  <a:pt x="427982" y="216779"/>
                </a:lnTo>
                <a:lnTo>
                  <a:pt x="458002" y="186201"/>
                </a:lnTo>
                <a:lnTo>
                  <a:pt x="474654" y="145893"/>
                </a:lnTo>
                <a:lnTo>
                  <a:pt x="479170" y="101596"/>
                </a:lnTo>
                <a:lnTo>
                  <a:pt x="472778" y="59048"/>
                </a:lnTo>
                <a:lnTo>
                  <a:pt x="456709" y="23989"/>
                </a:lnTo>
                <a:lnTo>
                  <a:pt x="424702" y="10024"/>
                </a:lnTo>
                <a:lnTo>
                  <a:pt x="385918" y="2448"/>
                </a:lnTo>
                <a:lnTo>
                  <a:pt x="341222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493" y="383000"/>
            <a:ext cx="461645" cy="305435"/>
          </a:xfrm>
          <a:custGeom>
            <a:avLst/>
            <a:gdLst/>
            <a:ahLst/>
            <a:cxnLst/>
            <a:rect l="l" t="t" r="r" b="b"/>
            <a:pathLst>
              <a:path w="461644" h="305434">
                <a:moveTo>
                  <a:pt x="85121" y="0"/>
                </a:moveTo>
                <a:lnTo>
                  <a:pt x="45265" y="9836"/>
                </a:lnTo>
                <a:lnTo>
                  <a:pt x="19978" y="42322"/>
                </a:lnTo>
                <a:lnTo>
                  <a:pt x="18718" y="48783"/>
                </a:lnTo>
                <a:lnTo>
                  <a:pt x="16440" y="57150"/>
                </a:lnTo>
                <a:lnTo>
                  <a:pt x="12597" y="66611"/>
                </a:lnTo>
                <a:lnTo>
                  <a:pt x="6643" y="76358"/>
                </a:lnTo>
                <a:lnTo>
                  <a:pt x="3227" y="96396"/>
                </a:lnTo>
                <a:lnTo>
                  <a:pt x="830" y="114553"/>
                </a:lnTo>
                <a:lnTo>
                  <a:pt x="0" y="131615"/>
                </a:lnTo>
                <a:lnTo>
                  <a:pt x="1284" y="148367"/>
                </a:lnTo>
                <a:lnTo>
                  <a:pt x="29637" y="186104"/>
                </a:lnTo>
                <a:lnTo>
                  <a:pt x="70797" y="209774"/>
                </a:lnTo>
                <a:lnTo>
                  <a:pt x="89625" y="218582"/>
                </a:lnTo>
                <a:lnTo>
                  <a:pt x="105786" y="226891"/>
                </a:lnTo>
                <a:lnTo>
                  <a:pt x="117946" y="234473"/>
                </a:lnTo>
                <a:lnTo>
                  <a:pt x="173843" y="255031"/>
                </a:lnTo>
                <a:lnTo>
                  <a:pt x="229976" y="274256"/>
                </a:lnTo>
                <a:lnTo>
                  <a:pt x="290590" y="294036"/>
                </a:lnTo>
                <a:lnTo>
                  <a:pt x="348465" y="303355"/>
                </a:lnTo>
                <a:lnTo>
                  <a:pt x="372037" y="305377"/>
                </a:lnTo>
                <a:lnTo>
                  <a:pt x="391301" y="304577"/>
                </a:lnTo>
                <a:lnTo>
                  <a:pt x="433220" y="277056"/>
                </a:lnTo>
                <a:lnTo>
                  <a:pt x="453850" y="235394"/>
                </a:lnTo>
                <a:lnTo>
                  <a:pt x="461309" y="191170"/>
                </a:lnTo>
                <a:lnTo>
                  <a:pt x="460892" y="174688"/>
                </a:lnTo>
                <a:lnTo>
                  <a:pt x="448425" y="124684"/>
                </a:lnTo>
                <a:lnTo>
                  <a:pt x="407379" y="88804"/>
                </a:lnTo>
                <a:lnTo>
                  <a:pt x="379004" y="78327"/>
                </a:lnTo>
                <a:lnTo>
                  <a:pt x="356176" y="69516"/>
                </a:lnTo>
                <a:lnTo>
                  <a:pt x="304547" y="48799"/>
                </a:lnTo>
                <a:lnTo>
                  <a:pt x="129414" y="3333"/>
                </a:lnTo>
                <a:lnTo>
                  <a:pt x="105112" y="250"/>
                </a:lnTo>
                <a:lnTo>
                  <a:pt x="85121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82350" y="952500"/>
            <a:ext cx="476250" cy="234315"/>
          </a:xfrm>
          <a:custGeom>
            <a:avLst/>
            <a:gdLst/>
            <a:ahLst/>
            <a:cxnLst/>
            <a:rect l="l" t="t" r="r" b="b"/>
            <a:pathLst>
              <a:path w="476250" h="234315">
                <a:moveTo>
                  <a:pt x="346328" y="0"/>
                </a:moveTo>
                <a:lnTo>
                  <a:pt x="310260" y="0"/>
                </a:lnTo>
                <a:lnTo>
                  <a:pt x="278574" y="1200"/>
                </a:lnTo>
                <a:lnTo>
                  <a:pt x="246221" y="4365"/>
                </a:lnTo>
                <a:lnTo>
                  <a:pt x="165989" y="13970"/>
                </a:lnTo>
                <a:lnTo>
                  <a:pt x="148365" y="14079"/>
                </a:lnTo>
                <a:lnTo>
                  <a:pt x="128063" y="14843"/>
                </a:lnTo>
                <a:lnTo>
                  <a:pt x="105070" y="16916"/>
                </a:lnTo>
                <a:lnTo>
                  <a:pt x="79375" y="20954"/>
                </a:lnTo>
                <a:lnTo>
                  <a:pt x="59201" y="23375"/>
                </a:lnTo>
                <a:lnTo>
                  <a:pt x="21590" y="49022"/>
                </a:lnTo>
                <a:lnTo>
                  <a:pt x="1355" y="96277"/>
                </a:lnTo>
                <a:lnTo>
                  <a:pt x="0" y="112013"/>
                </a:lnTo>
                <a:lnTo>
                  <a:pt x="0" y="147065"/>
                </a:lnTo>
                <a:lnTo>
                  <a:pt x="12162" y="185499"/>
                </a:lnTo>
                <a:lnTo>
                  <a:pt x="43291" y="212740"/>
                </a:lnTo>
                <a:lnTo>
                  <a:pt x="86614" y="224154"/>
                </a:lnTo>
                <a:lnTo>
                  <a:pt x="151510" y="231139"/>
                </a:lnTo>
                <a:lnTo>
                  <a:pt x="281431" y="231139"/>
                </a:lnTo>
                <a:lnTo>
                  <a:pt x="333712" y="234086"/>
                </a:lnTo>
                <a:lnTo>
                  <a:pt x="353536" y="233759"/>
                </a:lnTo>
                <a:lnTo>
                  <a:pt x="362549" y="232122"/>
                </a:lnTo>
                <a:lnTo>
                  <a:pt x="382397" y="231139"/>
                </a:lnTo>
                <a:lnTo>
                  <a:pt x="420338" y="219773"/>
                </a:lnTo>
                <a:lnTo>
                  <a:pt x="456961" y="187336"/>
                </a:lnTo>
                <a:lnTo>
                  <a:pt x="476250" y="140080"/>
                </a:lnTo>
                <a:lnTo>
                  <a:pt x="476250" y="91059"/>
                </a:lnTo>
                <a:lnTo>
                  <a:pt x="461033" y="39856"/>
                </a:lnTo>
                <a:lnTo>
                  <a:pt x="404971" y="13985"/>
                </a:lnTo>
                <a:lnTo>
                  <a:pt x="377340" y="6332"/>
                </a:lnTo>
                <a:lnTo>
                  <a:pt x="346328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33876" y="296197"/>
            <a:ext cx="446405" cy="367665"/>
          </a:xfrm>
          <a:custGeom>
            <a:avLst/>
            <a:gdLst/>
            <a:ahLst/>
            <a:cxnLst/>
            <a:rect l="l" t="t" r="r" b="b"/>
            <a:pathLst>
              <a:path w="446404" h="367665">
                <a:moveTo>
                  <a:pt x="347789" y="0"/>
                </a:moveTo>
                <a:lnTo>
                  <a:pt x="301700" y="7068"/>
                </a:lnTo>
                <a:lnTo>
                  <a:pt x="247405" y="29938"/>
                </a:lnTo>
                <a:lnTo>
                  <a:pt x="213862" y="52480"/>
                </a:lnTo>
                <a:lnTo>
                  <a:pt x="192024" y="67264"/>
                </a:lnTo>
                <a:lnTo>
                  <a:pt x="167268" y="82643"/>
                </a:lnTo>
                <a:lnTo>
                  <a:pt x="71042" y="153580"/>
                </a:lnTo>
                <a:lnTo>
                  <a:pt x="48904" y="169257"/>
                </a:lnTo>
                <a:lnTo>
                  <a:pt x="19361" y="204722"/>
                </a:lnTo>
                <a:lnTo>
                  <a:pt x="0" y="253855"/>
                </a:lnTo>
                <a:lnTo>
                  <a:pt x="2978" y="271143"/>
                </a:lnTo>
                <a:lnTo>
                  <a:pt x="19948" y="308576"/>
                </a:lnTo>
                <a:lnTo>
                  <a:pt x="53635" y="349438"/>
                </a:lnTo>
                <a:lnTo>
                  <a:pt x="93989" y="364583"/>
                </a:lnTo>
                <a:lnTo>
                  <a:pt x="115347" y="367363"/>
                </a:lnTo>
                <a:lnTo>
                  <a:pt x="138074" y="365011"/>
                </a:lnTo>
                <a:lnTo>
                  <a:pt x="162159" y="357493"/>
                </a:lnTo>
                <a:lnTo>
                  <a:pt x="187588" y="344771"/>
                </a:lnTo>
                <a:lnTo>
                  <a:pt x="233757" y="312628"/>
                </a:lnTo>
                <a:lnTo>
                  <a:pt x="299666" y="268412"/>
                </a:lnTo>
                <a:lnTo>
                  <a:pt x="384311" y="212437"/>
                </a:lnTo>
                <a:lnTo>
                  <a:pt x="421459" y="172527"/>
                </a:lnTo>
                <a:lnTo>
                  <a:pt x="440318" y="138904"/>
                </a:lnTo>
                <a:lnTo>
                  <a:pt x="445791" y="123705"/>
                </a:lnTo>
                <a:lnTo>
                  <a:pt x="444287" y="105995"/>
                </a:lnTo>
                <a:lnTo>
                  <a:pt x="423681" y="61180"/>
                </a:lnTo>
                <a:lnTo>
                  <a:pt x="393852" y="23143"/>
                </a:lnTo>
                <a:lnTo>
                  <a:pt x="365261" y="1871"/>
                </a:lnTo>
                <a:lnTo>
                  <a:pt x="347789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01016" y="1485646"/>
            <a:ext cx="441959" cy="365125"/>
          </a:xfrm>
          <a:custGeom>
            <a:avLst/>
            <a:gdLst/>
            <a:ahLst/>
            <a:cxnLst/>
            <a:rect l="l" t="t" r="r" b="b"/>
            <a:pathLst>
              <a:path w="441959" h="365125">
                <a:moveTo>
                  <a:pt x="102054" y="0"/>
                </a:moveTo>
                <a:lnTo>
                  <a:pt x="48793" y="21986"/>
                </a:lnTo>
                <a:lnTo>
                  <a:pt x="25552" y="51006"/>
                </a:lnTo>
                <a:lnTo>
                  <a:pt x="20387" y="57267"/>
                </a:lnTo>
                <a:lnTo>
                  <a:pt x="12805" y="64896"/>
                </a:lnTo>
                <a:lnTo>
                  <a:pt x="10316" y="75616"/>
                </a:lnTo>
                <a:lnTo>
                  <a:pt x="4625" y="94436"/>
                </a:lnTo>
                <a:lnTo>
                  <a:pt x="2137" y="105155"/>
                </a:lnTo>
                <a:lnTo>
                  <a:pt x="0" y="112686"/>
                </a:lnTo>
                <a:lnTo>
                  <a:pt x="565" y="122253"/>
                </a:lnTo>
                <a:lnTo>
                  <a:pt x="13259" y="160145"/>
                </a:lnTo>
                <a:lnTo>
                  <a:pt x="41362" y="190589"/>
                </a:lnTo>
                <a:lnTo>
                  <a:pt x="149346" y="269605"/>
                </a:lnTo>
                <a:lnTo>
                  <a:pt x="215463" y="315807"/>
                </a:lnTo>
                <a:lnTo>
                  <a:pt x="257280" y="343280"/>
                </a:lnTo>
                <a:lnTo>
                  <a:pt x="274546" y="349313"/>
                </a:lnTo>
                <a:lnTo>
                  <a:pt x="303125" y="360283"/>
                </a:lnTo>
                <a:lnTo>
                  <a:pt x="315319" y="363600"/>
                </a:lnTo>
                <a:lnTo>
                  <a:pt x="326693" y="364622"/>
                </a:lnTo>
                <a:lnTo>
                  <a:pt x="336877" y="363870"/>
                </a:lnTo>
                <a:lnTo>
                  <a:pt x="385232" y="344265"/>
                </a:lnTo>
                <a:lnTo>
                  <a:pt x="419459" y="311150"/>
                </a:lnTo>
                <a:lnTo>
                  <a:pt x="441731" y="262889"/>
                </a:lnTo>
                <a:lnTo>
                  <a:pt x="441444" y="238926"/>
                </a:lnTo>
                <a:lnTo>
                  <a:pt x="425463" y="202132"/>
                </a:lnTo>
                <a:lnTo>
                  <a:pt x="390102" y="167802"/>
                </a:lnTo>
                <a:lnTo>
                  <a:pt x="274298" y="93217"/>
                </a:lnTo>
                <a:lnTo>
                  <a:pt x="208385" y="45338"/>
                </a:lnTo>
                <a:lnTo>
                  <a:pt x="191309" y="29533"/>
                </a:lnTo>
                <a:lnTo>
                  <a:pt x="173222" y="17478"/>
                </a:lnTo>
                <a:lnTo>
                  <a:pt x="154967" y="9638"/>
                </a:lnTo>
                <a:lnTo>
                  <a:pt x="137392" y="6476"/>
                </a:lnTo>
                <a:lnTo>
                  <a:pt x="119366" y="1952"/>
                </a:lnTo>
                <a:lnTo>
                  <a:pt x="102054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76200" y="2"/>
            <a:ext cx="12572999" cy="7225378"/>
            <a:chOff x="-193565" y="-663860"/>
            <a:chExt cx="12191999" cy="7225378"/>
          </a:xfrm>
          <a:gradFill>
            <a:gsLst>
              <a:gs pos="43030">
                <a:srgbClr val="323232"/>
              </a:gs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1027" y="6448120"/>
              <a:ext cx="156786" cy="113398"/>
            </a:xfrm>
            <a:prstGeom prst="rect">
              <a:avLst/>
            </a:prstGeom>
            <a:grpFill/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93565" y="-663860"/>
              <a:ext cx="12191999" cy="6857998"/>
            </a:xfrm>
            <a:prstGeom prst="rect">
              <a:avLst/>
            </a:prstGeom>
            <a:gradFill>
              <a:gsLst>
                <a:gs pos="33000">
                  <a:srgbClr val="323232"/>
                </a:gs>
                <a:gs pos="10000">
                  <a:schemeClr val="bg1">
                    <a:tint val="97000"/>
                    <a:hueMod val="92000"/>
                    <a:satMod val="169000"/>
                    <a:lumMod val="164000"/>
                  </a:schemeClr>
                </a:gs>
                <a:gs pos="100000">
                  <a:schemeClr val="bg1">
                    <a:shade val="96000"/>
                    <a:satMod val="120000"/>
                    <a:lumMod val="90000"/>
                  </a:schemeClr>
                </a:gs>
              </a:gsLst>
              <a:lin ang="6120000" scaled="1"/>
            </a:gradFill>
            <a:effectLst>
              <a:glow rad="1905000">
                <a:schemeClr val="accent1">
                  <a:alpha val="0"/>
                </a:schemeClr>
              </a:glow>
              <a:outerShdw blurRad="50800" dist="50800" dir="5400000" sx="1000" sy="1000" algn="ctr" rotWithShape="0">
                <a:srgbClr val="000000">
                  <a:alpha val="26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939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8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E03C1DC-3D7F-E1EB-88F9-DA7565446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" t="2128"/>
          <a:stretch/>
        </p:blipFill>
        <p:spPr>
          <a:xfrm>
            <a:off x="1295400" y="761999"/>
            <a:ext cx="9752657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43C29D0-EBDB-BBB4-4895-21F1AD357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143000"/>
            <a:ext cx="2528887" cy="3810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065E9C2-1A28-07E0-FBA6-1A77450B0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066800"/>
            <a:ext cx="2438400" cy="39624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ADBEE68-7F1C-0EF2-439E-4CCC98C6D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818" y="1143000"/>
            <a:ext cx="2591025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7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9628A45-F1F7-9861-4DF8-DF554E58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167" y="685800"/>
            <a:ext cx="9391121" cy="5221760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41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B0F8396-CF77-EBBA-C323-6D1CDB198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8" r="3446"/>
          <a:stretch/>
        </p:blipFill>
        <p:spPr>
          <a:xfrm>
            <a:off x="1382401" y="685800"/>
            <a:ext cx="8599799" cy="5181600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54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7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5645" y="685799"/>
            <a:ext cx="8001000" cy="2971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➢ Obstructive Shock</a:t>
            </a:r>
          </a:p>
        </p:txBody>
      </p:sp>
    </p:spTree>
    <p:extLst>
      <p:ext uri="{BB962C8B-B14F-4D97-AF65-F5344CB8AC3E}">
        <p14:creationId xmlns:p14="http://schemas.microsoft.com/office/powerpoint/2010/main" val="1164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05200" y="2362200"/>
            <a:ext cx="5181600" cy="182880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chemeClr val="tx1"/>
                </a:solidFill>
              </a:rPr>
              <a:t>Stages of shock</a:t>
            </a:r>
          </a:p>
        </p:txBody>
      </p:sp>
    </p:spTree>
    <p:extLst>
      <p:ext uri="{BB962C8B-B14F-4D97-AF65-F5344CB8AC3E}">
        <p14:creationId xmlns:p14="http://schemas.microsoft.com/office/powerpoint/2010/main" val="8298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AC75A84-3A1C-3624-A3E4-4F53CA0A6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15" y="786117"/>
            <a:ext cx="8889769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64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743200"/>
            <a:ext cx="61462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➢ Cardiogenic Shock</a:t>
            </a:r>
          </a:p>
        </p:txBody>
      </p:sp>
    </p:spTree>
    <p:extLst>
      <p:ext uri="{BB962C8B-B14F-4D97-AF65-F5344CB8AC3E}">
        <p14:creationId xmlns:p14="http://schemas.microsoft.com/office/powerpoint/2010/main" val="26912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1027" y="6448120"/>
            <a:ext cx="154813" cy="1106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56639" y="1484757"/>
            <a:ext cx="9465310" cy="261620"/>
            <a:chOff x="1156639" y="1484757"/>
            <a:chExt cx="9465310" cy="2616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6639" y="1484757"/>
              <a:ext cx="2267788" cy="20345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42589" y="1489709"/>
              <a:ext cx="7179309" cy="256540"/>
            </a:xfrm>
            <a:custGeom>
              <a:avLst/>
              <a:gdLst/>
              <a:ahLst/>
              <a:cxnLst/>
              <a:rect l="l" t="t" r="r" b="b"/>
              <a:pathLst>
                <a:path w="7179309" h="256539">
                  <a:moveTo>
                    <a:pt x="65290" y="110236"/>
                  </a:moveTo>
                  <a:lnTo>
                    <a:pt x="0" y="110236"/>
                  </a:lnTo>
                  <a:lnTo>
                    <a:pt x="0" y="143764"/>
                  </a:lnTo>
                  <a:lnTo>
                    <a:pt x="65290" y="143764"/>
                  </a:lnTo>
                  <a:lnTo>
                    <a:pt x="65290" y="110236"/>
                  </a:lnTo>
                  <a:close/>
                </a:path>
                <a:path w="7179309" h="256539">
                  <a:moveTo>
                    <a:pt x="168783" y="66294"/>
                  </a:moveTo>
                  <a:lnTo>
                    <a:pt x="138811" y="66294"/>
                  </a:lnTo>
                  <a:lnTo>
                    <a:pt x="138811" y="32639"/>
                  </a:lnTo>
                  <a:lnTo>
                    <a:pt x="97282" y="32639"/>
                  </a:lnTo>
                  <a:lnTo>
                    <a:pt x="97282" y="66294"/>
                  </a:lnTo>
                  <a:lnTo>
                    <a:pt x="76962" y="66294"/>
                  </a:lnTo>
                  <a:lnTo>
                    <a:pt x="76962" y="97917"/>
                  </a:lnTo>
                  <a:lnTo>
                    <a:pt x="97536" y="97917"/>
                  </a:lnTo>
                  <a:lnTo>
                    <a:pt x="97536" y="158750"/>
                  </a:lnTo>
                  <a:lnTo>
                    <a:pt x="98298" y="164973"/>
                  </a:lnTo>
                  <a:lnTo>
                    <a:pt x="127254" y="196469"/>
                  </a:lnTo>
                  <a:lnTo>
                    <a:pt x="134493" y="197485"/>
                  </a:lnTo>
                  <a:lnTo>
                    <a:pt x="147574" y="197485"/>
                  </a:lnTo>
                  <a:lnTo>
                    <a:pt x="152019" y="197104"/>
                  </a:lnTo>
                  <a:lnTo>
                    <a:pt x="160909" y="195580"/>
                  </a:lnTo>
                  <a:lnTo>
                    <a:pt x="164592" y="194691"/>
                  </a:lnTo>
                  <a:lnTo>
                    <a:pt x="167513" y="193675"/>
                  </a:lnTo>
                  <a:lnTo>
                    <a:pt x="167030" y="164719"/>
                  </a:lnTo>
                  <a:lnTo>
                    <a:pt x="167005" y="162687"/>
                  </a:lnTo>
                  <a:lnTo>
                    <a:pt x="165354" y="163449"/>
                  </a:lnTo>
                  <a:lnTo>
                    <a:pt x="163449" y="163957"/>
                  </a:lnTo>
                  <a:lnTo>
                    <a:pt x="161163" y="164211"/>
                  </a:lnTo>
                  <a:lnTo>
                    <a:pt x="158877" y="164592"/>
                  </a:lnTo>
                  <a:lnTo>
                    <a:pt x="156718" y="164719"/>
                  </a:lnTo>
                  <a:lnTo>
                    <a:pt x="148717" y="164719"/>
                  </a:lnTo>
                  <a:lnTo>
                    <a:pt x="144526" y="163322"/>
                  </a:lnTo>
                  <a:lnTo>
                    <a:pt x="142240" y="160274"/>
                  </a:lnTo>
                  <a:lnTo>
                    <a:pt x="139954" y="157353"/>
                  </a:lnTo>
                  <a:lnTo>
                    <a:pt x="138811" y="152781"/>
                  </a:lnTo>
                  <a:lnTo>
                    <a:pt x="138811" y="97917"/>
                  </a:lnTo>
                  <a:lnTo>
                    <a:pt x="168783" y="97917"/>
                  </a:lnTo>
                  <a:lnTo>
                    <a:pt x="168783" y="66294"/>
                  </a:lnTo>
                  <a:close/>
                </a:path>
                <a:path w="7179309" h="256539">
                  <a:moveTo>
                    <a:pt x="314960" y="194437"/>
                  </a:moveTo>
                  <a:lnTo>
                    <a:pt x="314909" y="108458"/>
                  </a:lnTo>
                  <a:lnTo>
                    <a:pt x="314198" y="102489"/>
                  </a:lnTo>
                  <a:lnTo>
                    <a:pt x="313004" y="97917"/>
                  </a:lnTo>
                  <a:lnTo>
                    <a:pt x="310896" y="89789"/>
                  </a:lnTo>
                  <a:lnTo>
                    <a:pt x="308229" y="84201"/>
                  </a:lnTo>
                  <a:lnTo>
                    <a:pt x="306997" y="82550"/>
                  </a:lnTo>
                  <a:lnTo>
                    <a:pt x="304546" y="79248"/>
                  </a:lnTo>
                  <a:lnTo>
                    <a:pt x="300863" y="74422"/>
                  </a:lnTo>
                  <a:lnTo>
                    <a:pt x="296037" y="70358"/>
                  </a:lnTo>
                  <a:lnTo>
                    <a:pt x="290068" y="67310"/>
                  </a:lnTo>
                  <a:lnTo>
                    <a:pt x="284226" y="64262"/>
                  </a:lnTo>
                  <a:lnTo>
                    <a:pt x="276860" y="62611"/>
                  </a:lnTo>
                  <a:lnTo>
                    <a:pt x="259334" y="62611"/>
                  </a:lnTo>
                  <a:lnTo>
                    <a:pt x="251714" y="64643"/>
                  </a:lnTo>
                  <a:lnTo>
                    <a:pt x="245364" y="68707"/>
                  </a:lnTo>
                  <a:lnTo>
                    <a:pt x="238887" y="72771"/>
                  </a:lnTo>
                  <a:lnTo>
                    <a:pt x="234315" y="77343"/>
                  </a:lnTo>
                  <a:lnTo>
                    <a:pt x="231394" y="82550"/>
                  </a:lnTo>
                  <a:lnTo>
                    <a:pt x="230886" y="82550"/>
                  </a:lnTo>
                  <a:lnTo>
                    <a:pt x="230886" y="0"/>
                  </a:lnTo>
                  <a:lnTo>
                    <a:pt x="188722" y="0"/>
                  </a:lnTo>
                  <a:lnTo>
                    <a:pt x="188722" y="194437"/>
                  </a:lnTo>
                  <a:lnTo>
                    <a:pt x="230886" y="194437"/>
                  </a:lnTo>
                  <a:lnTo>
                    <a:pt x="230886" y="117475"/>
                  </a:lnTo>
                  <a:lnTo>
                    <a:pt x="232791" y="110998"/>
                  </a:lnTo>
                  <a:lnTo>
                    <a:pt x="240665" y="100584"/>
                  </a:lnTo>
                  <a:lnTo>
                    <a:pt x="246380" y="97917"/>
                  </a:lnTo>
                  <a:lnTo>
                    <a:pt x="257429" y="97917"/>
                  </a:lnTo>
                  <a:lnTo>
                    <a:pt x="272542" y="121285"/>
                  </a:lnTo>
                  <a:lnTo>
                    <a:pt x="272542" y="194437"/>
                  </a:lnTo>
                  <a:lnTo>
                    <a:pt x="314960" y="194437"/>
                  </a:lnTo>
                  <a:close/>
                </a:path>
                <a:path w="7179309" h="256539">
                  <a:moveTo>
                    <a:pt x="434975" y="63754"/>
                  </a:moveTo>
                  <a:lnTo>
                    <a:pt x="433959" y="63500"/>
                  </a:lnTo>
                  <a:lnTo>
                    <a:pt x="432689" y="63119"/>
                  </a:lnTo>
                  <a:lnTo>
                    <a:pt x="431038" y="62992"/>
                  </a:lnTo>
                  <a:lnTo>
                    <a:pt x="429387" y="62738"/>
                  </a:lnTo>
                  <a:lnTo>
                    <a:pt x="427736" y="62611"/>
                  </a:lnTo>
                  <a:lnTo>
                    <a:pt x="418084" y="62611"/>
                  </a:lnTo>
                  <a:lnTo>
                    <a:pt x="391287" y="84836"/>
                  </a:lnTo>
                  <a:lnTo>
                    <a:pt x="390779" y="84836"/>
                  </a:lnTo>
                  <a:lnTo>
                    <a:pt x="390779" y="66294"/>
                  </a:lnTo>
                  <a:lnTo>
                    <a:pt x="350139" y="66294"/>
                  </a:lnTo>
                  <a:lnTo>
                    <a:pt x="350139" y="194437"/>
                  </a:lnTo>
                  <a:lnTo>
                    <a:pt x="392303" y="194437"/>
                  </a:lnTo>
                  <a:lnTo>
                    <a:pt x="392303" y="125984"/>
                  </a:lnTo>
                  <a:lnTo>
                    <a:pt x="392811" y="122936"/>
                  </a:lnTo>
                  <a:lnTo>
                    <a:pt x="416687" y="99441"/>
                  </a:lnTo>
                  <a:lnTo>
                    <a:pt x="424053" y="99441"/>
                  </a:lnTo>
                  <a:lnTo>
                    <a:pt x="429387" y="99822"/>
                  </a:lnTo>
                  <a:lnTo>
                    <a:pt x="431292" y="100203"/>
                  </a:lnTo>
                  <a:lnTo>
                    <a:pt x="433197" y="100838"/>
                  </a:lnTo>
                  <a:lnTo>
                    <a:pt x="433260" y="99441"/>
                  </a:lnTo>
                  <a:lnTo>
                    <a:pt x="433959" y="84836"/>
                  </a:lnTo>
                  <a:lnTo>
                    <a:pt x="434975" y="63754"/>
                  </a:lnTo>
                  <a:close/>
                </a:path>
                <a:path w="7179309" h="256539">
                  <a:moveTo>
                    <a:pt x="581914" y="140335"/>
                  </a:moveTo>
                  <a:lnTo>
                    <a:pt x="581875" y="130810"/>
                  </a:lnTo>
                  <a:lnTo>
                    <a:pt x="581621" y="123850"/>
                  </a:lnTo>
                  <a:lnTo>
                    <a:pt x="580745" y="116306"/>
                  </a:lnTo>
                  <a:lnTo>
                    <a:pt x="580618" y="115697"/>
                  </a:lnTo>
                  <a:lnTo>
                    <a:pt x="579285" y="109220"/>
                  </a:lnTo>
                  <a:lnTo>
                    <a:pt x="577215" y="102489"/>
                  </a:lnTo>
                  <a:lnTo>
                    <a:pt x="574586" y="96329"/>
                  </a:lnTo>
                  <a:lnTo>
                    <a:pt x="571868" y="91313"/>
                  </a:lnTo>
                  <a:lnTo>
                    <a:pt x="571500" y="90614"/>
                  </a:lnTo>
                  <a:lnTo>
                    <a:pt x="543179" y="66802"/>
                  </a:lnTo>
                  <a:lnTo>
                    <a:pt x="543179" y="115697"/>
                  </a:lnTo>
                  <a:lnTo>
                    <a:pt x="488823" y="115697"/>
                  </a:lnTo>
                  <a:lnTo>
                    <a:pt x="497586" y="98425"/>
                  </a:lnTo>
                  <a:lnTo>
                    <a:pt x="500126" y="96139"/>
                  </a:lnTo>
                  <a:lnTo>
                    <a:pt x="503174" y="94361"/>
                  </a:lnTo>
                  <a:lnTo>
                    <a:pt x="506603" y="93218"/>
                  </a:lnTo>
                  <a:lnTo>
                    <a:pt x="510032" y="91948"/>
                  </a:lnTo>
                  <a:lnTo>
                    <a:pt x="513842" y="91313"/>
                  </a:lnTo>
                  <a:lnTo>
                    <a:pt x="526288" y="91313"/>
                  </a:lnTo>
                  <a:lnTo>
                    <a:pt x="543179" y="115697"/>
                  </a:lnTo>
                  <a:lnTo>
                    <a:pt x="543179" y="66802"/>
                  </a:lnTo>
                  <a:lnTo>
                    <a:pt x="537502" y="64846"/>
                  </a:lnTo>
                  <a:lnTo>
                    <a:pt x="531177" y="63334"/>
                  </a:lnTo>
                  <a:lnTo>
                    <a:pt x="524548" y="62420"/>
                  </a:lnTo>
                  <a:lnTo>
                    <a:pt x="517652" y="62103"/>
                  </a:lnTo>
                  <a:lnTo>
                    <a:pt x="510438" y="62420"/>
                  </a:lnTo>
                  <a:lnTo>
                    <a:pt x="473303" y="76631"/>
                  </a:lnTo>
                  <a:lnTo>
                    <a:pt x="451485" y="108940"/>
                  </a:lnTo>
                  <a:lnTo>
                    <a:pt x="448437" y="130810"/>
                  </a:lnTo>
                  <a:lnTo>
                    <a:pt x="448779" y="138696"/>
                  </a:lnTo>
                  <a:lnTo>
                    <a:pt x="464604" y="176314"/>
                  </a:lnTo>
                  <a:lnTo>
                    <a:pt x="498157" y="195986"/>
                  </a:lnTo>
                  <a:lnTo>
                    <a:pt x="518922" y="198501"/>
                  </a:lnTo>
                  <a:lnTo>
                    <a:pt x="528421" y="198069"/>
                  </a:lnTo>
                  <a:lnTo>
                    <a:pt x="566572" y="182841"/>
                  </a:lnTo>
                  <a:lnTo>
                    <a:pt x="577088" y="171323"/>
                  </a:lnTo>
                  <a:lnTo>
                    <a:pt x="568858" y="166116"/>
                  </a:lnTo>
                  <a:lnTo>
                    <a:pt x="547624" y="152654"/>
                  </a:lnTo>
                  <a:lnTo>
                    <a:pt x="544830" y="156591"/>
                  </a:lnTo>
                  <a:lnTo>
                    <a:pt x="541020" y="159893"/>
                  </a:lnTo>
                  <a:lnTo>
                    <a:pt x="536448" y="162306"/>
                  </a:lnTo>
                  <a:lnTo>
                    <a:pt x="531749" y="164846"/>
                  </a:lnTo>
                  <a:lnTo>
                    <a:pt x="526161" y="166116"/>
                  </a:lnTo>
                  <a:lnTo>
                    <a:pt x="515620" y="166116"/>
                  </a:lnTo>
                  <a:lnTo>
                    <a:pt x="488823" y="141859"/>
                  </a:lnTo>
                  <a:lnTo>
                    <a:pt x="581660" y="141859"/>
                  </a:lnTo>
                  <a:lnTo>
                    <a:pt x="581914" y="140335"/>
                  </a:lnTo>
                  <a:close/>
                </a:path>
                <a:path w="7179309" h="256539">
                  <a:moveTo>
                    <a:pt x="721360" y="138684"/>
                  </a:moveTo>
                  <a:lnTo>
                    <a:pt x="718185" y="99695"/>
                  </a:lnTo>
                  <a:lnTo>
                    <a:pt x="716635" y="93599"/>
                  </a:lnTo>
                  <a:lnTo>
                    <a:pt x="716026" y="91186"/>
                  </a:lnTo>
                  <a:lnTo>
                    <a:pt x="684060" y="64414"/>
                  </a:lnTo>
                  <a:lnTo>
                    <a:pt x="682879" y="64185"/>
                  </a:lnTo>
                  <a:lnTo>
                    <a:pt x="682879" y="138684"/>
                  </a:lnTo>
                  <a:lnTo>
                    <a:pt x="682879" y="151003"/>
                  </a:lnTo>
                  <a:lnTo>
                    <a:pt x="680593" y="157480"/>
                  </a:lnTo>
                  <a:lnTo>
                    <a:pt x="675894" y="162179"/>
                  </a:lnTo>
                  <a:lnTo>
                    <a:pt x="671576" y="166751"/>
                  </a:lnTo>
                  <a:lnTo>
                    <a:pt x="664972" y="169164"/>
                  </a:lnTo>
                  <a:lnTo>
                    <a:pt x="654304" y="169164"/>
                  </a:lnTo>
                  <a:lnTo>
                    <a:pt x="639737" y="162052"/>
                  </a:lnTo>
                  <a:lnTo>
                    <a:pt x="638683" y="160528"/>
                  </a:lnTo>
                  <a:lnTo>
                    <a:pt x="638175" y="158496"/>
                  </a:lnTo>
                  <a:lnTo>
                    <a:pt x="638175" y="152273"/>
                  </a:lnTo>
                  <a:lnTo>
                    <a:pt x="639318" y="149225"/>
                  </a:lnTo>
                  <a:lnTo>
                    <a:pt x="641731" y="146939"/>
                  </a:lnTo>
                  <a:lnTo>
                    <a:pt x="644144" y="144526"/>
                  </a:lnTo>
                  <a:lnTo>
                    <a:pt x="672846" y="138684"/>
                  </a:lnTo>
                  <a:lnTo>
                    <a:pt x="682879" y="138684"/>
                  </a:lnTo>
                  <a:lnTo>
                    <a:pt x="682879" y="64185"/>
                  </a:lnTo>
                  <a:lnTo>
                    <a:pt x="677506" y="63144"/>
                  </a:lnTo>
                  <a:lnTo>
                    <a:pt x="670344" y="62369"/>
                  </a:lnTo>
                  <a:lnTo>
                    <a:pt x="662559" y="62103"/>
                  </a:lnTo>
                  <a:lnTo>
                    <a:pt x="654710" y="62458"/>
                  </a:lnTo>
                  <a:lnTo>
                    <a:pt x="617728" y="74295"/>
                  </a:lnTo>
                  <a:lnTo>
                    <a:pt x="605536" y="83693"/>
                  </a:lnTo>
                  <a:lnTo>
                    <a:pt x="626872" y="106680"/>
                  </a:lnTo>
                  <a:lnTo>
                    <a:pt x="630809" y="103124"/>
                  </a:lnTo>
                  <a:lnTo>
                    <a:pt x="635508" y="100076"/>
                  </a:lnTo>
                  <a:lnTo>
                    <a:pt x="641096" y="97409"/>
                  </a:lnTo>
                  <a:lnTo>
                    <a:pt x="646684" y="94869"/>
                  </a:lnTo>
                  <a:lnTo>
                    <a:pt x="652526" y="93599"/>
                  </a:lnTo>
                  <a:lnTo>
                    <a:pt x="664972" y="93599"/>
                  </a:lnTo>
                  <a:lnTo>
                    <a:pt x="670433" y="94996"/>
                  </a:lnTo>
                  <a:lnTo>
                    <a:pt x="679323" y="101092"/>
                  </a:lnTo>
                  <a:lnTo>
                    <a:pt x="681609" y="105791"/>
                  </a:lnTo>
                  <a:lnTo>
                    <a:pt x="681609" y="114173"/>
                  </a:lnTo>
                  <a:lnTo>
                    <a:pt x="674598" y="114274"/>
                  </a:lnTo>
                  <a:lnTo>
                    <a:pt x="667512" y="114554"/>
                  </a:lnTo>
                  <a:lnTo>
                    <a:pt x="626364" y="121920"/>
                  </a:lnTo>
                  <a:lnTo>
                    <a:pt x="599313" y="148082"/>
                  </a:lnTo>
                  <a:lnTo>
                    <a:pt x="599401" y="165227"/>
                  </a:lnTo>
                  <a:lnTo>
                    <a:pt x="624459" y="194056"/>
                  </a:lnTo>
                  <a:lnTo>
                    <a:pt x="640715" y="197485"/>
                  </a:lnTo>
                  <a:lnTo>
                    <a:pt x="653542" y="197485"/>
                  </a:lnTo>
                  <a:lnTo>
                    <a:pt x="660654" y="196088"/>
                  </a:lnTo>
                  <a:lnTo>
                    <a:pt x="673862" y="190246"/>
                  </a:lnTo>
                  <a:lnTo>
                    <a:pt x="678815" y="186055"/>
                  </a:lnTo>
                  <a:lnTo>
                    <a:pt x="682117" y="180721"/>
                  </a:lnTo>
                  <a:lnTo>
                    <a:pt x="682879" y="180721"/>
                  </a:lnTo>
                  <a:lnTo>
                    <a:pt x="682879" y="194437"/>
                  </a:lnTo>
                  <a:lnTo>
                    <a:pt x="721360" y="194437"/>
                  </a:lnTo>
                  <a:lnTo>
                    <a:pt x="721360" y="180721"/>
                  </a:lnTo>
                  <a:lnTo>
                    <a:pt x="721360" y="169164"/>
                  </a:lnTo>
                  <a:lnTo>
                    <a:pt x="721360" y="138684"/>
                  </a:lnTo>
                  <a:close/>
                </a:path>
                <a:path w="7179309" h="256539">
                  <a:moveTo>
                    <a:pt x="826008" y="66294"/>
                  </a:moveTo>
                  <a:lnTo>
                    <a:pt x="796036" y="66294"/>
                  </a:lnTo>
                  <a:lnTo>
                    <a:pt x="796036" y="32639"/>
                  </a:lnTo>
                  <a:lnTo>
                    <a:pt x="754507" y="32639"/>
                  </a:lnTo>
                  <a:lnTo>
                    <a:pt x="754507" y="66294"/>
                  </a:lnTo>
                  <a:lnTo>
                    <a:pt x="734187" y="66294"/>
                  </a:lnTo>
                  <a:lnTo>
                    <a:pt x="734187" y="97917"/>
                  </a:lnTo>
                  <a:lnTo>
                    <a:pt x="754761" y="97917"/>
                  </a:lnTo>
                  <a:lnTo>
                    <a:pt x="754761" y="158750"/>
                  </a:lnTo>
                  <a:lnTo>
                    <a:pt x="755523" y="164973"/>
                  </a:lnTo>
                  <a:lnTo>
                    <a:pt x="784479" y="196469"/>
                  </a:lnTo>
                  <a:lnTo>
                    <a:pt x="791718" y="197485"/>
                  </a:lnTo>
                  <a:lnTo>
                    <a:pt x="804799" y="197485"/>
                  </a:lnTo>
                  <a:lnTo>
                    <a:pt x="809244" y="197104"/>
                  </a:lnTo>
                  <a:lnTo>
                    <a:pt x="818134" y="195580"/>
                  </a:lnTo>
                  <a:lnTo>
                    <a:pt x="821817" y="194691"/>
                  </a:lnTo>
                  <a:lnTo>
                    <a:pt x="824738" y="193675"/>
                  </a:lnTo>
                  <a:lnTo>
                    <a:pt x="824255" y="164719"/>
                  </a:lnTo>
                  <a:lnTo>
                    <a:pt x="824230" y="162687"/>
                  </a:lnTo>
                  <a:lnTo>
                    <a:pt x="822579" y="163449"/>
                  </a:lnTo>
                  <a:lnTo>
                    <a:pt x="820674" y="163957"/>
                  </a:lnTo>
                  <a:lnTo>
                    <a:pt x="818388" y="164211"/>
                  </a:lnTo>
                  <a:lnTo>
                    <a:pt x="816102" y="164592"/>
                  </a:lnTo>
                  <a:lnTo>
                    <a:pt x="813943" y="164719"/>
                  </a:lnTo>
                  <a:lnTo>
                    <a:pt x="805942" y="164719"/>
                  </a:lnTo>
                  <a:lnTo>
                    <a:pt x="801751" y="163322"/>
                  </a:lnTo>
                  <a:lnTo>
                    <a:pt x="799465" y="160274"/>
                  </a:lnTo>
                  <a:lnTo>
                    <a:pt x="797179" y="157353"/>
                  </a:lnTo>
                  <a:lnTo>
                    <a:pt x="796036" y="152781"/>
                  </a:lnTo>
                  <a:lnTo>
                    <a:pt x="796036" y="97917"/>
                  </a:lnTo>
                  <a:lnTo>
                    <a:pt x="826008" y="97917"/>
                  </a:lnTo>
                  <a:lnTo>
                    <a:pt x="826008" y="66294"/>
                  </a:lnTo>
                  <a:close/>
                </a:path>
                <a:path w="7179309" h="256539">
                  <a:moveTo>
                    <a:pt x="972439" y="140335"/>
                  </a:moveTo>
                  <a:lnTo>
                    <a:pt x="972400" y="130810"/>
                  </a:lnTo>
                  <a:lnTo>
                    <a:pt x="972146" y="123850"/>
                  </a:lnTo>
                  <a:lnTo>
                    <a:pt x="971270" y="116306"/>
                  </a:lnTo>
                  <a:lnTo>
                    <a:pt x="971143" y="115697"/>
                  </a:lnTo>
                  <a:lnTo>
                    <a:pt x="969810" y="109220"/>
                  </a:lnTo>
                  <a:lnTo>
                    <a:pt x="967740" y="102489"/>
                  </a:lnTo>
                  <a:lnTo>
                    <a:pt x="965111" y="96329"/>
                  </a:lnTo>
                  <a:lnTo>
                    <a:pt x="962393" y="91313"/>
                  </a:lnTo>
                  <a:lnTo>
                    <a:pt x="962025" y="90614"/>
                  </a:lnTo>
                  <a:lnTo>
                    <a:pt x="933704" y="66802"/>
                  </a:lnTo>
                  <a:lnTo>
                    <a:pt x="933704" y="115697"/>
                  </a:lnTo>
                  <a:lnTo>
                    <a:pt x="879348" y="115697"/>
                  </a:lnTo>
                  <a:lnTo>
                    <a:pt x="888111" y="98425"/>
                  </a:lnTo>
                  <a:lnTo>
                    <a:pt x="890651" y="96139"/>
                  </a:lnTo>
                  <a:lnTo>
                    <a:pt x="893699" y="94361"/>
                  </a:lnTo>
                  <a:lnTo>
                    <a:pt x="897128" y="93218"/>
                  </a:lnTo>
                  <a:lnTo>
                    <a:pt x="900557" y="91948"/>
                  </a:lnTo>
                  <a:lnTo>
                    <a:pt x="904367" y="91313"/>
                  </a:lnTo>
                  <a:lnTo>
                    <a:pt x="916813" y="91313"/>
                  </a:lnTo>
                  <a:lnTo>
                    <a:pt x="933704" y="115697"/>
                  </a:lnTo>
                  <a:lnTo>
                    <a:pt x="933704" y="66802"/>
                  </a:lnTo>
                  <a:lnTo>
                    <a:pt x="928027" y="64846"/>
                  </a:lnTo>
                  <a:lnTo>
                    <a:pt x="921702" y="63334"/>
                  </a:lnTo>
                  <a:lnTo>
                    <a:pt x="915073" y="62420"/>
                  </a:lnTo>
                  <a:lnTo>
                    <a:pt x="908177" y="62103"/>
                  </a:lnTo>
                  <a:lnTo>
                    <a:pt x="900963" y="62420"/>
                  </a:lnTo>
                  <a:lnTo>
                    <a:pt x="863828" y="76631"/>
                  </a:lnTo>
                  <a:lnTo>
                    <a:pt x="842010" y="108940"/>
                  </a:lnTo>
                  <a:lnTo>
                    <a:pt x="838962" y="130810"/>
                  </a:lnTo>
                  <a:lnTo>
                    <a:pt x="839304" y="138696"/>
                  </a:lnTo>
                  <a:lnTo>
                    <a:pt x="855129" y="176314"/>
                  </a:lnTo>
                  <a:lnTo>
                    <a:pt x="888682" y="195986"/>
                  </a:lnTo>
                  <a:lnTo>
                    <a:pt x="909447" y="198501"/>
                  </a:lnTo>
                  <a:lnTo>
                    <a:pt x="918946" y="198069"/>
                  </a:lnTo>
                  <a:lnTo>
                    <a:pt x="957097" y="182841"/>
                  </a:lnTo>
                  <a:lnTo>
                    <a:pt x="967613" y="171323"/>
                  </a:lnTo>
                  <a:lnTo>
                    <a:pt x="959383" y="166116"/>
                  </a:lnTo>
                  <a:lnTo>
                    <a:pt x="938149" y="152654"/>
                  </a:lnTo>
                  <a:lnTo>
                    <a:pt x="935355" y="156591"/>
                  </a:lnTo>
                  <a:lnTo>
                    <a:pt x="931545" y="159893"/>
                  </a:lnTo>
                  <a:lnTo>
                    <a:pt x="926973" y="162306"/>
                  </a:lnTo>
                  <a:lnTo>
                    <a:pt x="922274" y="164846"/>
                  </a:lnTo>
                  <a:lnTo>
                    <a:pt x="916686" y="166116"/>
                  </a:lnTo>
                  <a:lnTo>
                    <a:pt x="906145" y="166116"/>
                  </a:lnTo>
                  <a:lnTo>
                    <a:pt x="879348" y="141859"/>
                  </a:lnTo>
                  <a:lnTo>
                    <a:pt x="972185" y="141859"/>
                  </a:lnTo>
                  <a:lnTo>
                    <a:pt x="972439" y="140335"/>
                  </a:lnTo>
                  <a:close/>
                </a:path>
                <a:path w="7179309" h="256539">
                  <a:moveTo>
                    <a:pt x="1124331" y="194437"/>
                  </a:moveTo>
                  <a:lnTo>
                    <a:pt x="1124216" y="107950"/>
                  </a:lnTo>
                  <a:lnTo>
                    <a:pt x="1123569" y="102489"/>
                  </a:lnTo>
                  <a:lnTo>
                    <a:pt x="1122248" y="97409"/>
                  </a:lnTo>
                  <a:lnTo>
                    <a:pt x="1120267" y="89789"/>
                  </a:lnTo>
                  <a:lnTo>
                    <a:pt x="1117600" y="84201"/>
                  </a:lnTo>
                  <a:lnTo>
                    <a:pt x="1117409" y="83947"/>
                  </a:lnTo>
                  <a:lnTo>
                    <a:pt x="1113917" y="79248"/>
                  </a:lnTo>
                  <a:lnTo>
                    <a:pt x="1086104" y="62611"/>
                  </a:lnTo>
                  <a:lnTo>
                    <a:pt x="1073150" y="62611"/>
                  </a:lnTo>
                  <a:lnTo>
                    <a:pt x="1068832" y="63246"/>
                  </a:lnTo>
                  <a:lnTo>
                    <a:pt x="1064895" y="64516"/>
                  </a:lnTo>
                  <a:lnTo>
                    <a:pt x="1060958" y="65659"/>
                  </a:lnTo>
                  <a:lnTo>
                    <a:pt x="1039241" y="83947"/>
                  </a:lnTo>
                  <a:lnTo>
                    <a:pt x="1038733" y="83947"/>
                  </a:lnTo>
                  <a:lnTo>
                    <a:pt x="1038733" y="66294"/>
                  </a:lnTo>
                  <a:lnTo>
                    <a:pt x="997839" y="66294"/>
                  </a:lnTo>
                  <a:lnTo>
                    <a:pt x="997839" y="194437"/>
                  </a:lnTo>
                  <a:lnTo>
                    <a:pt x="1040257" y="194437"/>
                  </a:lnTo>
                  <a:lnTo>
                    <a:pt x="1040320" y="120777"/>
                  </a:lnTo>
                  <a:lnTo>
                    <a:pt x="1040765" y="117856"/>
                  </a:lnTo>
                  <a:lnTo>
                    <a:pt x="1052957" y="99695"/>
                  </a:lnTo>
                  <a:lnTo>
                    <a:pt x="1055751" y="98171"/>
                  </a:lnTo>
                  <a:lnTo>
                    <a:pt x="1059053" y="97409"/>
                  </a:lnTo>
                  <a:lnTo>
                    <a:pt x="1066546" y="97409"/>
                  </a:lnTo>
                  <a:lnTo>
                    <a:pt x="1069721" y="98171"/>
                  </a:lnTo>
                  <a:lnTo>
                    <a:pt x="1072261" y="99695"/>
                  </a:lnTo>
                  <a:lnTo>
                    <a:pt x="1074801" y="101092"/>
                  </a:lnTo>
                  <a:lnTo>
                    <a:pt x="1076706" y="103124"/>
                  </a:lnTo>
                  <a:lnTo>
                    <a:pt x="1077976" y="105537"/>
                  </a:lnTo>
                  <a:lnTo>
                    <a:pt x="1079373" y="107950"/>
                  </a:lnTo>
                  <a:lnTo>
                    <a:pt x="1080389" y="110871"/>
                  </a:lnTo>
                  <a:lnTo>
                    <a:pt x="1081659" y="117348"/>
                  </a:lnTo>
                  <a:lnTo>
                    <a:pt x="1081913" y="120777"/>
                  </a:lnTo>
                  <a:lnTo>
                    <a:pt x="1081913" y="194437"/>
                  </a:lnTo>
                  <a:lnTo>
                    <a:pt x="1124331" y="194437"/>
                  </a:lnTo>
                  <a:close/>
                </a:path>
                <a:path w="7179309" h="256539">
                  <a:moveTo>
                    <a:pt x="1202436" y="66294"/>
                  </a:moveTo>
                  <a:lnTo>
                    <a:pt x="1160272" y="66294"/>
                  </a:lnTo>
                  <a:lnTo>
                    <a:pt x="1160272" y="194437"/>
                  </a:lnTo>
                  <a:lnTo>
                    <a:pt x="1202436" y="194437"/>
                  </a:lnTo>
                  <a:lnTo>
                    <a:pt x="1202436" y="66294"/>
                  </a:lnTo>
                  <a:close/>
                </a:path>
                <a:path w="7179309" h="256539">
                  <a:moveTo>
                    <a:pt x="1205611" y="22225"/>
                  </a:moveTo>
                  <a:lnTo>
                    <a:pt x="1184529" y="2286"/>
                  </a:lnTo>
                  <a:lnTo>
                    <a:pt x="1177925" y="2286"/>
                  </a:lnTo>
                  <a:lnTo>
                    <a:pt x="1174750" y="2921"/>
                  </a:lnTo>
                  <a:lnTo>
                    <a:pt x="1168908" y="5461"/>
                  </a:lnTo>
                  <a:lnTo>
                    <a:pt x="1166368" y="7112"/>
                  </a:lnTo>
                  <a:lnTo>
                    <a:pt x="1164082" y="9271"/>
                  </a:lnTo>
                  <a:lnTo>
                    <a:pt x="1161796" y="11303"/>
                  </a:lnTo>
                  <a:lnTo>
                    <a:pt x="1160145" y="13716"/>
                  </a:lnTo>
                  <a:lnTo>
                    <a:pt x="1159002" y="16510"/>
                  </a:lnTo>
                  <a:lnTo>
                    <a:pt x="1157732" y="19431"/>
                  </a:lnTo>
                  <a:lnTo>
                    <a:pt x="1157236" y="22225"/>
                  </a:lnTo>
                  <a:lnTo>
                    <a:pt x="1157224" y="31750"/>
                  </a:lnTo>
                  <a:lnTo>
                    <a:pt x="1159510" y="37211"/>
                  </a:lnTo>
                  <a:lnTo>
                    <a:pt x="1168654" y="46355"/>
                  </a:lnTo>
                  <a:lnTo>
                    <a:pt x="1174496" y="48641"/>
                  </a:lnTo>
                  <a:lnTo>
                    <a:pt x="1184529" y="48641"/>
                  </a:lnTo>
                  <a:lnTo>
                    <a:pt x="1187704" y="48006"/>
                  </a:lnTo>
                  <a:lnTo>
                    <a:pt x="1190752" y="46736"/>
                  </a:lnTo>
                  <a:lnTo>
                    <a:pt x="1193800" y="45593"/>
                  </a:lnTo>
                  <a:lnTo>
                    <a:pt x="1205611" y="28575"/>
                  </a:lnTo>
                  <a:lnTo>
                    <a:pt x="1205611" y="22225"/>
                  </a:lnTo>
                  <a:close/>
                </a:path>
                <a:path w="7179309" h="256539">
                  <a:moveTo>
                    <a:pt x="1362456" y="194437"/>
                  </a:moveTo>
                  <a:lnTo>
                    <a:pt x="1362341" y="107950"/>
                  </a:lnTo>
                  <a:lnTo>
                    <a:pt x="1361694" y="102489"/>
                  </a:lnTo>
                  <a:lnTo>
                    <a:pt x="1360373" y="97409"/>
                  </a:lnTo>
                  <a:lnTo>
                    <a:pt x="1358392" y="89789"/>
                  </a:lnTo>
                  <a:lnTo>
                    <a:pt x="1355725" y="84201"/>
                  </a:lnTo>
                  <a:lnTo>
                    <a:pt x="1355534" y="83947"/>
                  </a:lnTo>
                  <a:lnTo>
                    <a:pt x="1352042" y="79248"/>
                  </a:lnTo>
                  <a:lnTo>
                    <a:pt x="1324229" y="62611"/>
                  </a:lnTo>
                  <a:lnTo>
                    <a:pt x="1311275" y="62611"/>
                  </a:lnTo>
                  <a:lnTo>
                    <a:pt x="1306957" y="63246"/>
                  </a:lnTo>
                  <a:lnTo>
                    <a:pt x="1303020" y="64516"/>
                  </a:lnTo>
                  <a:lnTo>
                    <a:pt x="1299083" y="65659"/>
                  </a:lnTo>
                  <a:lnTo>
                    <a:pt x="1277366" y="83947"/>
                  </a:lnTo>
                  <a:lnTo>
                    <a:pt x="1276858" y="83947"/>
                  </a:lnTo>
                  <a:lnTo>
                    <a:pt x="1276858" y="66294"/>
                  </a:lnTo>
                  <a:lnTo>
                    <a:pt x="1235964" y="66294"/>
                  </a:lnTo>
                  <a:lnTo>
                    <a:pt x="1235964" y="194437"/>
                  </a:lnTo>
                  <a:lnTo>
                    <a:pt x="1278382" y="194437"/>
                  </a:lnTo>
                  <a:lnTo>
                    <a:pt x="1278445" y="120777"/>
                  </a:lnTo>
                  <a:lnTo>
                    <a:pt x="1278890" y="117856"/>
                  </a:lnTo>
                  <a:lnTo>
                    <a:pt x="1291082" y="99695"/>
                  </a:lnTo>
                  <a:lnTo>
                    <a:pt x="1293876" y="98171"/>
                  </a:lnTo>
                  <a:lnTo>
                    <a:pt x="1297178" y="97409"/>
                  </a:lnTo>
                  <a:lnTo>
                    <a:pt x="1304671" y="97409"/>
                  </a:lnTo>
                  <a:lnTo>
                    <a:pt x="1307846" y="98171"/>
                  </a:lnTo>
                  <a:lnTo>
                    <a:pt x="1310386" y="99695"/>
                  </a:lnTo>
                  <a:lnTo>
                    <a:pt x="1312926" y="101092"/>
                  </a:lnTo>
                  <a:lnTo>
                    <a:pt x="1314831" y="103124"/>
                  </a:lnTo>
                  <a:lnTo>
                    <a:pt x="1316101" y="105537"/>
                  </a:lnTo>
                  <a:lnTo>
                    <a:pt x="1317498" y="107950"/>
                  </a:lnTo>
                  <a:lnTo>
                    <a:pt x="1318514" y="110871"/>
                  </a:lnTo>
                  <a:lnTo>
                    <a:pt x="1319784" y="117348"/>
                  </a:lnTo>
                  <a:lnTo>
                    <a:pt x="1320038" y="120777"/>
                  </a:lnTo>
                  <a:lnTo>
                    <a:pt x="1320038" y="194437"/>
                  </a:lnTo>
                  <a:lnTo>
                    <a:pt x="1362456" y="194437"/>
                  </a:lnTo>
                  <a:close/>
                </a:path>
                <a:path w="7179309" h="256539">
                  <a:moveTo>
                    <a:pt x="1533525" y="66294"/>
                  </a:moveTo>
                  <a:lnTo>
                    <a:pt x="1493774" y="66294"/>
                  </a:lnTo>
                  <a:lnTo>
                    <a:pt x="1493774" y="82804"/>
                  </a:lnTo>
                  <a:lnTo>
                    <a:pt x="1493520" y="82804"/>
                  </a:lnTo>
                  <a:lnTo>
                    <a:pt x="1493520" y="133985"/>
                  </a:lnTo>
                  <a:lnTo>
                    <a:pt x="1492758" y="138176"/>
                  </a:lnTo>
                  <a:lnTo>
                    <a:pt x="1491361" y="142113"/>
                  </a:lnTo>
                  <a:lnTo>
                    <a:pt x="1489837" y="146050"/>
                  </a:lnTo>
                  <a:lnTo>
                    <a:pt x="1487805" y="149479"/>
                  </a:lnTo>
                  <a:lnTo>
                    <a:pt x="1485138" y="152400"/>
                  </a:lnTo>
                  <a:lnTo>
                    <a:pt x="1482598" y="155321"/>
                  </a:lnTo>
                  <a:lnTo>
                    <a:pt x="1479296" y="157734"/>
                  </a:lnTo>
                  <a:lnTo>
                    <a:pt x="1475359" y="159512"/>
                  </a:lnTo>
                  <a:lnTo>
                    <a:pt x="1471549" y="161290"/>
                  </a:lnTo>
                  <a:lnTo>
                    <a:pt x="1467104" y="162179"/>
                  </a:lnTo>
                  <a:lnTo>
                    <a:pt x="1457579" y="162179"/>
                  </a:lnTo>
                  <a:lnTo>
                    <a:pt x="1453388" y="161290"/>
                  </a:lnTo>
                  <a:lnTo>
                    <a:pt x="1446022" y="157734"/>
                  </a:lnTo>
                  <a:lnTo>
                    <a:pt x="1442847" y="155321"/>
                  </a:lnTo>
                  <a:lnTo>
                    <a:pt x="1440307" y="152273"/>
                  </a:lnTo>
                  <a:lnTo>
                    <a:pt x="1437640" y="149352"/>
                  </a:lnTo>
                  <a:lnTo>
                    <a:pt x="1432433" y="125095"/>
                  </a:lnTo>
                  <a:lnTo>
                    <a:pt x="1433068" y="120904"/>
                  </a:lnTo>
                  <a:lnTo>
                    <a:pt x="1434401" y="116763"/>
                  </a:lnTo>
                  <a:lnTo>
                    <a:pt x="1435735" y="113030"/>
                  </a:lnTo>
                  <a:lnTo>
                    <a:pt x="1437640" y="109601"/>
                  </a:lnTo>
                  <a:lnTo>
                    <a:pt x="1440307" y="106680"/>
                  </a:lnTo>
                  <a:lnTo>
                    <a:pt x="1442847" y="103759"/>
                  </a:lnTo>
                  <a:lnTo>
                    <a:pt x="1446022" y="101473"/>
                  </a:lnTo>
                  <a:lnTo>
                    <a:pt x="1449705" y="99822"/>
                  </a:lnTo>
                  <a:lnTo>
                    <a:pt x="1453388" y="98044"/>
                  </a:lnTo>
                  <a:lnTo>
                    <a:pt x="1457579" y="97155"/>
                  </a:lnTo>
                  <a:lnTo>
                    <a:pt x="1467104" y="97155"/>
                  </a:lnTo>
                  <a:lnTo>
                    <a:pt x="1471422" y="98044"/>
                  </a:lnTo>
                  <a:lnTo>
                    <a:pt x="1475232" y="99822"/>
                  </a:lnTo>
                  <a:lnTo>
                    <a:pt x="1479042" y="101473"/>
                  </a:lnTo>
                  <a:lnTo>
                    <a:pt x="1482344" y="103759"/>
                  </a:lnTo>
                  <a:lnTo>
                    <a:pt x="1485011" y="106807"/>
                  </a:lnTo>
                  <a:lnTo>
                    <a:pt x="1487805" y="109728"/>
                  </a:lnTo>
                  <a:lnTo>
                    <a:pt x="1493520" y="133985"/>
                  </a:lnTo>
                  <a:lnTo>
                    <a:pt x="1493520" y="82804"/>
                  </a:lnTo>
                  <a:lnTo>
                    <a:pt x="1493266" y="82804"/>
                  </a:lnTo>
                  <a:lnTo>
                    <a:pt x="1488821" y="75819"/>
                  </a:lnTo>
                  <a:lnTo>
                    <a:pt x="1482979" y="70866"/>
                  </a:lnTo>
                  <a:lnTo>
                    <a:pt x="1468247" y="64262"/>
                  </a:lnTo>
                  <a:lnTo>
                    <a:pt x="1460500" y="62611"/>
                  </a:lnTo>
                  <a:lnTo>
                    <a:pt x="1452372" y="62611"/>
                  </a:lnTo>
                  <a:lnTo>
                    <a:pt x="1412621" y="76835"/>
                  </a:lnTo>
                  <a:lnTo>
                    <a:pt x="1407414" y="83058"/>
                  </a:lnTo>
                  <a:lnTo>
                    <a:pt x="1402207" y="89154"/>
                  </a:lnTo>
                  <a:lnTo>
                    <a:pt x="1391412" y="129794"/>
                  </a:lnTo>
                  <a:lnTo>
                    <a:pt x="1391666" y="136398"/>
                  </a:lnTo>
                  <a:lnTo>
                    <a:pt x="1412621" y="182118"/>
                  </a:lnTo>
                  <a:lnTo>
                    <a:pt x="1452626" y="195580"/>
                  </a:lnTo>
                  <a:lnTo>
                    <a:pt x="1461262" y="195580"/>
                  </a:lnTo>
                  <a:lnTo>
                    <a:pt x="1468882" y="194056"/>
                  </a:lnTo>
                  <a:lnTo>
                    <a:pt x="1482217" y="187960"/>
                  </a:lnTo>
                  <a:lnTo>
                    <a:pt x="1487551" y="183896"/>
                  </a:lnTo>
                  <a:lnTo>
                    <a:pt x="1491488" y="178689"/>
                  </a:lnTo>
                  <a:lnTo>
                    <a:pt x="1492250" y="178689"/>
                  </a:lnTo>
                  <a:lnTo>
                    <a:pt x="1478280" y="216662"/>
                  </a:lnTo>
                  <a:lnTo>
                    <a:pt x="1455928" y="222123"/>
                  </a:lnTo>
                  <a:lnTo>
                    <a:pt x="1448816" y="222123"/>
                  </a:lnTo>
                  <a:lnTo>
                    <a:pt x="1441450" y="220853"/>
                  </a:lnTo>
                  <a:lnTo>
                    <a:pt x="1426591" y="215519"/>
                  </a:lnTo>
                  <a:lnTo>
                    <a:pt x="1419733" y="211455"/>
                  </a:lnTo>
                  <a:lnTo>
                    <a:pt x="1413510" y="205994"/>
                  </a:lnTo>
                  <a:lnTo>
                    <a:pt x="1392428" y="236093"/>
                  </a:lnTo>
                  <a:lnTo>
                    <a:pt x="1432293" y="253276"/>
                  </a:lnTo>
                  <a:lnTo>
                    <a:pt x="1458214" y="256159"/>
                  </a:lnTo>
                  <a:lnTo>
                    <a:pt x="1466570" y="255879"/>
                  </a:lnTo>
                  <a:lnTo>
                    <a:pt x="1507934" y="242290"/>
                  </a:lnTo>
                  <a:lnTo>
                    <a:pt x="1530515" y="207645"/>
                  </a:lnTo>
                  <a:lnTo>
                    <a:pt x="1533525" y="178689"/>
                  </a:lnTo>
                  <a:lnTo>
                    <a:pt x="1533525" y="162179"/>
                  </a:lnTo>
                  <a:lnTo>
                    <a:pt x="1533525" y="97155"/>
                  </a:lnTo>
                  <a:lnTo>
                    <a:pt x="1533525" y="82804"/>
                  </a:lnTo>
                  <a:lnTo>
                    <a:pt x="1533525" y="66294"/>
                  </a:lnTo>
                  <a:close/>
                </a:path>
                <a:path w="7179309" h="256539">
                  <a:moveTo>
                    <a:pt x="1739138" y="79502"/>
                  </a:moveTo>
                  <a:lnTo>
                    <a:pt x="1736471" y="76835"/>
                  </a:lnTo>
                  <a:lnTo>
                    <a:pt x="1733423" y="74549"/>
                  </a:lnTo>
                  <a:lnTo>
                    <a:pt x="1729867" y="72390"/>
                  </a:lnTo>
                  <a:lnTo>
                    <a:pt x="1726438" y="70231"/>
                  </a:lnTo>
                  <a:lnTo>
                    <a:pt x="1696212" y="62103"/>
                  </a:lnTo>
                  <a:lnTo>
                    <a:pt x="1691513" y="62103"/>
                  </a:lnTo>
                  <a:lnTo>
                    <a:pt x="1651266" y="72732"/>
                  </a:lnTo>
                  <a:lnTo>
                    <a:pt x="1625600" y="101981"/>
                  </a:lnTo>
                  <a:lnTo>
                    <a:pt x="1620012" y="130302"/>
                  </a:lnTo>
                  <a:lnTo>
                    <a:pt x="1620354" y="138099"/>
                  </a:lnTo>
                  <a:lnTo>
                    <a:pt x="1636179" y="175704"/>
                  </a:lnTo>
                  <a:lnTo>
                    <a:pt x="1670138" y="195935"/>
                  </a:lnTo>
                  <a:lnTo>
                    <a:pt x="1691767" y="198501"/>
                  </a:lnTo>
                  <a:lnTo>
                    <a:pt x="1698739" y="198247"/>
                  </a:lnTo>
                  <a:lnTo>
                    <a:pt x="1739138" y="182118"/>
                  </a:lnTo>
                  <a:lnTo>
                    <a:pt x="1723517" y="162941"/>
                  </a:lnTo>
                  <a:lnTo>
                    <a:pt x="1715770" y="153416"/>
                  </a:lnTo>
                  <a:lnTo>
                    <a:pt x="1697101" y="162941"/>
                  </a:lnTo>
                  <a:lnTo>
                    <a:pt x="1688084" y="162941"/>
                  </a:lnTo>
                  <a:lnTo>
                    <a:pt x="1684020" y="162179"/>
                  </a:lnTo>
                  <a:lnTo>
                    <a:pt x="1680337" y="160401"/>
                  </a:lnTo>
                  <a:lnTo>
                    <a:pt x="1676654" y="158750"/>
                  </a:lnTo>
                  <a:lnTo>
                    <a:pt x="1662684" y="134747"/>
                  </a:lnTo>
                  <a:lnTo>
                    <a:pt x="1662684" y="125857"/>
                  </a:lnTo>
                  <a:lnTo>
                    <a:pt x="1663446" y="121666"/>
                  </a:lnTo>
                  <a:lnTo>
                    <a:pt x="1664970" y="117729"/>
                  </a:lnTo>
                  <a:lnTo>
                    <a:pt x="1666367" y="113792"/>
                  </a:lnTo>
                  <a:lnTo>
                    <a:pt x="1687830" y="97409"/>
                  </a:lnTo>
                  <a:lnTo>
                    <a:pt x="1696593" y="97409"/>
                  </a:lnTo>
                  <a:lnTo>
                    <a:pt x="1714754" y="107696"/>
                  </a:lnTo>
                  <a:lnTo>
                    <a:pt x="1723644" y="97409"/>
                  </a:lnTo>
                  <a:lnTo>
                    <a:pt x="1739138" y="79502"/>
                  </a:lnTo>
                  <a:close/>
                </a:path>
                <a:path w="7179309" h="256539">
                  <a:moveTo>
                    <a:pt x="1895475" y="129794"/>
                  </a:moveTo>
                  <a:lnTo>
                    <a:pt x="1887664" y="97155"/>
                  </a:lnTo>
                  <a:lnTo>
                    <a:pt x="1886788" y="95427"/>
                  </a:lnTo>
                  <a:lnTo>
                    <a:pt x="1858124" y="69354"/>
                  </a:lnTo>
                  <a:lnTo>
                    <a:pt x="1854962" y="68059"/>
                  </a:lnTo>
                  <a:lnTo>
                    <a:pt x="1854962" y="125730"/>
                  </a:lnTo>
                  <a:lnTo>
                    <a:pt x="1854962" y="133985"/>
                  </a:lnTo>
                  <a:lnTo>
                    <a:pt x="1829562" y="162941"/>
                  </a:lnTo>
                  <a:lnTo>
                    <a:pt x="1819656" y="162941"/>
                  </a:lnTo>
                  <a:lnTo>
                    <a:pt x="1815338" y="162052"/>
                  </a:lnTo>
                  <a:lnTo>
                    <a:pt x="1807718" y="158242"/>
                  </a:lnTo>
                  <a:lnTo>
                    <a:pt x="1804543" y="155702"/>
                  </a:lnTo>
                  <a:lnTo>
                    <a:pt x="1802003" y="152527"/>
                  </a:lnTo>
                  <a:lnTo>
                    <a:pt x="1799336" y="149352"/>
                  </a:lnTo>
                  <a:lnTo>
                    <a:pt x="1797431" y="145796"/>
                  </a:lnTo>
                  <a:lnTo>
                    <a:pt x="1794891" y="137922"/>
                  </a:lnTo>
                  <a:lnTo>
                    <a:pt x="1794383" y="133985"/>
                  </a:lnTo>
                  <a:lnTo>
                    <a:pt x="1794383" y="125730"/>
                  </a:lnTo>
                  <a:lnTo>
                    <a:pt x="1819402" y="97155"/>
                  </a:lnTo>
                  <a:lnTo>
                    <a:pt x="1829308" y="97155"/>
                  </a:lnTo>
                  <a:lnTo>
                    <a:pt x="1854962" y="125730"/>
                  </a:lnTo>
                  <a:lnTo>
                    <a:pt x="1854962" y="68059"/>
                  </a:lnTo>
                  <a:lnTo>
                    <a:pt x="1824355" y="62103"/>
                  </a:lnTo>
                  <a:lnTo>
                    <a:pt x="1817204" y="62420"/>
                  </a:lnTo>
                  <a:lnTo>
                    <a:pt x="1779358" y="76022"/>
                  </a:lnTo>
                  <a:lnTo>
                    <a:pt x="1756575" y="108026"/>
                  </a:lnTo>
                  <a:lnTo>
                    <a:pt x="1753362" y="129794"/>
                  </a:lnTo>
                  <a:lnTo>
                    <a:pt x="1753717" y="137490"/>
                  </a:lnTo>
                  <a:lnTo>
                    <a:pt x="1769770" y="175196"/>
                  </a:lnTo>
                  <a:lnTo>
                    <a:pt x="1803488" y="195770"/>
                  </a:lnTo>
                  <a:lnTo>
                    <a:pt x="1824355" y="198501"/>
                  </a:lnTo>
                  <a:lnTo>
                    <a:pt x="1831568" y="198196"/>
                  </a:lnTo>
                  <a:lnTo>
                    <a:pt x="1869440" y="184061"/>
                  </a:lnTo>
                  <a:lnTo>
                    <a:pt x="1887512" y="162941"/>
                  </a:lnTo>
                  <a:lnTo>
                    <a:pt x="1889887" y="158242"/>
                  </a:lnTo>
                  <a:lnTo>
                    <a:pt x="1892363" y="151701"/>
                  </a:lnTo>
                  <a:lnTo>
                    <a:pt x="1894103" y="144792"/>
                  </a:lnTo>
                  <a:lnTo>
                    <a:pt x="1895132" y="137490"/>
                  </a:lnTo>
                  <a:lnTo>
                    <a:pt x="1895475" y="129794"/>
                  </a:lnTo>
                  <a:close/>
                </a:path>
                <a:path w="7179309" h="256539">
                  <a:moveTo>
                    <a:pt x="2048256" y="194437"/>
                  </a:moveTo>
                  <a:lnTo>
                    <a:pt x="2048141" y="107950"/>
                  </a:lnTo>
                  <a:lnTo>
                    <a:pt x="2047494" y="102489"/>
                  </a:lnTo>
                  <a:lnTo>
                    <a:pt x="2046173" y="97409"/>
                  </a:lnTo>
                  <a:lnTo>
                    <a:pt x="2044192" y="89789"/>
                  </a:lnTo>
                  <a:lnTo>
                    <a:pt x="2041525" y="84201"/>
                  </a:lnTo>
                  <a:lnTo>
                    <a:pt x="2041334" y="83947"/>
                  </a:lnTo>
                  <a:lnTo>
                    <a:pt x="2037842" y="79248"/>
                  </a:lnTo>
                  <a:lnTo>
                    <a:pt x="2010029" y="62611"/>
                  </a:lnTo>
                  <a:lnTo>
                    <a:pt x="1997075" y="62611"/>
                  </a:lnTo>
                  <a:lnTo>
                    <a:pt x="1992757" y="63246"/>
                  </a:lnTo>
                  <a:lnTo>
                    <a:pt x="1988820" y="64516"/>
                  </a:lnTo>
                  <a:lnTo>
                    <a:pt x="1984883" y="65659"/>
                  </a:lnTo>
                  <a:lnTo>
                    <a:pt x="1963166" y="83947"/>
                  </a:lnTo>
                  <a:lnTo>
                    <a:pt x="1962658" y="83947"/>
                  </a:lnTo>
                  <a:lnTo>
                    <a:pt x="1962658" y="66294"/>
                  </a:lnTo>
                  <a:lnTo>
                    <a:pt x="1921764" y="66294"/>
                  </a:lnTo>
                  <a:lnTo>
                    <a:pt x="1921764" y="194437"/>
                  </a:lnTo>
                  <a:lnTo>
                    <a:pt x="1964182" y="194437"/>
                  </a:lnTo>
                  <a:lnTo>
                    <a:pt x="1964245" y="120777"/>
                  </a:lnTo>
                  <a:lnTo>
                    <a:pt x="1964690" y="117856"/>
                  </a:lnTo>
                  <a:lnTo>
                    <a:pt x="1976882" y="99695"/>
                  </a:lnTo>
                  <a:lnTo>
                    <a:pt x="1979676" y="98171"/>
                  </a:lnTo>
                  <a:lnTo>
                    <a:pt x="1982978" y="97409"/>
                  </a:lnTo>
                  <a:lnTo>
                    <a:pt x="1990471" y="97409"/>
                  </a:lnTo>
                  <a:lnTo>
                    <a:pt x="1993646" y="98171"/>
                  </a:lnTo>
                  <a:lnTo>
                    <a:pt x="1996186" y="99695"/>
                  </a:lnTo>
                  <a:lnTo>
                    <a:pt x="1998726" y="101092"/>
                  </a:lnTo>
                  <a:lnTo>
                    <a:pt x="2000631" y="103124"/>
                  </a:lnTo>
                  <a:lnTo>
                    <a:pt x="2001901" y="105537"/>
                  </a:lnTo>
                  <a:lnTo>
                    <a:pt x="2003298" y="107950"/>
                  </a:lnTo>
                  <a:lnTo>
                    <a:pt x="2004314" y="110871"/>
                  </a:lnTo>
                  <a:lnTo>
                    <a:pt x="2005584" y="117348"/>
                  </a:lnTo>
                  <a:lnTo>
                    <a:pt x="2005838" y="120777"/>
                  </a:lnTo>
                  <a:lnTo>
                    <a:pt x="2005838" y="194437"/>
                  </a:lnTo>
                  <a:lnTo>
                    <a:pt x="2048256" y="194437"/>
                  </a:lnTo>
                  <a:close/>
                </a:path>
                <a:path w="7179309" h="256539">
                  <a:moveTo>
                    <a:pt x="2219325" y="0"/>
                  </a:moveTo>
                  <a:lnTo>
                    <a:pt x="2179066" y="0"/>
                  </a:lnTo>
                  <a:lnTo>
                    <a:pt x="2179066" y="134239"/>
                  </a:lnTo>
                  <a:lnTo>
                    <a:pt x="2178304" y="138176"/>
                  </a:lnTo>
                  <a:lnTo>
                    <a:pt x="2176907" y="142113"/>
                  </a:lnTo>
                  <a:lnTo>
                    <a:pt x="2175383" y="146050"/>
                  </a:lnTo>
                  <a:lnTo>
                    <a:pt x="2173351" y="149606"/>
                  </a:lnTo>
                  <a:lnTo>
                    <a:pt x="2170684" y="152654"/>
                  </a:lnTo>
                  <a:lnTo>
                    <a:pt x="2168144" y="155829"/>
                  </a:lnTo>
                  <a:lnTo>
                    <a:pt x="2164842" y="158242"/>
                  </a:lnTo>
                  <a:lnTo>
                    <a:pt x="2157222" y="162052"/>
                  </a:lnTo>
                  <a:lnTo>
                    <a:pt x="2152904" y="162941"/>
                  </a:lnTo>
                  <a:lnTo>
                    <a:pt x="2143252" y="162941"/>
                  </a:lnTo>
                  <a:lnTo>
                    <a:pt x="2138934" y="162052"/>
                  </a:lnTo>
                  <a:lnTo>
                    <a:pt x="2131314" y="158242"/>
                  </a:lnTo>
                  <a:lnTo>
                    <a:pt x="2128139" y="155829"/>
                  </a:lnTo>
                  <a:lnTo>
                    <a:pt x="2125599" y="152654"/>
                  </a:lnTo>
                  <a:lnTo>
                    <a:pt x="2122932" y="149606"/>
                  </a:lnTo>
                  <a:lnTo>
                    <a:pt x="2121027" y="146050"/>
                  </a:lnTo>
                  <a:lnTo>
                    <a:pt x="2119757" y="141986"/>
                  </a:lnTo>
                  <a:lnTo>
                    <a:pt x="2118487" y="138049"/>
                  </a:lnTo>
                  <a:lnTo>
                    <a:pt x="2117890" y="134239"/>
                  </a:lnTo>
                  <a:lnTo>
                    <a:pt x="2117852" y="125730"/>
                  </a:lnTo>
                  <a:lnTo>
                    <a:pt x="2118487" y="121666"/>
                  </a:lnTo>
                  <a:lnTo>
                    <a:pt x="2143252" y="97155"/>
                  </a:lnTo>
                  <a:lnTo>
                    <a:pt x="2152904" y="97155"/>
                  </a:lnTo>
                  <a:lnTo>
                    <a:pt x="2179015" y="125730"/>
                  </a:lnTo>
                  <a:lnTo>
                    <a:pt x="2179066" y="134239"/>
                  </a:lnTo>
                  <a:lnTo>
                    <a:pt x="2179066" y="0"/>
                  </a:lnTo>
                  <a:lnTo>
                    <a:pt x="2177288" y="0"/>
                  </a:lnTo>
                  <a:lnTo>
                    <a:pt x="2177288" y="80010"/>
                  </a:lnTo>
                  <a:lnTo>
                    <a:pt x="2176653" y="80010"/>
                  </a:lnTo>
                  <a:lnTo>
                    <a:pt x="2173097" y="75692"/>
                  </a:lnTo>
                  <a:lnTo>
                    <a:pt x="2168017" y="71628"/>
                  </a:lnTo>
                  <a:lnTo>
                    <a:pt x="2155063" y="64516"/>
                  </a:lnTo>
                  <a:lnTo>
                    <a:pt x="2147062" y="62611"/>
                  </a:lnTo>
                  <a:lnTo>
                    <a:pt x="2137664" y="62611"/>
                  </a:lnTo>
                  <a:lnTo>
                    <a:pt x="2098675" y="76581"/>
                  </a:lnTo>
                  <a:lnTo>
                    <a:pt x="2093468" y="82804"/>
                  </a:lnTo>
                  <a:lnTo>
                    <a:pt x="2088261" y="88900"/>
                  </a:lnTo>
                  <a:lnTo>
                    <a:pt x="2077212" y="129794"/>
                  </a:lnTo>
                  <a:lnTo>
                    <a:pt x="2077466" y="136423"/>
                  </a:lnTo>
                  <a:lnTo>
                    <a:pt x="2093214" y="177292"/>
                  </a:lnTo>
                  <a:lnTo>
                    <a:pt x="2098421" y="183642"/>
                  </a:lnTo>
                  <a:lnTo>
                    <a:pt x="2138172" y="197993"/>
                  </a:lnTo>
                  <a:lnTo>
                    <a:pt x="2146808" y="197993"/>
                  </a:lnTo>
                  <a:lnTo>
                    <a:pt x="2180082" y="177673"/>
                  </a:lnTo>
                  <a:lnTo>
                    <a:pt x="2180590" y="177673"/>
                  </a:lnTo>
                  <a:lnTo>
                    <a:pt x="2180590" y="194437"/>
                  </a:lnTo>
                  <a:lnTo>
                    <a:pt x="2219325" y="194437"/>
                  </a:lnTo>
                  <a:lnTo>
                    <a:pt x="2219325" y="177673"/>
                  </a:lnTo>
                  <a:lnTo>
                    <a:pt x="2219325" y="162941"/>
                  </a:lnTo>
                  <a:lnTo>
                    <a:pt x="2219325" y="97155"/>
                  </a:lnTo>
                  <a:lnTo>
                    <a:pt x="2219325" y="80010"/>
                  </a:lnTo>
                  <a:lnTo>
                    <a:pt x="2219325" y="0"/>
                  </a:lnTo>
                  <a:close/>
                </a:path>
                <a:path w="7179309" h="256539">
                  <a:moveTo>
                    <a:pt x="2297811" y="66294"/>
                  </a:moveTo>
                  <a:lnTo>
                    <a:pt x="2255647" y="66294"/>
                  </a:lnTo>
                  <a:lnTo>
                    <a:pt x="2255647" y="194437"/>
                  </a:lnTo>
                  <a:lnTo>
                    <a:pt x="2297811" y="194437"/>
                  </a:lnTo>
                  <a:lnTo>
                    <a:pt x="2297811" y="66294"/>
                  </a:lnTo>
                  <a:close/>
                </a:path>
                <a:path w="7179309" h="256539">
                  <a:moveTo>
                    <a:pt x="2300986" y="22225"/>
                  </a:moveTo>
                  <a:lnTo>
                    <a:pt x="2279904" y="2286"/>
                  </a:lnTo>
                  <a:lnTo>
                    <a:pt x="2273300" y="2286"/>
                  </a:lnTo>
                  <a:lnTo>
                    <a:pt x="2270125" y="2921"/>
                  </a:lnTo>
                  <a:lnTo>
                    <a:pt x="2264283" y="5461"/>
                  </a:lnTo>
                  <a:lnTo>
                    <a:pt x="2261743" y="7112"/>
                  </a:lnTo>
                  <a:lnTo>
                    <a:pt x="2259457" y="9271"/>
                  </a:lnTo>
                  <a:lnTo>
                    <a:pt x="2257171" y="11303"/>
                  </a:lnTo>
                  <a:lnTo>
                    <a:pt x="2255520" y="13716"/>
                  </a:lnTo>
                  <a:lnTo>
                    <a:pt x="2254377" y="16510"/>
                  </a:lnTo>
                  <a:lnTo>
                    <a:pt x="2253107" y="19431"/>
                  </a:lnTo>
                  <a:lnTo>
                    <a:pt x="2252611" y="22225"/>
                  </a:lnTo>
                  <a:lnTo>
                    <a:pt x="2252599" y="31750"/>
                  </a:lnTo>
                  <a:lnTo>
                    <a:pt x="2254885" y="37211"/>
                  </a:lnTo>
                  <a:lnTo>
                    <a:pt x="2264029" y="46355"/>
                  </a:lnTo>
                  <a:lnTo>
                    <a:pt x="2269871" y="48641"/>
                  </a:lnTo>
                  <a:lnTo>
                    <a:pt x="2279904" y="48641"/>
                  </a:lnTo>
                  <a:lnTo>
                    <a:pt x="2283079" y="48006"/>
                  </a:lnTo>
                  <a:lnTo>
                    <a:pt x="2286127" y="46736"/>
                  </a:lnTo>
                  <a:lnTo>
                    <a:pt x="2289175" y="45593"/>
                  </a:lnTo>
                  <a:lnTo>
                    <a:pt x="2300986" y="28575"/>
                  </a:lnTo>
                  <a:lnTo>
                    <a:pt x="2300986" y="22225"/>
                  </a:lnTo>
                  <a:close/>
                </a:path>
                <a:path w="7179309" h="256539">
                  <a:moveTo>
                    <a:pt x="2407158" y="66294"/>
                  </a:moveTo>
                  <a:lnTo>
                    <a:pt x="2377186" y="66294"/>
                  </a:lnTo>
                  <a:lnTo>
                    <a:pt x="2377186" y="32639"/>
                  </a:lnTo>
                  <a:lnTo>
                    <a:pt x="2335657" y="32639"/>
                  </a:lnTo>
                  <a:lnTo>
                    <a:pt x="2335657" y="66294"/>
                  </a:lnTo>
                  <a:lnTo>
                    <a:pt x="2315337" y="66294"/>
                  </a:lnTo>
                  <a:lnTo>
                    <a:pt x="2315337" y="97917"/>
                  </a:lnTo>
                  <a:lnTo>
                    <a:pt x="2335911" y="97917"/>
                  </a:lnTo>
                  <a:lnTo>
                    <a:pt x="2335911" y="158750"/>
                  </a:lnTo>
                  <a:lnTo>
                    <a:pt x="2336673" y="164973"/>
                  </a:lnTo>
                  <a:lnTo>
                    <a:pt x="2365629" y="196469"/>
                  </a:lnTo>
                  <a:lnTo>
                    <a:pt x="2372868" y="197485"/>
                  </a:lnTo>
                  <a:lnTo>
                    <a:pt x="2385949" y="197485"/>
                  </a:lnTo>
                  <a:lnTo>
                    <a:pt x="2390394" y="197104"/>
                  </a:lnTo>
                  <a:lnTo>
                    <a:pt x="2399284" y="195580"/>
                  </a:lnTo>
                  <a:lnTo>
                    <a:pt x="2402967" y="194691"/>
                  </a:lnTo>
                  <a:lnTo>
                    <a:pt x="2405888" y="193675"/>
                  </a:lnTo>
                  <a:lnTo>
                    <a:pt x="2405405" y="164719"/>
                  </a:lnTo>
                  <a:lnTo>
                    <a:pt x="2405380" y="162687"/>
                  </a:lnTo>
                  <a:lnTo>
                    <a:pt x="2403729" y="163449"/>
                  </a:lnTo>
                  <a:lnTo>
                    <a:pt x="2401824" y="163957"/>
                  </a:lnTo>
                  <a:lnTo>
                    <a:pt x="2399538" y="164211"/>
                  </a:lnTo>
                  <a:lnTo>
                    <a:pt x="2397252" y="164592"/>
                  </a:lnTo>
                  <a:lnTo>
                    <a:pt x="2395093" y="164719"/>
                  </a:lnTo>
                  <a:lnTo>
                    <a:pt x="2387092" y="164719"/>
                  </a:lnTo>
                  <a:lnTo>
                    <a:pt x="2382901" y="163322"/>
                  </a:lnTo>
                  <a:lnTo>
                    <a:pt x="2380615" y="160274"/>
                  </a:lnTo>
                  <a:lnTo>
                    <a:pt x="2378329" y="157353"/>
                  </a:lnTo>
                  <a:lnTo>
                    <a:pt x="2377186" y="152781"/>
                  </a:lnTo>
                  <a:lnTo>
                    <a:pt x="2377186" y="97917"/>
                  </a:lnTo>
                  <a:lnTo>
                    <a:pt x="2407158" y="97917"/>
                  </a:lnTo>
                  <a:lnTo>
                    <a:pt x="2407158" y="66294"/>
                  </a:lnTo>
                  <a:close/>
                </a:path>
                <a:path w="7179309" h="256539">
                  <a:moveTo>
                    <a:pt x="2469261" y="66294"/>
                  </a:moveTo>
                  <a:lnTo>
                    <a:pt x="2427097" y="66294"/>
                  </a:lnTo>
                  <a:lnTo>
                    <a:pt x="2427097" y="194437"/>
                  </a:lnTo>
                  <a:lnTo>
                    <a:pt x="2469261" y="194437"/>
                  </a:lnTo>
                  <a:lnTo>
                    <a:pt x="2469261" y="66294"/>
                  </a:lnTo>
                  <a:close/>
                </a:path>
                <a:path w="7179309" h="256539">
                  <a:moveTo>
                    <a:pt x="2472436" y="22225"/>
                  </a:moveTo>
                  <a:lnTo>
                    <a:pt x="2451354" y="2286"/>
                  </a:lnTo>
                  <a:lnTo>
                    <a:pt x="2444750" y="2286"/>
                  </a:lnTo>
                  <a:lnTo>
                    <a:pt x="2441575" y="2921"/>
                  </a:lnTo>
                  <a:lnTo>
                    <a:pt x="2435733" y="5461"/>
                  </a:lnTo>
                  <a:lnTo>
                    <a:pt x="2433193" y="7112"/>
                  </a:lnTo>
                  <a:lnTo>
                    <a:pt x="2430907" y="9271"/>
                  </a:lnTo>
                  <a:lnTo>
                    <a:pt x="2428621" y="11303"/>
                  </a:lnTo>
                  <a:lnTo>
                    <a:pt x="2426970" y="13716"/>
                  </a:lnTo>
                  <a:lnTo>
                    <a:pt x="2425827" y="16510"/>
                  </a:lnTo>
                  <a:lnTo>
                    <a:pt x="2424557" y="19431"/>
                  </a:lnTo>
                  <a:lnTo>
                    <a:pt x="2424061" y="22225"/>
                  </a:lnTo>
                  <a:lnTo>
                    <a:pt x="2424049" y="31750"/>
                  </a:lnTo>
                  <a:lnTo>
                    <a:pt x="2426335" y="37211"/>
                  </a:lnTo>
                  <a:lnTo>
                    <a:pt x="2435479" y="46355"/>
                  </a:lnTo>
                  <a:lnTo>
                    <a:pt x="2441321" y="48641"/>
                  </a:lnTo>
                  <a:lnTo>
                    <a:pt x="2451354" y="48641"/>
                  </a:lnTo>
                  <a:lnTo>
                    <a:pt x="2454529" y="48006"/>
                  </a:lnTo>
                  <a:lnTo>
                    <a:pt x="2457577" y="46736"/>
                  </a:lnTo>
                  <a:lnTo>
                    <a:pt x="2460625" y="45593"/>
                  </a:lnTo>
                  <a:lnTo>
                    <a:pt x="2472436" y="28575"/>
                  </a:lnTo>
                  <a:lnTo>
                    <a:pt x="2472436" y="22225"/>
                  </a:lnTo>
                  <a:close/>
                </a:path>
                <a:path w="7179309" h="256539">
                  <a:moveTo>
                    <a:pt x="2638425" y="129794"/>
                  </a:moveTo>
                  <a:lnTo>
                    <a:pt x="2630614" y="97155"/>
                  </a:lnTo>
                  <a:lnTo>
                    <a:pt x="2629738" y="95427"/>
                  </a:lnTo>
                  <a:lnTo>
                    <a:pt x="2601074" y="69354"/>
                  </a:lnTo>
                  <a:lnTo>
                    <a:pt x="2597912" y="68059"/>
                  </a:lnTo>
                  <a:lnTo>
                    <a:pt x="2597912" y="125730"/>
                  </a:lnTo>
                  <a:lnTo>
                    <a:pt x="2597912" y="133985"/>
                  </a:lnTo>
                  <a:lnTo>
                    <a:pt x="2572512" y="162941"/>
                  </a:lnTo>
                  <a:lnTo>
                    <a:pt x="2562606" y="162941"/>
                  </a:lnTo>
                  <a:lnTo>
                    <a:pt x="2558288" y="162052"/>
                  </a:lnTo>
                  <a:lnTo>
                    <a:pt x="2550668" y="158242"/>
                  </a:lnTo>
                  <a:lnTo>
                    <a:pt x="2547493" y="155702"/>
                  </a:lnTo>
                  <a:lnTo>
                    <a:pt x="2544953" y="152527"/>
                  </a:lnTo>
                  <a:lnTo>
                    <a:pt x="2542286" y="149352"/>
                  </a:lnTo>
                  <a:lnTo>
                    <a:pt x="2540381" y="145796"/>
                  </a:lnTo>
                  <a:lnTo>
                    <a:pt x="2537841" y="137922"/>
                  </a:lnTo>
                  <a:lnTo>
                    <a:pt x="2537333" y="133985"/>
                  </a:lnTo>
                  <a:lnTo>
                    <a:pt x="2537333" y="125730"/>
                  </a:lnTo>
                  <a:lnTo>
                    <a:pt x="2562352" y="97155"/>
                  </a:lnTo>
                  <a:lnTo>
                    <a:pt x="2572258" y="97155"/>
                  </a:lnTo>
                  <a:lnTo>
                    <a:pt x="2597912" y="125730"/>
                  </a:lnTo>
                  <a:lnTo>
                    <a:pt x="2597912" y="68059"/>
                  </a:lnTo>
                  <a:lnTo>
                    <a:pt x="2567305" y="62103"/>
                  </a:lnTo>
                  <a:lnTo>
                    <a:pt x="2560155" y="62420"/>
                  </a:lnTo>
                  <a:lnTo>
                    <a:pt x="2522309" y="76022"/>
                  </a:lnTo>
                  <a:lnTo>
                    <a:pt x="2499525" y="108026"/>
                  </a:lnTo>
                  <a:lnTo>
                    <a:pt x="2496312" y="129794"/>
                  </a:lnTo>
                  <a:lnTo>
                    <a:pt x="2496667" y="137490"/>
                  </a:lnTo>
                  <a:lnTo>
                    <a:pt x="2512720" y="175196"/>
                  </a:lnTo>
                  <a:lnTo>
                    <a:pt x="2546439" y="195770"/>
                  </a:lnTo>
                  <a:lnTo>
                    <a:pt x="2567305" y="198501"/>
                  </a:lnTo>
                  <a:lnTo>
                    <a:pt x="2574518" y="198196"/>
                  </a:lnTo>
                  <a:lnTo>
                    <a:pt x="2612390" y="184061"/>
                  </a:lnTo>
                  <a:lnTo>
                    <a:pt x="2630462" y="162941"/>
                  </a:lnTo>
                  <a:lnTo>
                    <a:pt x="2632837" y="158242"/>
                  </a:lnTo>
                  <a:lnTo>
                    <a:pt x="2635313" y="151701"/>
                  </a:lnTo>
                  <a:lnTo>
                    <a:pt x="2637053" y="144792"/>
                  </a:lnTo>
                  <a:lnTo>
                    <a:pt x="2638082" y="137490"/>
                  </a:lnTo>
                  <a:lnTo>
                    <a:pt x="2638425" y="129794"/>
                  </a:lnTo>
                  <a:close/>
                </a:path>
                <a:path w="7179309" h="256539">
                  <a:moveTo>
                    <a:pt x="2791206" y="194437"/>
                  </a:moveTo>
                  <a:lnTo>
                    <a:pt x="2791091" y="107950"/>
                  </a:lnTo>
                  <a:lnTo>
                    <a:pt x="2790444" y="102489"/>
                  </a:lnTo>
                  <a:lnTo>
                    <a:pt x="2789123" y="97409"/>
                  </a:lnTo>
                  <a:lnTo>
                    <a:pt x="2787142" y="89789"/>
                  </a:lnTo>
                  <a:lnTo>
                    <a:pt x="2784475" y="84201"/>
                  </a:lnTo>
                  <a:lnTo>
                    <a:pt x="2784284" y="83947"/>
                  </a:lnTo>
                  <a:lnTo>
                    <a:pt x="2780792" y="79248"/>
                  </a:lnTo>
                  <a:lnTo>
                    <a:pt x="2752979" y="62611"/>
                  </a:lnTo>
                  <a:lnTo>
                    <a:pt x="2740025" y="62611"/>
                  </a:lnTo>
                  <a:lnTo>
                    <a:pt x="2735707" y="63246"/>
                  </a:lnTo>
                  <a:lnTo>
                    <a:pt x="2731770" y="64516"/>
                  </a:lnTo>
                  <a:lnTo>
                    <a:pt x="2727833" y="65659"/>
                  </a:lnTo>
                  <a:lnTo>
                    <a:pt x="2706116" y="83947"/>
                  </a:lnTo>
                  <a:lnTo>
                    <a:pt x="2705608" y="83947"/>
                  </a:lnTo>
                  <a:lnTo>
                    <a:pt x="2705608" y="66294"/>
                  </a:lnTo>
                  <a:lnTo>
                    <a:pt x="2664714" y="66294"/>
                  </a:lnTo>
                  <a:lnTo>
                    <a:pt x="2664714" y="194437"/>
                  </a:lnTo>
                  <a:lnTo>
                    <a:pt x="2707132" y="194437"/>
                  </a:lnTo>
                  <a:lnTo>
                    <a:pt x="2707195" y="120777"/>
                  </a:lnTo>
                  <a:lnTo>
                    <a:pt x="2707640" y="117856"/>
                  </a:lnTo>
                  <a:lnTo>
                    <a:pt x="2719832" y="99695"/>
                  </a:lnTo>
                  <a:lnTo>
                    <a:pt x="2722626" y="98171"/>
                  </a:lnTo>
                  <a:lnTo>
                    <a:pt x="2725928" y="97409"/>
                  </a:lnTo>
                  <a:lnTo>
                    <a:pt x="2733421" y="97409"/>
                  </a:lnTo>
                  <a:lnTo>
                    <a:pt x="2736596" y="98171"/>
                  </a:lnTo>
                  <a:lnTo>
                    <a:pt x="2739136" y="99695"/>
                  </a:lnTo>
                  <a:lnTo>
                    <a:pt x="2741676" y="101092"/>
                  </a:lnTo>
                  <a:lnTo>
                    <a:pt x="2743581" y="103124"/>
                  </a:lnTo>
                  <a:lnTo>
                    <a:pt x="2744851" y="105537"/>
                  </a:lnTo>
                  <a:lnTo>
                    <a:pt x="2746248" y="107950"/>
                  </a:lnTo>
                  <a:lnTo>
                    <a:pt x="2747264" y="110871"/>
                  </a:lnTo>
                  <a:lnTo>
                    <a:pt x="2748534" y="117348"/>
                  </a:lnTo>
                  <a:lnTo>
                    <a:pt x="2748788" y="120777"/>
                  </a:lnTo>
                  <a:lnTo>
                    <a:pt x="2748788" y="194437"/>
                  </a:lnTo>
                  <a:lnTo>
                    <a:pt x="2791206" y="194437"/>
                  </a:lnTo>
                  <a:close/>
                </a:path>
                <a:path w="7179309" h="256539">
                  <a:moveTo>
                    <a:pt x="2935986" y="66294"/>
                  </a:moveTo>
                  <a:lnTo>
                    <a:pt x="2893822" y="66294"/>
                  </a:lnTo>
                  <a:lnTo>
                    <a:pt x="2893822" y="194437"/>
                  </a:lnTo>
                  <a:lnTo>
                    <a:pt x="2935986" y="194437"/>
                  </a:lnTo>
                  <a:lnTo>
                    <a:pt x="2935986" y="66294"/>
                  </a:lnTo>
                  <a:close/>
                </a:path>
                <a:path w="7179309" h="256539">
                  <a:moveTo>
                    <a:pt x="2939161" y="22225"/>
                  </a:moveTo>
                  <a:lnTo>
                    <a:pt x="2918079" y="2286"/>
                  </a:lnTo>
                  <a:lnTo>
                    <a:pt x="2911475" y="2286"/>
                  </a:lnTo>
                  <a:lnTo>
                    <a:pt x="2908300" y="2921"/>
                  </a:lnTo>
                  <a:lnTo>
                    <a:pt x="2902458" y="5461"/>
                  </a:lnTo>
                  <a:lnTo>
                    <a:pt x="2899918" y="7112"/>
                  </a:lnTo>
                  <a:lnTo>
                    <a:pt x="2897632" y="9271"/>
                  </a:lnTo>
                  <a:lnTo>
                    <a:pt x="2895346" y="11303"/>
                  </a:lnTo>
                  <a:lnTo>
                    <a:pt x="2893695" y="13716"/>
                  </a:lnTo>
                  <a:lnTo>
                    <a:pt x="2892552" y="16510"/>
                  </a:lnTo>
                  <a:lnTo>
                    <a:pt x="2891282" y="19431"/>
                  </a:lnTo>
                  <a:lnTo>
                    <a:pt x="2890786" y="22225"/>
                  </a:lnTo>
                  <a:lnTo>
                    <a:pt x="2890774" y="31750"/>
                  </a:lnTo>
                  <a:lnTo>
                    <a:pt x="2893060" y="37211"/>
                  </a:lnTo>
                  <a:lnTo>
                    <a:pt x="2902204" y="46355"/>
                  </a:lnTo>
                  <a:lnTo>
                    <a:pt x="2908046" y="48641"/>
                  </a:lnTo>
                  <a:lnTo>
                    <a:pt x="2918079" y="48641"/>
                  </a:lnTo>
                  <a:lnTo>
                    <a:pt x="2921254" y="48006"/>
                  </a:lnTo>
                  <a:lnTo>
                    <a:pt x="2924302" y="46736"/>
                  </a:lnTo>
                  <a:lnTo>
                    <a:pt x="2927350" y="45593"/>
                  </a:lnTo>
                  <a:lnTo>
                    <a:pt x="2939161" y="28575"/>
                  </a:lnTo>
                  <a:lnTo>
                    <a:pt x="2939161" y="22225"/>
                  </a:lnTo>
                  <a:close/>
                </a:path>
                <a:path w="7179309" h="256539">
                  <a:moveTo>
                    <a:pt x="3096006" y="194437"/>
                  </a:moveTo>
                  <a:lnTo>
                    <a:pt x="3095891" y="107950"/>
                  </a:lnTo>
                  <a:lnTo>
                    <a:pt x="3095231" y="102489"/>
                  </a:lnTo>
                  <a:lnTo>
                    <a:pt x="3093910" y="97409"/>
                  </a:lnTo>
                  <a:lnTo>
                    <a:pt x="3091942" y="89789"/>
                  </a:lnTo>
                  <a:lnTo>
                    <a:pt x="3089275" y="84201"/>
                  </a:lnTo>
                  <a:lnTo>
                    <a:pt x="3089084" y="83947"/>
                  </a:lnTo>
                  <a:lnTo>
                    <a:pt x="3085592" y="79248"/>
                  </a:lnTo>
                  <a:lnTo>
                    <a:pt x="3057779" y="62611"/>
                  </a:lnTo>
                  <a:lnTo>
                    <a:pt x="3044825" y="62611"/>
                  </a:lnTo>
                  <a:lnTo>
                    <a:pt x="3040507" y="63246"/>
                  </a:lnTo>
                  <a:lnTo>
                    <a:pt x="3036570" y="64516"/>
                  </a:lnTo>
                  <a:lnTo>
                    <a:pt x="3032633" y="65659"/>
                  </a:lnTo>
                  <a:lnTo>
                    <a:pt x="3010916" y="83947"/>
                  </a:lnTo>
                  <a:lnTo>
                    <a:pt x="3010408" y="83947"/>
                  </a:lnTo>
                  <a:lnTo>
                    <a:pt x="3010408" y="66294"/>
                  </a:lnTo>
                  <a:lnTo>
                    <a:pt x="2969514" y="66294"/>
                  </a:lnTo>
                  <a:lnTo>
                    <a:pt x="2969514" y="194437"/>
                  </a:lnTo>
                  <a:lnTo>
                    <a:pt x="3011932" y="194437"/>
                  </a:lnTo>
                  <a:lnTo>
                    <a:pt x="3011995" y="120777"/>
                  </a:lnTo>
                  <a:lnTo>
                    <a:pt x="3012440" y="117856"/>
                  </a:lnTo>
                  <a:lnTo>
                    <a:pt x="3024632" y="99695"/>
                  </a:lnTo>
                  <a:lnTo>
                    <a:pt x="3027426" y="98171"/>
                  </a:lnTo>
                  <a:lnTo>
                    <a:pt x="3030728" y="97409"/>
                  </a:lnTo>
                  <a:lnTo>
                    <a:pt x="3038221" y="97409"/>
                  </a:lnTo>
                  <a:lnTo>
                    <a:pt x="3041396" y="98171"/>
                  </a:lnTo>
                  <a:lnTo>
                    <a:pt x="3043936" y="99695"/>
                  </a:lnTo>
                  <a:lnTo>
                    <a:pt x="3046476" y="101092"/>
                  </a:lnTo>
                  <a:lnTo>
                    <a:pt x="3048381" y="103124"/>
                  </a:lnTo>
                  <a:lnTo>
                    <a:pt x="3049651" y="105537"/>
                  </a:lnTo>
                  <a:lnTo>
                    <a:pt x="3051048" y="107950"/>
                  </a:lnTo>
                  <a:lnTo>
                    <a:pt x="3052064" y="110871"/>
                  </a:lnTo>
                  <a:lnTo>
                    <a:pt x="3053334" y="117348"/>
                  </a:lnTo>
                  <a:lnTo>
                    <a:pt x="3053588" y="120777"/>
                  </a:lnTo>
                  <a:lnTo>
                    <a:pt x="3053588" y="194437"/>
                  </a:lnTo>
                  <a:lnTo>
                    <a:pt x="3096006" y="194437"/>
                  </a:lnTo>
                  <a:close/>
                </a:path>
                <a:path w="7179309" h="256539">
                  <a:moveTo>
                    <a:pt x="3396107" y="66294"/>
                  </a:moveTo>
                  <a:lnTo>
                    <a:pt x="3352419" y="66294"/>
                  </a:lnTo>
                  <a:lnTo>
                    <a:pt x="3329940" y="147320"/>
                  </a:lnTo>
                  <a:lnTo>
                    <a:pt x="3329432" y="147320"/>
                  </a:lnTo>
                  <a:lnTo>
                    <a:pt x="3319907" y="114681"/>
                  </a:lnTo>
                  <a:lnTo>
                    <a:pt x="3305810" y="66294"/>
                  </a:lnTo>
                  <a:lnTo>
                    <a:pt x="3263392" y="66294"/>
                  </a:lnTo>
                  <a:lnTo>
                    <a:pt x="3240532" y="147320"/>
                  </a:lnTo>
                  <a:lnTo>
                    <a:pt x="3239770" y="147320"/>
                  </a:lnTo>
                  <a:lnTo>
                    <a:pt x="3217545" y="66294"/>
                  </a:lnTo>
                  <a:lnTo>
                    <a:pt x="3172079" y="66294"/>
                  </a:lnTo>
                  <a:lnTo>
                    <a:pt x="3216275" y="194437"/>
                  </a:lnTo>
                  <a:lnTo>
                    <a:pt x="3258693" y="194437"/>
                  </a:lnTo>
                  <a:lnTo>
                    <a:pt x="3273310" y="147320"/>
                  </a:lnTo>
                  <a:lnTo>
                    <a:pt x="3283458" y="114681"/>
                  </a:lnTo>
                  <a:lnTo>
                    <a:pt x="3283966" y="114681"/>
                  </a:lnTo>
                  <a:lnTo>
                    <a:pt x="3309239" y="194437"/>
                  </a:lnTo>
                  <a:lnTo>
                    <a:pt x="3351657" y="194437"/>
                  </a:lnTo>
                  <a:lnTo>
                    <a:pt x="3367989" y="147320"/>
                  </a:lnTo>
                  <a:lnTo>
                    <a:pt x="3396107" y="66294"/>
                  </a:lnTo>
                  <a:close/>
                </a:path>
                <a:path w="7179309" h="256539">
                  <a:moveTo>
                    <a:pt x="3543935" y="194437"/>
                  </a:moveTo>
                  <a:lnTo>
                    <a:pt x="3543884" y="108458"/>
                  </a:lnTo>
                  <a:lnTo>
                    <a:pt x="3543173" y="102489"/>
                  </a:lnTo>
                  <a:lnTo>
                    <a:pt x="3541979" y="97917"/>
                  </a:lnTo>
                  <a:lnTo>
                    <a:pt x="3539871" y="89789"/>
                  </a:lnTo>
                  <a:lnTo>
                    <a:pt x="3537204" y="84201"/>
                  </a:lnTo>
                  <a:lnTo>
                    <a:pt x="3535972" y="82550"/>
                  </a:lnTo>
                  <a:lnTo>
                    <a:pt x="3533521" y="79248"/>
                  </a:lnTo>
                  <a:lnTo>
                    <a:pt x="3529838" y="74422"/>
                  </a:lnTo>
                  <a:lnTo>
                    <a:pt x="3525012" y="70358"/>
                  </a:lnTo>
                  <a:lnTo>
                    <a:pt x="3519043" y="67310"/>
                  </a:lnTo>
                  <a:lnTo>
                    <a:pt x="3513201" y="64262"/>
                  </a:lnTo>
                  <a:lnTo>
                    <a:pt x="3505835" y="62611"/>
                  </a:lnTo>
                  <a:lnTo>
                    <a:pt x="3488309" y="62611"/>
                  </a:lnTo>
                  <a:lnTo>
                    <a:pt x="3480689" y="64643"/>
                  </a:lnTo>
                  <a:lnTo>
                    <a:pt x="3474339" y="68707"/>
                  </a:lnTo>
                  <a:lnTo>
                    <a:pt x="3467862" y="72771"/>
                  </a:lnTo>
                  <a:lnTo>
                    <a:pt x="3463290" y="77343"/>
                  </a:lnTo>
                  <a:lnTo>
                    <a:pt x="3460369" y="82550"/>
                  </a:lnTo>
                  <a:lnTo>
                    <a:pt x="3459861" y="82550"/>
                  </a:lnTo>
                  <a:lnTo>
                    <a:pt x="3459861" y="0"/>
                  </a:lnTo>
                  <a:lnTo>
                    <a:pt x="3417697" y="0"/>
                  </a:lnTo>
                  <a:lnTo>
                    <a:pt x="3417697" y="194437"/>
                  </a:lnTo>
                  <a:lnTo>
                    <a:pt x="3459861" y="194437"/>
                  </a:lnTo>
                  <a:lnTo>
                    <a:pt x="3459861" y="117475"/>
                  </a:lnTo>
                  <a:lnTo>
                    <a:pt x="3461766" y="110998"/>
                  </a:lnTo>
                  <a:lnTo>
                    <a:pt x="3469640" y="100584"/>
                  </a:lnTo>
                  <a:lnTo>
                    <a:pt x="3475355" y="97917"/>
                  </a:lnTo>
                  <a:lnTo>
                    <a:pt x="3486404" y="97917"/>
                  </a:lnTo>
                  <a:lnTo>
                    <a:pt x="3501517" y="121285"/>
                  </a:lnTo>
                  <a:lnTo>
                    <a:pt x="3501517" y="194437"/>
                  </a:lnTo>
                  <a:lnTo>
                    <a:pt x="3543935" y="194437"/>
                  </a:lnTo>
                  <a:close/>
                </a:path>
                <a:path w="7179309" h="256539">
                  <a:moveTo>
                    <a:pt x="3621786" y="66294"/>
                  </a:moveTo>
                  <a:lnTo>
                    <a:pt x="3579622" y="66294"/>
                  </a:lnTo>
                  <a:lnTo>
                    <a:pt x="3579622" y="194437"/>
                  </a:lnTo>
                  <a:lnTo>
                    <a:pt x="3621786" y="194437"/>
                  </a:lnTo>
                  <a:lnTo>
                    <a:pt x="3621786" y="66294"/>
                  </a:lnTo>
                  <a:close/>
                </a:path>
                <a:path w="7179309" h="256539">
                  <a:moveTo>
                    <a:pt x="3624961" y="22225"/>
                  </a:moveTo>
                  <a:lnTo>
                    <a:pt x="3603879" y="2286"/>
                  </a:lnTo>
                  <a:lnTo>
                    <a:pt x="3597275" y="2286"/>
                  </a:lnTo>
                  <a:lnTo>
                    <a:pt x="3594100" y="2921"/>
                  </a:lnTo>
                  <a:lnTo>
                    <a:pt x="3588258" y="5461"/>
                  </a:lnTo>
                  <a:lnTo>
                    <a:pt x="3585718" y="7112"/>
                  </a:lnTo>
                  <a:lnTo>
                    <a:pt x="3583432" y="9271"/>
                  </a:lnTo>
                  <a:lnTo>
                    <a:pt x="3581146" y="11303"/>
                  </a:lnTo>
                  <a:lnTo>
                    <a:pt x="3579495" y="13716"/>
                  </a:lnTo>
                  <a:lnTo>
                    <a:pt x="3578352" y="16510"/>
                  </a:lnTo>
                  <a:lnTo>
                    <a:pt x="3577082" y="19431"/>
                  </a:lnTo>
                  <a:lnTo>
                    <a:pt x="3576586" y="22225"/>
                  </a:lnTo>
                  <a:lnTo>
                    <a:pt x="3576574" y="31750"/>
                  </a:lnTo>
                  <a:lnTo>
                    <a:pt x="3578860" y="37211"/>
                  </a:lnTo>
                  <a:lnTo>
                    <a:pt x="3588004" y="46355"/>
                  </a:lnTo>
                  <a:lnTo>
                    <a:pt x="3593846" y="48641"/>
                  </a:lnTo>
                  <a:lnTo>
                    <a:pt x="3603879" y="48641"/>
                  </a:lnTo>
                  <a:lnTo>
                    <a:pt x="3607054" y="48006"/>
                  </a:lnTo>
                  <a:lnTo>
                    <a:pt x="3610102" y="46736"/>
                  </a:lnTo>
                  <a:lnTo>
                    <a:pt x="3613150" y="45593"/>
                  </a:lnTo>
                  <a:lnTo>
                    <a:pt x="3624961" y="28575"/>
                  </a:lnTo>
                  <a:lnTo>
                    <a:pt x="3624961" y="22225"/>
                  </a:lnTo>
                  <a:close/>
                </a:path>
                <a:path w="7179309" h="256539">
                  <a:moveTo>
                    <a:pt x="3767963" y="79502"/>
                  </a:moveTo>
                  <a:lnTo>
                    <a:pt x="3765296" y="76835"/>
                  </a:lnTo>
                  <a:lnTo>
                    <a:pt x="3762248" y="74549"/>
                  </a:lnTo>
                  <a:lnTo>
                    <a:pt x="3758692" y="72390"/>
                  </a:lnTo>
                  <a:lnTo>
                    <a:pt x="3755263" y="70231"/>
                  </a:lnTo>
                  <a:lnTo>
                    <a:pt x="3725037" y="62103"/>
                  </a:lnTo>
                  <a:lnTo>
                    <a:pt x="3720338" y="62103"/>
                  </a:lnTo>
                  <a:lnTo>
                    <a:pt x="3680091" y="72732"/>
                  </a:lnTo>
                  <a:lnTo>
                    <a:pt x="3654425" y="101981"/>
                  </a:lnTo>
                  <a:lnTo>
                    <a:pt x="3648837" y="130302"/>
                  </a:lnTo>
                  <a:lnTo>
                    <a:pt x="3649180" y="138099"/>
                  </a:lnTo>
                  <a:lnTo>
                    <a:pt x="3665004" y="175704"/>
                  </a:lnTo>
                  <a:lnTo>
                    <a:pt x="3698964" y="195935"/>
                  </a:lnTo>
                  <a:lnTo>
                    <a:pt x="3720592" y="198501"/>
                  </a:lnTo>
                  <a:lnTo>
                    <a:pt x="3727564" y="198247"/>
                  </a:lnTo>
                  <a:lnTo>
                    <a:pt x="3767963" y="182118"/>
                  </a:lnTo>
                  <a:lnTo>
                    <a:pt x="3752342" y="162941"/>
                  </a:lnTo>
                  <a:lnTo>
                    <a:pt x="3744595" y="153416"/>
                  </a:lnTo>
                  <a:lnTo>
                    <a:pt x="3725926" y="162941"/>
                  </a:lnTo>
                  <a:lnTo>
                    <a:pt x="3716909" y="162941"/>
                  </a:lnTo>
                  <a:lnTo>
                    <a:pt x="3712845" y="162179"/>
                  </a:lnTo>
                  <a:lnTo>
                    <a:pt x="3709162" y="160401"/>
                  </a:lnTo>
                  <a:lnTo>
                    <a:pt x="3705479" y="158750"/>
                  </a:lnTo>
                  <a:lnTo>
                    <a:pt x="3691509" y="134747"/>
                  </a:lnTo>
                  <a:lnTo>
                    <a:pt x="3691509" y="125857"/>
                  </a:lnTo>
                  <a:lnTo>
                    <a:pt x="3692271" y="121666"/>
                  </a:lnTo>
                  <a:lnTo>
                    <a:pt x="3693795" y="117729"/>
                  </a:lnTo>
                  <a:lnTo>
                    <a:pt x="3695192" y="113792"/>
                  </a:lnTo>
                  <a:lnTo>
                    <a:pt x="3716655" y="97409"/>
                  </a:lnTo>
                  <a:lnTo>
                    <a:pt x="3725418" y="97409"/>
                  </a:lnTo>
                  <a:lnTo>
                    <a:pt x="3743579" y="107696"/>
                  </a:lnTo>
                  <a:lnTo>
                    <a:pt x="3752469" y="97409"/>
                  </a:lnTo>
                  <a:lnTo>
                    <a:pt x="3767963" y="79502"/>
                  </a:lnTo>
                  <a:close/>
                </a:path>
                <a:path w="7179309" h="256539">
                  <a:moveTo>
                    <a:pt x="3915410" y="194437"/>
                  </a:moveTo>
                  <a:lnTo>
                    <a:pt x="3915359" y="108458"/>
                  </a:lnTo>
                  <a:lnTo>
                    <a:pt x="3914648" y="102489"/>
                  </a:lnTo>
                  <a:lnTo>
                    <a:pt x="3913454" y="97917"/>
                  </a:lnTo>
                  <a:lnTo>
                    <a:pt x="3911346" y="89789"/>
                  </a:lnTo>
                  <a:lnTo>
                    <a:pt x="3908679" y="84201"/>
                  </a:lnTo>
                  <a:lnTo>
                    <a:pt x="3907447" y="82550"/>
                  </a:lnTo>
                  <a:lnTo>
                    <a:pt x="3904996" y="79248"/>
                  </a:lnTo>
                  <a:lnTo>
                    <a:pt x="3901313" y="74422"/>
                  </a:lnTo>
                  <a:lnTo>
                    <a:pt x="3896487" y="70358"/>
                  </a:lnTo>
                  <a:lnTo>
                    <a:pt x="3890518" y="67310"/>
                  </a:lnTo>
                  <a:lnTo>
                    <a:pt x="3884676" y="64262"/>
                  </a:lnTo>
                  <a:lnTo>
                    <a:pt x="3877310" y="62611"/>
                  </a:lnTo>
                  <a:lnTo>
                    <a:pt x="3859784" y="62611"/>
                  </a:lnTo>
                  <a:lnTo>
                    <a:pt x="3852164" y="64643"/>
                  </a:lnTo>
                  <a:lnTo>
                    <a:pt x="3845814" y="68707"/>
                  </a:lnTo>
                  <a:lnTo>
                    <a:pt x="3839337" y="72771"/>
                  </a:lnTo>
                  <a:lnTo>
                    <a:pt x="3834765" y="77343"/>
                  </a:lnTo>
                  <a:lnTo>
                    <a:pt x="3831844" y="82550"/>
                  </a:lnTo>
                  <a:lnTo>
                    <a:pt x="3831336" y="82550"/>
                  </a:lnTo>
                  <a:lnTo>
                    <a:pt x="3831336" y="0"/>
                  </a:lnTo>
                  <a:lnTo>
                    <a:pt x="3789172" y="0"/>
                  </a:lnTo>
                  <a:lnTo>
                    <a:pt x="3789172" y="194437"/>
                  </a:lnTo>
                  <a:lnTo>
                    <a:pt x="3831336" y="194437"/>
                  </a:lnTo>
                  <a:lnTo>
                    <a:pt x="3831336" y="117475"/>
                  </a:lnTo>
                  <a:lnTo>
                    <a:pt x="3833241" y="110998"/>
                  </a:lnTo>
                  <a:lnTo>
                    <a:pt x="3841115" y="100584"/>
                  </a:lnTo>
                  <a:lnTo>
                    <a:pt x="3846830" y="97917"/>
                  </a:lnTo>
                  <a:lnTo>
                    <a:pt x="3857879" y="97917"/>
                  </a:lnTo>
                  <a:lnTo>
                    <a:pt x="3872992" y="121285"/>
                  </a:lnTo>
                  <a:lnTo>
                    <a:pt x="3872992" y="194437"/>
                  </a:lnTo>
                  <a:lnTo>
                    <a:pt x="3915410" y="194437"/>
                  </a:lnTo>
                  <a:close/>
                </a:path>
                <a:path w="7179309" h="256539">
                  <a:moveTo>
                    <a:pt x="4137279" y="66294"/>
                  </a:moveTo>
                  <a:lnTo>
                    <a:pt x="4092575" y="66294"/>
                  </a:lnTo>
                  <a:lnTo>
                    <a:pt x="4067048" y="148590"/>
                  </a:lnTo>
                  <a:lnTo>
                    <a:pt x="4066286" y="148590"/>
                  </a:lnTo>
                  <a:lnTo>
                    <a:pt x="4037838" y="66294"/>
                  </a:lnTo>
                  <a:lnTo>
                    <a:pt x="3990975" y="66294"/>
                  </a:lnTo>
                  <a:lnTo>
                    <a:pt x="4044442" y="192405"/>
                  </a:lnTo>
                  <a:lnTo>
                    <a:pt x="4040378" y="202946"/>
                  </a:lnTo>
                  <a:lnTo>
                    <a:pt x="4025265" y="220091"/>
                  </a:lnTo>
                  <a:lnTo>
                    <a:pt x="4016756" y="220091"/>
                  </a:lnTo>
                  <a:lnTo>
                    <a:pt x="4014470" y="219964"/>
                  </a:lnTo>
                  <a:lnTo>
                    <a:pt x="4011930" y="219456"/>
                  </a:lnTo>
                  <a:lnTo>
                    <a:pt x="4009390" y="219075"/>
                  </a:lnTo>
                  <a:lnTo>
                    <a:pt x="4007231" y="218440"/>
                  </a:lnTo>
                  <a:lnTo>
                    <a:pt x="4005199" y="217678"/>
                  </a:lnTo>
                  <a:lnTo>
                    <a:pt x="4000500" y="253238"/>
                  </a:lnTo>
                  <a:lnTo>
                    <a:pt x="4019677" y="256159"/>
                  </a:lnTo>
                  <a:lnTo>
                    <a:pt x="4031615" y="256159"/>
                  </a:lnTo>
                  <a:lnTo>
                    <a:pt x="4068191" y="236728"/>
                  </a:lnTo>
                  <a:lnTo>
                    <a:pt x="4077551" y="220091"/>
                  </a:lnTo>
                  <a:lnTo>
                    <a:pt x="4080002" y="213741"/>
                  </a:lnTo>
                  <a:lnTo>
                    <a:pt x="4105300" y="148590"/>
                  </a:lnTo>
                  <a:lnTo>
                    <a:pt x="4137279" y="66294"/>
                  </a:lnTo>
                  <a:close/>
                </a:path>
                <a:path w="7179309" h="256539">
                  <a:moveTo>
                    <a:pt x="4286250" y="129794"/>
                  </a:moveTo>
                  <a:lnTo>
                    <a:pt x="4278439" y="97155"/>
                  </a:lnTo>
                  <a:lnTo>
                    <a:pt x="4277563" y="95427"/>
                  </a:lnTo>
                  <a:lnTo>
                    <a:pt x="4248899" y="69354"/>
                  </a:lnTo>
                  <a:lnTo>
                    <a:pt x="4245737" y="68059"/>
                  </a:lnTo>
                  <a:lnTo>
                    <a:pt x="4245737" y="125730"/>
                  </a:lnTo>
                  <a:lnTo>
                    <a:pt x="4245737" y="133985"/>
                  </a:lnTo>
                  <a:lnTo>
                    <a:pt x="4220337" y="162941"/>
                  </a:lnTo>
                  <a:lnTo>
                    <a:pt x="4210431" y="162941"/>
                  </a:lnTo>
                  <a:lnTo>
                    <a:pt x="4206113" y="162052"/>
                  </a:lnTo>
                  <a:lnTo>
                    <a:pt x="4198493" y="158242"/>
                  </a:lnTo>
                  <a:lnTo>
                    <a:pt x="4195318" y="155702"/>
                  </a:lnTo>
                  <a:lnTo>
                    <a:pt x="4192778" y="152527"/>
                  </a:lnTo>
                  <a:lnTo>
                    <a:pt x="4190111" y="149352"/>
                  </a:lnTo>
                  <a:lnTo>
                    <a:pt x="4188206" y="145796"/>
                  </a:lnTo>
                  <a:lnTo>
                    <a:pt x="4185666" y="137922"/>
                  </a:lnTo>
                  <a:lnTo>
                    <a:pt x="4185158" y="133985"/>
                  </a:lnTo>
                  <a:lnTo>
                    <a:pt x="4185158" y="125730"/>
                  </a:lnTo>
                  <a:lnTo>
                    <a:pt x="4210177" y="97155"/>
                  </a:lnTo>
                  <a:lnTo>
                    <a:pt x="4220083" y="97155"/>
                  </a:lnTo>
                  <a:lnTo>
                    <a:pt x="4245737" y="125730"/>
                  </a:lnTo>
                  <a:lnTo>
                    <a:pt x="4245737" y="68059"/>
                  </a:lnTo>
                  <a:lnTo>
                    <a:pt x="4215130" y="62103"/>
                  </a:lnTo>
                  <a:lnTo>
                    <a:pt x="4207980" y="62420"/>
                  </a:lnTo>
                  <a:lnTo>
                    <a:pt x="4170134" y="76022"/>
                  </a:lnTo>
                  <a:lnTo>
                    <a:pt x="4147350" y="108026"/>
                  </a:lnTo>
                  <a:lnTo>
                    <a:pt x="4144137" y="129794"/>
                  </a:lnTo>
                  <a:lnTo>
                    <a:pt x="4144492" y="137490"/>
                  </a:lnTo>
                  <a:lnTo>
                    <a:pt x="4160545" y="175196"/>
                  </a:lnTo>
                  <a:lnTo>
                    <a:pt x="4194264" y="195770"/>
                  </a:lnTo>
                  <a:lnTo>
                    <a:pt x="4215130" y="198501"/>
                  </a:lnTo>
                  <a:lnTo>
                    <a:pt x="4222343" y="198196"/>
                  </a:lnTo>
                  <a:lnTo>
                    <a:pt x="4260215" y="184061"/>
                  </a:lnTo>
                  <a:lnTo>
                    <a:pt x="4278287" y="162941"/>
                  </a:lnTo>
                  <a:lnTo>
                    <a:pt x="4280662" y="158242"/>
                  </a:lnTo>
                  <a:lnTo>
                    <a:pt x="4283138" y="151701"/>
                  </a:lnTo>
                  <a:lnTo>
                    <a:pt x="4284878" y="144792"/>
                  </a:lnTo>
                  <a:lnTo>
                    <a:pt x="4285907" y="137490"/>
                  </a:lnTo>
                  <a:lnTo>
                    <a:pt x="4286250" y="129794"/>
                  </a:lnTo>
                  <a:close/>
                </a:path>
                <a:path w="7179309" h="256539">
                  <a:moveTo>
                    <a:pt x="4437380" y="66294"/>
                  </a:moveTo>
                  <a:lnTo>
                    <a:pt x="4395343" y="66294"/>
                  </a:lnTo>
                  <a:lnTo>
                    <a:pt x="4395343" y="142875"/>
                  </a:lnTo>
                  <a:lnTo>
                    <a:pt x="4393438" y="149225"/>
                  </a:lnTo>
                  <a:lnTo>
                    <a:pt x="4389501" y="154813"/>
                  </a:lnTo>
                  <a:lnTo>
                    <a:pt x="4385691" y="160274"/>
                  </a:lnTo>
                  <a:lnTo>
                    <a:pt x="4379976" y="162941"/>
                  </a:lnTo>
                  <a:lnTo>
                    <a:pt x="4368673" y="162941"/>
                  </a:lnTo>
                  <a:lnTo>
                    <a:pt x="4365498" y="162306"/>
                  </a:lnTo>
                  <a:lnTo>
                    <a:pt x="4363212" y="160782"/>
                  </a:lnTo>
                  <a:lnTo>
                    <a:pt x="4360799" y="159385"/>
                  </a:lnTo>
                  <a:lnTo>
                    <a:pt x="4353687" y="139319"/>
                  </a:lnTo>
                  <a:lnTo>
                    <a:pt x="4353687" y="66294"/>
                  </a:lnTo>
                  <a:lnTo>
                    <a:pt x="4311269" y="66294"/>
                  </a:lnTo>
                  <a:lnTo>
                    <a:pt x="4311281" y="152146"/>
                  </a:lnTo>
                  <a:lnTo>
                    <a:pt x="4321683" y="181356"/>
                  </a:lnTo>
                  <a:lnTo>
                    <a:pt x="4325366" y="186309"/>
                  </a:lnTo>
                  <a:lnTo>
                    <a:pt x="4330192" y="190246"/>
                  </a:lnTo>
                  <a:lnTo>
                    <a:pt x="4336034" y="193421"/>
                  </a:lnTo>
                  <a:lnTo>
                    <a:pt x="4341876" y="196469"/>
                  </a:lnTo>
                  <a:lnTo>
                    <a:pt x="4349242" y="197993"/>
                  </a:lnTo>
                  <a:lnTo>
                    <a:pt x="4362196" y="197993"/>
                  </a:lnTo>
                  <a:lnTo>
                    <a:pt x="4381500" y="191516"/>
                  </a:lnTo>
                  <a:lnTo>
                    <a:pt x="4384929" y="189611"/>
                  </a:lnTo>
                  <a:lnTo>
                    <a:pt x="4387850" y="187452"/>
                  </a:lnTo>
                  <a:lnTo>
                    <a:pt x="4390263" y="184912"/>
                  </a:lnTo>
                  <a:lnTo>
                    <a:pt x="4392803" y="182372"/>
                  </a:lnTo>
                  <a:lnTo>
                    <a:pt x="4394835" y="179578"/>
                  </a:lnTo>
                  <a:lnTo>
                    <a:pt x="4396359" y="176657"/>
                  </a:lnTo>
                  <a:lnTo>
                    <a:pt x="4396867" y="176657"/>
                  </a:lnTo>
                  <a:lnTo>
                    <a:pt x="4396867" y="194437"/>
                  </a:lnTo>
                  <a:lnTo>
                    <a:pt x="4437380" y="194437"/>
                  </a:lnTo>
                  <a:lnTo>
                    <a:pt x="4437380" y="176657"/>
                  </a:lnTo>
                  <a:lnTo>
                    <a:pt x="4437380" y="162941"/>
                  </a:lnTo>
                  <a:lnTo>
                    <a:pt x="4437380" y="66294"/>
                  </a:lnTo>
                  <a:close/>
                </a:path>
                <a:path w="7179309" h="256539">
                  <a:moveTo>
                    <a:pt x="4559300" y="63754"/>
                  </a:moveTo>
                  <a:lnTo>
                    <a:pt x="4558284" y="63500"/>
                  </a:lnTo>
                  <a:lnTo>
                    <a:pt x="4557014" y="63119"/>
                  </a:lnTo>
                  <a:lnTo>
                    <a:pt x="4555363" y="62992"/>
                  </a:lnTo>
                  <a:lnTo>
                    <a:pt x="4553712" y="62738"/>
                  </a:lnTo>
                  <a:lnTo>
                    <a:pt x="4552061" y="62611"/>
                  </a:lnTo>
                  <a:lnTo>
                    <a:pt x="4542409" y="62611"/>
                  </a:lnTo>
                  <a:lnTo>
                    <a:pt x="4515612" y="84836"/>
                  </a:lnTo>
                  <a:lnTo>
                    <a:pt x="4515104" y="84836"/>
                  </a:lnTo>
                  <a:lnTo>
                    <a:pt x="4515104" y="66294"/>
                  </a:lnTo>
                  <a:lnTo>
                    <a:pt x="4474464" y="66294"/>
                  </a:lnTo>
                  <a:lnTo>
                    <a:pt x="4474464" y="194437"/>
                  </a:lnTo>
                  <a:lnTo>
                    <a:pt x="4516628" y="194437"/>
                  </a:lnTo>
                  <a:lnTo>
                    <a:pt x="4516628" y="125984"/>
                  </a:lnTo>
                  <a:lnTo>
                    <a:pt x="4517136" y="122936"/>
                  </a:lnTo>
                  <a:lnTo>
                    <a:pt x="4541012" y="99441"/>
                  </a:lnTo>
                  <a:lnTo>
                    <a:pt x="4548378" y="99441"/>
                  </a:lnTo>
                  <a:lnTo>
                    <a:pt x="4553712" y="99822"/>
                  </a:lnTo>
                  <a:lnTo>
                    <a:pt x="4555617" y="100203"/>
                  </a:lnTo>
                  <a:lnTo>
                    <a:pt x="4557522" y="100838"/>
                  </a:lnTo>
                  <a:lnTo>
                    <a:pt x="4557585" y="99441"/>
                  </a:lnTo>
                  <a:lnTo>
                    <a:pt x="4558284" y="84836"/>
                  </a:lnTo>
                  <a:lnTo>
                    <a:pt x="4559300" y="63754"/>
                  </a:lnTo>
                  <a:close/>
                </a:path>
                <a:path w="7179309" h="256539">
                  <a:moveTo>
                    <a:pt x="4772660" y="194437"/>
                  </a:moveTo>
                  <a:lnTo>
                    <a:pt x="4772609" y="108458"/>
                  </a:lnTo>
                  <a:lnTo>
                    <a:pt x="4771898" y="102489"/>
                  </a:lnTo>
                  <a:lnTo>
                    <a:pt x="4770704" y="97917"/>
                  </a:lnTo>
                  <a:lnTo>
                    <a:pt x="4768596" y="89789"/>
                  </a:lnTo>
                  <a:lnTo>
                    <a:pt x="4765929" y="84201"/>
                  </a:lnTo>
                  <a:lnTo>
                    <a:pt x="4764697" y="82550"/>
                  </a:lnTo>
                  <a:lnTo>
                    <a:pt x="4762246" y="79248"/>
                  </a:lnTo>
                  <a:lnTo>
                    <a:pt x="4758563" y="74422"/>
                  </a:lnTo>
                  <a:lnTo>
                    <a:pt x="4753737" y="70358"/>
                  </a:lnTo>
                  <a:lnTo>
                    <a:pt x="4747768" y="67310"/>
                  </a:lnTo>
                  <a:lnTo>
                    <a:pt x="4741926" y="64262"/>
                  </a:lnTo>
                  <a:lnTo>
                    <a:pt x="4734560" y="62611"/>
                  </a:lnTo>
                  <a:lnTo>
                    <a:pt x="4717034" y="62611"/>
                  </a:lnTo>
                  <a:lnTo>
                    <a:pt x="4709414" y="64643"/>
                  </a:lnTo>
                  <a:lnTo>
                    <a:pt x="4703064" y="68707"/>
                  </a:lnTo>
                  <a:lnTo>
                    <a:pt x="4696587" y="72771"/>
                  </a:lnTo>
                  <a:lnTo>
                    <a:pt x="4692015" y="77343"/>
                  </a:lnTo>
                  <a:lnTo>
                    <a:pt x="4689094" y="82550"/>
                  </a:lnTo>
                  <a:lnTo>
                    <a:pt x="4688586" y="82550"/>
                  </a:lnTo>
                  <a:lnTo>
                    <a:pt x="4688586" y="0"/>
                  </a:lnTo>
                  <a:lnTo>
                    <a:pt x="4646422" y="0"/>
                  </a:lnTo>
                  <a:lnTo>
                    <a:pt x="4646422" y="194437"/>
                  </a:lnTo>
                  <a:lnTo>
                    <a:pt x="4688586" y="194437"/>
                  </a:lnTo>
                  <a:lnTo>
                    <a:pt x="4688586" y="117475"/>
                  </a:lnTo>
                  <a:lnTo>
                    <a:pt x="4690491" y="110998"/>
                  </a:lnTo>
                  <a:lnTo>
                    <a:pt x="4698365" y="100584"/>
                  </a:lnTo>
                  <a:lnTo>
                    <a:pt x="4704080" y="97917"/>
                  </a:lnTo>
                  <a:lnTo>
                    <a:pt x="4715129" y="97917"/>
                  </a:lnTo>
                  <a:lnTo>
                    <a:pt x="4730242" y="121285"/>
                  </a:lnTo>
                  <a:lnTo>
                    <a:pt x="4730242" y="194437"/>
                  </a:lnTo>
                  <a:lnTo>
                    <a:pt x="4772660" y="194437"/>
                  </a:lnTo>
                  <a:close/>
                </a:path>
                <a:path w="7179309" h="256539">
                  <a:moveTo>
                    <a:pt x="4934839" y="140335"/>
                  </a:moveTo>
                  <a:lnTo>
                    <a:pt x="4934801" y="130810"/>
                  </a:lnTo>
                  <a:lnTo>
                    <a:pt x="4934547" y="123850"/>
                  </a:lnTo>
                  <a:lnTo>
                    <a:pt x="4933670" y="116306"/>
                  </a:lnTo>
                  <a:lnTo>
                    <a:pt x="4933543" y="115697"/>
                  </a:lnTo>
                  <a:lnTo>
                    <a:pt x="4932210" y="109220"/>
                  </a:lnTo>
                  <a:lnTo>
                    <a:pt x="4911217" y="74676"/>
                  </a:lnTo>
                  <a:lnTo>
                    <a:pt x="4896104" y="66802"/>
                  </a:lnTo>
                  <a:lnTo>
                    <a:pt x="4896104" y="115697"/>
                  </a:lnTo>
                  <a:lnTo>
                    <a:pt x="4841748" y="115697"/>
                  </a:lnTo>
                  <a:lnTo>
                    <a:pt x="4850511" y="98425"/>
                  </a:lnTo>
                  <a:lnTo>
                    <a:pt x="4853051" y="96139"/>
                  </a:lnTo>
                  <a:lnTo>
                    <a:pt x="4856099" y="94361"/>
                  </a:lnTo>
                  <a:lnTo>
                    <a:pt x="4859528" y="93218"/>
                  </a:lnTo>
                  <a:lnTo>
                    <a:pt x="4862957" y="91948"/>
                  </a:lnTo>
                  <a:lnTo>
                    <a:pt x="4866767" y="91313"/>
                  </a:lnTo>
                  <a:lnTo>
                    <a:pt x="4879213" y="91313"/>
                  </a:lnTo>
                  <a:lnTo>
                    <a:pt x="4896104" y="115697"/>
                  </a:lnTo>
                  <a:lnTo>
                    <a:pt x="4896104" y="66802"/>
                  </a:lnTo>
                  <a:lnTo>
                    <a:pt x="4890427" y="64846"/>
                  </a:lnTo>
                  <a:lnTo>
                    <a:pt x="4884102" y="63334"/>
                  </a:lnTo>
                  <a:lnTo>
                    <a:pt x="4877473" y="62420"/>
                  </a:lnTo>
                  <a:lnTo>
                    <a:pt x="4870577" y="62103"/>
                  </a:lnTo>
                  <a:lnTo>
                    <a:pt x="4863363" y="62420"/>
                  </a:lnTo>
                  <a:lnTo>
                    <a:pt x="4826228" y="76631"/>
                  </a:lnTo>
                  <a:lnTo>
                    <a:pt x="4804410" y="108940"/>
                  </a:lnTo>
                  <a:lnTo>
                    <a:pt x="4801362" y="130810"/>
                  </a:lnTo>
                  <a:lnTo>
                    <a:pt x="4801705" y="138696"/>
                  </a:lnTo>
                  <a:lnTo>
                    <a:pt x="4817529" y="176314"/>
                  </a:lnTo>
                  <a:lnTo>
                    <a:pt x="4851082" y="195986"/>
                  </a:lnTo>
                  <a:lnTo>
                    <a:pt x="4871847" y="198501"/>
                  </a:lnTo>
                  <a:lnTo>
                    <a:pt x="4881346" y="198069"/>
                  </a:lnTo>
                  <a:lnTo>
                    <a:pt x="4919497" y="182841"/>
                  </a:lnTo>
                  <a:lnTo>
                    <a:pt x="4930013" y="171323"/>
                  </a:lnTo>
                  <a:lnTo>
                    <a:pt x="4921783" y="166116"/>
                  </a:lnTo>
                  <a:lnTo>
                    <a:pt x="4900549" y="152654"/>
                  </a:lnTo>
                  <a:lnTo>
                    <a:pt x="4897755" y="156591"/>
                  </a:lnTo>
                  <a:lnTo>
                    <a:pt x="4893945" y="159893"/>
                  </a:lnTo>
                  <a:lnTo>
                    <a:pt x="4889373" y="162306"/>
                  </a:lnTo>
                  <a:lnTo>
                    <a:pt x="4884674" y="164846"/>
                  </a:lnTo>
                  <a:lnTo>
                    <a:pt x="4879086" y="166116"/>
                  </a:lnTo>
                  <a:lnTo>
                    <a:pt x="4868545" y="166116"/>
                  </a:lnTo>
                  <a:lnTo>
                    <a:pt x="4841748" y="141859"/>
                  </a:lnTo>
                  <a:lnTo>
                    <a:pt x="4934585" y="141859"/>
                  </a:lnTo>
                  <a:lnTo>
                    <a:pt x="4934839" y="140335"/>
                  </a:lnTo>
                  <a:close/>
                </a:path>
                <a:path w="7179309" h="256539">
                  <a:moveTo>
                    <a:pt x="5074285" y="138684"/>
                  </a:moveTo>
                  <a:lnTo>
                    <a:pt x="5071110" y="99695"/>
                  </a:lnTo>
                  <a:lnTo>
                    <a:pt x="5069560" y="93599"/>
                  </a:lnTo>
                  <a:lnTo>
                    <a:pt x="5068951" y="91186"/>
                  </a:lnTo>
                  <a:lnTo>
                    <a:pt x="5036985" y="64414"/>
                  </a:lnTo>
                  <a:lnTo>
                    <a:pt x="5035804" y="64185"/>
                  </a:lnTo>
                  <a:lnTo>
                    <a:pt x="5035804" y="138684"/>
                  </a:lnTo>
                  <a:lnTo>
                    <a:pt x="5035804" y="151003"/>
                  </a:lnTo>
                  <a:lnTo>
                    <a:pt x="5033518" y="157480"/>
                  </a:lnTo>
                  <a:lnTo>
                    <a:pt x="5028819" y="162179"/>
                  </a:lnTo>
                  <a:lnTo>
                    <a:pt x="5024501" y="166751"/>
                  </a:lnTo>
                  <a:lnTo>
                    <a:pt x="5017897" y="169164"/>
                  </a:lnTo>
                  <a:lnTo>
                    <a:pt x="5007229" y="169164"/>
                  </a:lnTo>
                  <a:lnTo>
                    <a:pt x="4992662" y="162052"/>
                  </a:lnTo>
                  <a:lnTo>
                    <a:pt x="4991608" y="160528"/>
                  </a:lnTo>
                  <a:lnTo>
                    <a:pt x="4991100" y="158496"/>
                  </a:lnTo>
                  <a:lnTo>
                    <a:pt x="4991100" y="152273"/>
                  </a:lnTo>
                  <a:lnTo>
                    <a:pt x="4992243" y="149225"/>
                  </a:lnTo>
                  <a:lnTo>
                    <a:pt x="4994656" y="146939"/>
                  </a:lnTo>
                  <a:lnTo>
                    <a:pt x="4997069" y="144526"/>
                  </a:lnTo>
                  <a:lnTo>
                    <a:pt x="5025771" y="138684"/>
                  </a:lnTo>
                  <a:lnTo>
                    <a:pt x="5035804" y="138684"/>
                  </a:lnTo>
                  <a:lnTo>
                    <a:pt x="5035804" y="64185"/>
                  </a:lnTo>
                  <a:lnTo>
                    <a:pt x="5030432" y="63144"/>
                  </a:lnTo>
                  <a:lnTo>
                    <a:pt x="5023269" y="62369"/>
                  </a:lnTo>
                  <a:lnTo>
                    <a:pt x="5015484" y="62103"/>
                  </a:lnTo>
                  <a:lnTo>
                    <a:pt x="5007635" y="62458"/>
                  </a:lnTo>
                  <a:lnTo>
                    <a:pt x="4970653" y="74295"/>
                  </a:lnTo>
                  <a:lnTo>
                    <a:pt x="4958461" y="83693"/>
                  </a:lnTo>
                  <a:lnTo>
                    <a:pt x="4979797" y="106680"/>
                  </a:lnTo>
                  <a:lnTo>
                    <a:pt x="4983734" y="103124"/>
                  </a:lnTo>
                  <a:lnTo>
                    <a:pt x="4988433" y="100076"/>
                  </a:lnTo>
                  <a:lnTo>
                    <a:pt x="4994021" y="97409"/>
                  </a:lnTo>
                  <a:lnTo>
                    <a:pt x="4999609" y="94869"/>
                  </a:lnTo>
                  <a:lnTo>
                    <a:pt x="5005451" y="93599"/>
                  </a:lnTo>
                  <a:lnTo>
                    <a:pt x="5017897" y="93599"/>
                  </a:lnTo>
                  <a:lnTo>
                    <a:pt x="5023358" y="94996"/>
                  </a:lnTo>
                  <a:lnTo>
                    <a:pt x="5032248" y="101092"/>
                  </a:lnTo>
                  <a:lnTo>
                    <a:pt x="5034534" y="105791"/>
                  </a:lnTo>
                  <a:lnTo>
                    <a:pt x="5034534" y="114173"/>
                  </a:lnTo>
                  <a:lnTo>
                    <a:pt x="5027523" y="114274"/>
                  </a:lnTo>
                  <a:lnTo>
                    <a:pt x="5020437" y="114554"/>
                  </a:lnTo>
                  <a:lnTo>
                    <a:pt x="4979289" y="121920"/>
                  </a:lnTo>
                  <a:lnTo>
                    <a:pt x="4952238" y="148082"/>
                  </a:lnTo>
                  <a:lnTo>
                    <a:pt x="4952327" y="165227"/>
                  </a:lnTo>
                  <a:lnTo>
                    <a:pt x="4977384" y="194056"/>
                  </a:lnTo>
                  <a:lnTo>
                    <a:pt x="4993640" y="197485"/>
                  </a:lnTo>
                  <a:lnTo>
                    <a:pt x="5006467" y="197485"/>
                  </a:lnTo>
                  <a:lnTo>
                    <a:pt x="5013579" y="196088"/>
                  </a:lnTo>
                  <a:lnTo>
                    <a:pt x="5026787" y="190246"/>
                  </a:lnTo>
                  <a:lnTo>
                    <a:pt x="5031740" y="186055"/>
                  </a:lnTo>
                  <a:lnTo>
                    <a:pt x="5035042" y="180721"/>
                  </a:lnTo>
                  <a:lnTo>
                    <a:pt x="5035804" y="180721"/>
                  </a:lnTo>
                  <a:lnTo>
                    <a:pt x="5035804" y="194437"/>
                  </a:lnTo>
                  <a:lnTo>
                    <a:pt x="5074285" y="194437"/>
                  </a:lnTo>
                  <a:lnTo>
                    <a:pt x="5074285" y="180721"/>
                  </a:lnTo>
                  <a:lnTo>
                    <a:pt x="5074285" y="169164"/>
                  </a:lnTo>
                  <a:lnTo>
                    <a:pt x="5074285" y="138684"/>
                  </a:lnTo>
                  <a:close/>
                </a:path>
                <a:path w="7179309" h="256539">
                  <a:moveTo>
                    <a:pt x="5187950" y="63754"/>
                  </a:moveTo>
                  <a:lnTo>
                    <a:pt x="5186934" y="63500"/>
                  </a:lnTo>
                  <a:lnTo>
                    <a:pt x="5185664" y="63119"/>
                  </a:lnTo>
                  <a:lnTo>
                    <a:pt x="5184013" y="62992"/>
                  </a:lnTo>
                  <a:lnTo>
                    <a:pt x="5182362" y="62738"/>
                  </a:lnTo>
                  <a:lnTo>
                    <a:pt x="5180711" y="62611"/>
                  </a:lnTo>
                  <a:lnTo>
                    <a:pt x="5171059" y="62611"/>
                  </a:lnTo>
                  <a:lnTo>
                    <a:pt x="5144262" y="84836"/>
                  </a:lnTo>
                  <a:lnTo>
                    <a:pt x="5143754" y="84836"/>
                  </a:lnTo>
                  <a:lnTo>
                    <a:pt x="5143754" y="66294"/>
                  </a:lnTo>
                  <a:lnTo>
                    <a:pt x="5103114" y="66294"/>
                  </a:lnTo>
                  <a:lnTo>
                    <a:pt x="5103114" y="194437"/>
                  </a:lnTo>
                  <a:lnTo>
                    <a:pt x="5145278" y="194437"/>
                  </a:lnTo>
                  <a:lnTo>
                    <a:pt x="5145278" y="125984"/>
                  </a:lnTo>
                  <a:lnTo>
                    <a:pt x="5145786" y="122936"/>
                  </a:lnTo>
                  <a:lnTo>
                    <a:pt x="5169662" y="99441"/>
                  </a:lnTo>
                  <a:lnTo>
                    <a:pt x="5177028" y="99441"/>
                  </a:lnTo>
                  <a:lnTo>
                    <a:pt x="5182362" y="99822"/>
                  </a:lnTo>
                  <a:lnTo>
                    <a:pt x="5184267" y="100203"/>
                  </a:lnTo>
                  <a:lnTo>
                    <a:pt x="5186172" y="100838"/>
                  </a:lnTo>
                  <a:lnTo>
                    <a:pt x="5186235" y="99441"/>
                  </a:lnTo>
                  <a:lnTo>
                    <a:pt x="5186934" y="84836"/>
                  </a:lnTo>
                  <a:lnTo>
                    <a:pt x="5187950" y="63754"/>
                  </a:lnTo>
                  <a:close/>
                </a:path>
                <a:path w="7179309" h="256539">
                  <a:moveTo>
                    <a:pt x="5283708" y="66294"/>
                  </a:moveTo>
                  <a:lnTo>
                    <a:pt x="5253736" y="66294"/>
                  </a:lnTo>
                  <a:lnTo>
                    <a:pt x="5253736" y="32639"/>
                  </a:lnTo>
                  <a:lnTo>
                    <a:pt x="5212207" y="32639"/>
                  </a:lnTo>
                  <a:lnTo>
                    <a:pt x="5212207" y="66294"/>
                  </a:lnTo>
                  <a:lnTo>
                    <a:pt x="5191887" y="66294"/>
                  </a:lnTo>
                  <a:lnTo>
                    <a:pt x="5191887" y="97917"/>
                  </a:lnTo>
                  <a:lnTo>
                    <a:pt x="5212461" y="97917"/>
                  </a:lnTo>
                  <a:lnTo>
                    <a:pt x="5212461" y="158750"/>
                  </a:lnTo>
                  <a:lnTo>
                    <a:pt x="5213223" y="164973"/>
                  </a:lnTo>
                  <a:lnTo>
                    <a:pt x="5242179" y="196469"/>
                  </a:lnTo>
                  <a:lnTo>
                    <a:pt x="5249418" y="197485"/>
                  </a:lnTo>
                  <a:lnTo>
                    <a:pt x="5262499" y="197485"/>
                  </a:lnTo>
                  <a:lnTo>
                    <a:pt x="5266944" y="197104"/>
                  </a:lnTo>
                  <a:lnTo>
                    <a:pt x="5275834" y="195580"/>
                  </a:lnTo>
                  <a:lnTo>
                    <a:pt x="5279517" y="194691"/>
                  </a:lnTo>
                  <a:lnTo>
                    <a:pt x="5282438" y="193675"/>
                  </a:lnTo>
                  <a:lnTo>
                    <a:pt x="5281955" y="164719"/>
                  </a:lnTo>
                  <a:lnTo>
                    <a:pt x="5281930" y="162687"/>
                  </a:lnTo>
                  <a:lnTo>
                    <a:pt x="5280279" y="163449"/>
                  </a:lnTo>
                  <a:lnTo>
                    <a:pt x="5278374" y="163957"/>
                  </a:lnTo>
                  <a:lnTo>
                    <a:pt x="5276088" y="164211"/>
                  </a:lnTo>
                  <a:lnTo>
                    <a:pt x="5273802" y="164592"/>
                  </a:lnTo>
                  <a:lnTo>
                    <a:pt x="5271643" y="164719"/>
                  </a:lnTo>
                  <a:lnTo>
                    <a:pt x="5263642" y="164719"/>
                  </a:lnTo>
                  <a:lnTo>
                    <a:pt x="5259451" y="163322"/>
                  </a:lnTo>
                  <a:lnTo>
                    <a:pt x="5257165" y="160274"/>
                  </a:lnTo>
                  <a:lnTo>
                    <a:pt x="5254879" y="157353"/>
                  </a:lnTo>
                  <a:lnTo>
                    <a:pt x="5253736" y="152781"/>
                  </a:lnTo>
                  <a:lnTo>
                    <a:pt x="5253736" y="97917"/>
                  </a:lnTo>
                  <a:lnTo>
                    <a:pt x="5283708" y="97917"/>
                  </a:lnTo>
                  <a:lnTo>
                    <a:pt x="5283708" y="66294"/>
                  </a:lnTo>
                  <a:close/>
                </a:path>
                <a:path w="7179309" h="256539">
                  <a:moveTo>
                    <a:pt x="5468239" y="80264"/>
                  </a:moveTo>
                  <a:lnTo>
                    <a:pt x="5431091" y="63246"/>
                  </a:lnTo>
                  <a:lnTo>
                    <a:pt x="5416804" y="62103"/>
                  </a:lnTo>
                  <a:lnTo>
                    <a:pt x="5410708" y="62103"/>
                  </a:lnTo>
                  <a:lnTo>
                    <a:pt x="5404485" y="62992"/>
                  </a:lnTo>
                  <a:lnTo>
                    <a:pt x="5398135" y="64681"/>
                  </a:lnTo>
                  <a:lnTo>
                    <a:pt x="5391912" y="66294"/>
                  </a:lnTo>
                  <a:lnTo>
                    <a:pt x="5368544" y="85471"/>
                  </a:lnTo>
                  <a:lnTo>
                    <a:pt x="5365242" y="90805"/>
                  </a:lnTo>
                  <a:lnTo>
                    <a:pt x="5363591" y="97409"/>
                  </a:lnTo>
                  <a:lnTo>
                    <a:pt x="5363591" y="111125"/>
                  </a:lnTo>
                  <a:lnTo>
                    <a:pt x="5387594" y="138303"/>
                  </a:lnTo>
                  <a:lnTo>
                    <a:pt x="5392039" y="140081"/>
                  </a:lnTo>
                  <a:lnTo>
                    <a:pt x="5396484" y="141351"/>
                  </a:lnTo>
                  <a:lnTo>
                    <a:pt x="5400929" y="142367"/>
                  </a:lnTo>
                  <a:lnTo>
                    <a:pt x="5409565" y="144526"/>
                  </a:lnTo>
                  <a:lnTo>
                    <a:pt x="5416042" y="146431"/>
                  </a:lnTo>
                  <a:lnTo>
                    <a:pt x="5420233" y="148336"/>
                  </a:lnTo>
                  <a:lnTo>
                    <a:pt x="5424297" y="150241"/>
                  </a:lnTo>
                  <a:lnTo>
                    <a:pt x="5426456" y="153162"/>
                  </a:lnTo>
                  <a:lnTo>
                    <a:pt x="5426367" y="161290"/>
                  </a:lnTo>
                  <a:lnTo>
                    <a:pt x="5424678" y="164084"/>
                  </a:lnTo>
                  <a:lnTo>
                    <a:pt x="5421376" y="165735"/>
                  </a:lnTo>
                  <a:lnTo>
                    <a:pt x="5418074" y="167259"/>
                  </a:lnTo>
                  <a:lnTo>
                    <a:pt x="5414645" y="168148"/>
                  </a:lnTo>
                  <a:lnTo>
                    <a:pt x="5404993" y="168148"/>
                  </a:lnTo>
                  <a:lnTo>
                    <a:pt x="5379847" y="153670"/>
                  </a:lnTo>
                  <a:lnTo>
                    <a:pt x="5356225" y="178689"/>
                  </a:lnTo>
                  <a:lnTo>
                    <a:pt x="5396420" y="197269"/>
                  </a:lnTo>
                  <a:lnTo>
                    <a:pt x="5411978" y="198501"/>
                  </a:lnTo>
                  <a:lnTo>
                    <a:pt x="5418455" y="198501"/>
                  </a:lnTo>
                  <a:lnTo>
                    <a:pt x="5454269" y="185293"/>
                  </a:lnTo>
                  <a:lnTo>
                    <a:pt x="5461762" y="175260"/>
                  </a:lnTo>
                  <a:lnTo>
                    <a:pt x="5465064" y="169672"/>
                  </a:lnTo>
                  <a:lnTo>
                    <a:pt x="5465419" y="168148"/>
                  </a:lnTo>
                  <a:lnTo>
                    <a:pt x="5466715" y="162814"/>
                  </a:lnTo>
                  <a:lnTo>
                    <a:pt x="5466651" y="148336"/>
                  </a:lnTo>
                  <a:lnTo>
                    <a:pt x="5440426" y="120142"/>
                  </a:lnTo>
                  <a:lnTo>
                    <a:pt x="5425948" y="115697"/>
                  </a:lnTo>
                  <a:lnTo>
                    <a:pt x="5417566" y="113792"/>
                  </a:lnTo>
                  <a:lnTo>
                    <a:pt x="5411597" y="112141"/>
                  </a:lnTo>
                  <a:lnTo>
                    <a:pt x="5407914" y="110617"/>
                  </a:lnTo>
                  <a:lnTo>
                    <a:pt x="5404231" y="108966"/>
                  </a:lnTo>
                  <a:lnTo>
                    <a:pt x="5402453" y="106426"/>
                  </a:lnTo>
                  <a:lnTo>
                    <a:pt x="5402453" y="99060"/>
                  </a:lnTo>
                  <a:lnTo>
                    <a:pt x="5404104" y="96393"/>
                  </a:lnTo>
                  <a:lnTo>
                    <a:pt x="5407406" y="94869"/>
                  </a:lnTo>
                  <a:lnTo>
                    <a:pt x="5410835" y="93345"/>
                  </a:lnTo>
                  <a:lnTo>
                    <a:pt x="5414391" y="92583"/>
                  </a:lnTo>
                  <a:lnTo>
                    <a:pt x="5423535" y="92583"/>
                  </a:lnTo>
                  <a:lnTo>
                    <a:pt x="5428488" y="93599"/>
                  </a:lnTo>
                  <a:lnTo>
                    <a:pt x="5433060" y="95885"/>
                  </a:lnTo>
                  <a:lnTo>
                    <a:pt x="5437632" y="98044"/>
                  </a:lnTo>
                  <a:lnTo>
                    <a:pt x="5441696" y="100838"/>
                  </a:lnTo>
                  <a:lnTo>
                    <a:pt x="5445125" y="104140"/>
                  </a:lnTo>
                  <a:lnTo>
                    <a:pt x="5456301" y="92583"/>
                  </a:lnTo>
                  <a:lnTo>
                    <a:pt x="5468239" y="80264"/>
                  </a:lnTo>
                  <a:close/>
                </a:path>
                <a:path w="7179309" h="256539">
                  <a:moveTo>
                    <a:pt x="5618480" y="66294"/>
                  </a:moveTo>
                  <a:lnTo>
                    <a:pt x="5576443" y="66294"/>
                  </a:lnTo>
                  <a:lnTo>
                    <a:pt x="5576443" y="142875"/>
                  </a:lnTo>
                  <a:lnTo>
                    <a:pt x="5574538" y="149225"/>
                  </a:lnTo>
                  <a:lnTo>
                    <a:pt x="5570601" y="154813"/>
                  </a:lnTo>
                  <a:lnTo>
                    <a:pt x="5566791" y="160274"/>
                  </a:lnTo>
                  <a:lnTo>
                    <a:pt x="5561076" y="162941"/>
                  </a:lnTo>
                  <a:lnTo>
                    <a:pt x="5549773" y="162941"/>
                  </a:lnTo>
                  <a:lnTo>
                    <a:pt x="5546598" y="162306"/>
                  </a:lnTo>
                  <a:lnTo>
                    <a:pt x="5544312" y="160782"/>
                  </a:lnTo>
                  <a:lnTo>
                    <a:pt x="5541899" y="159385"/>
                  </a:lnTo>
                  <a:lnTo>
                    <a:pt x="5534787" y="139319"/>
                  </a:lnTo>
                  <a:lnTo>
                    <a:pt x="5534787" y="66294"/>
                  </a:lnTo>
                  <a:lnTo>
                    <a:pt x="5492369" y="66294"/>
                  </a:lnTo>
                  <a:lnTo>
                    <a:pt x="5492381" y="152146"/>
                  </a:lnTo>
                  <a:lnTo>
                    <a:pt x="5502783" y="181356"/>
                  </a:lnTo>
                  <a:lnTo>
                    <a:pt x="5506466" y="186309"/>
                  </a:lnTo>
                  <a:lnTo>
                    <a:pt x="5511292" y="190246"/>
                  </a:lnTo>
                  <a:lnTo>
                    <a:pt x="5517134" y="193421"/>
                  </a:lnTo>
                  <a:lnTo>
                    <a:pt x="5522976" y="196469"/>
                  </a:lnTo>
                  <a:lnTo>
                    <a:pt x="5530342" y="197993"/>
                  </a:lnTo>
                  <a:lnTo>
                    <a:pt x="5543296" y="197993"/>
                  </a:lnTo>
                  <a:lnTo>
                    <a:pt x="5562600" y="191516"/>
                  </a:lnTo>
                  <a:lnTo>
                    <a:pt x="5566029" y="189611"/>
                  </a:lnTo>
                  <a:lnTo>
                    <a:pt x="5568950" y="187452"/>
                  </a:lnTo>
                  <a:lnTo>
                    <a:pt x="5571363" y="184912"/>
                  </a:lnTo>
                  <a:lnTo>
                    <a:pt x="5573903" y="182372"/>
                  </a:lnTo>
                  <a:lnTo>
                    <a:pt x="5575935" y="179578"/>
                  </a:lnTo>
                  <a:lnTo>
                    <a:pt x="5577459" y="176657"/>
                  </a:lnTo>
                  <a:lnTo>
                    <a:pt x="5577967" y="176657"/>
                  </a:lnTo>
                  <a:lnTo>
                    <a:pt x="5577967" y="194437"/>
                  </a:lnTo>
                  <a:lnTo>
                    <a:pt x="5618480" y="194437"/>
                  </a:lnTo>
                  <a:lnTo>
                    <a:pt x="5618480" y="176657"/>
                  </a:lnTo>
                  <a:lnTo>
                    <a:pt x="5618480" y="162941"/>
                  </a:lnTo>
                  <a:lnTo>
                    <a:pt x="5618480" y="66294"/>
                  </a:lnTo>
                  <a:close/>
                </a:path>
                <a:path w="7179309" h="256539">
                  <a:moveTo>
                    <a:pt x="5791200" y="0"/>
                  </a:moveTo>
                  <a:lnTo>
                    <a:pt x="5750941" y="0"/>
                  </a:lnTo>
                  <a:lnTo>
                    <a:pt x="5750941" y="134239"/>
                  </a:lnTo>
                  <a:lnTo>
                    <a:pt x="5750179" y="138176"/>
                  </a:lnTo>
                  <a:lnTo>
                    <a:pt x="5748782" y="142113"/>
                  </a:lnTo>
                  <a:lnTo>
                    <a:pt x="5747258" y="146050"/>
                  </a:lnTo>
                  <a:lnTo>
                    <a:pt x="5745226" y="149606"/>
                  </a:lnTo>
                  <a:lnTo>
                    <a:pt x="5742559" y="152654"/>
                  </a:lnTo>
                  <a:lnTo>
                    <a:pt x="5740019" y="155829"/>
                  </a:lnTo>
                  <a:lnTo>
                    <a:pt x="5736717" y="158242"/>
                  </a:lnTo>
                  <a:lnTo>
                    <a:pt x="5729097" y="162052"/>
                  </a:lnTo>
                  <a:lnTo>
                    <a:pt x="5724779" y="162941"/>
                  </a:lnTo>
                  <a:lnTo>
                    <a:pt x="5715127" y="162941"/>
                  </a:lnTo>
                  <a:lnTo>
                    <a:pt x="5710809" y="162052"/>
                  </a:lnTo>
                  <a:lnTo>
                    <a:pt x="5703189" y="158242"/>
                  </a:lnTo>
                  <a:lnTo>
                    <a:pt x="5700014" y="155829"/>
                  </a:lnTo>
                  <a:lnTo>
                    <a:pt x="5697474" y="152654"/>
                  </a:lnTo>
                  <a:lnTo>
                    <a:pt x="5694807" y="149606"/>
                  </a:lnTo>
                  <a:lnTo>
                    <a:pt x="5692902" y="146050"/>
                  </a:lnTo>
                  <a:lnTo>
                    <a:pt x="5691632" y="141986"/>
                  </a:lnTo>
                  <a:lnTo>
                    <a:pt x="5690362" y="138049"/>
                  </a:lnTo>
                  <a:lnTo>
                    <a:pt x="5689765" y="134239"/>
                  </a:lnTo>
                  <a:lnTo>
                    <a:pt x="5689727" y="125730"/>
                  </a:lnTo>
                  <a:lnTo>
                    <a:pt x="5690362" y="121666"/>
                  </a:lnTo>
                  <a:lnTo>
                    <a:pt x="5715127" y="97155"/>
                  </a:lnTo>
                  <a:lnTo>
                    <a:pt x="5724779" y="97155"/>
                  </a:lnTo>
                  <a:lnTo>
                    <a:pt x="5750890" y="125730"/>
                  </a:lnTo>
                  <a:lnTo>
                    <a:pt x="5750941" y="134239"/>
                  </a:lnTo>
                  <a:lnTo>
                    <a:pt x="5750941" y="0"/>
                  </a:lnTo>
                  <a:lnTo>
                    <a:pt x="5749163" y="0"/>
                  </a:lnTo>
                  <a:lnTo>
                    <a:pt x="5749163" y="80010"/>
                  </a:lnTo>
                  <a:lnTo>
                    <a:pt x="5748528" y="80010"/>
                  </a:lnTo>
                  <a:lnTo>
                    <a:pt x="5744972" y="75692"/>
                  </a:lnTo>
                  <a:lnTo>
                    <a:pt x="5739892" y="71628"/>
                  </a:lnTo>
                  <a:lnTo>
                    <a:pt x="5726938" y="64516"/>
                  </a:lnTo>
                  <a:lnTo>
                    <a:pt x="5718937" y="62611"/>
                  </a:lnTo>
                  <a:lnTo>
                    <a:pt x="5709539" y="62611"/>
                  </a:lnTo>
                  <a:lnTo>
                    <a:pt x="5670550" y="76581"/>
                  </a:lnTo>
                  <a:lnTo>
                    <a:pt x="5665343" y="82804"/>
                  </a:lnTo>
                  <a:lnTo>
                    <a:pt x="5660136" y="88900"/>
                  </a:lnTo>
                  <a:lnTo>
                    <a:pt x="5649087" y="129794"/>
                  </a:lnTo>
                  <a:lnTo>
                    <a:pt x="5649341" y="136423"/>
                  </a:lnTo>
                  <a:lnTo>
                    <a:pt x="5665089" y="177292"/>
                  </a:lnTo>
                  <a:lnTo>
                    <a:pt x="5670296" y="183642"/>
                  </a:lnTo>
                  <a:lnTo>
                    <a:pt x="5710047" y="197993"/>
                  </a:lnTo>
                  <a:lnTo>
                    <a:pt x="5718683" y="197993"/>
                  </a:lnTo>
                  <a:lnTo>
                    <a:pt x="5751957" y="177673"/>
                  </a:lnTo>
                  <a:lnTo>
                    <a:pt x="5752465" y="177673"/>
                  </a:lnTo>
                  <a:lnTo>
                    <a:pt x="5752465" y="194437"/>
                  </a:lnTo>
                  <a:lnTo>
                    <a:pt x="5791200" y="194437"/>
                  </a:lnTo>
                  <a:lnTo>
                    <a:pt x="5791200" y="177673"/>
                  </a:lnTo>
                  <a:lnTo>
                    <a:pt x="5791200" y="162941"/>
                  </a:lnTo>
                  <a:lnTo>
                    <a:pt x="5791200" y="97155"/>
                  </a:lnTo>
                  <a:lnTo>
                    <a:pt x="5791200" y="80010"/>
                  </a:lnTo>
                  <a:lnTo>
                    <a:pt x="5791200" y="0"/>
                  </a:lnTo>
                  <a:close/>
                </a:path>
                <a:path w="7179309" h="256539">
                  <a:moveTo>
                    <a:pt x="5962650" y="0"/>
                  </a:moveTo>
                  <a:lnTo>
                    <a:pt x="5922391" y="0"/>
                  </a:lnTo>
                  <a:lnTo>
                    <a:pt x="5922391" y="134239"/>
                  </a:lnTo>
                  <a:lnTo>
                    <a:pt x="5921629" y="138176"/>
                  </a:lnTo>
                  <a:lnTo>
                    <a:pt x="5920232" y="142113"/>
                  </a:lnTo>
                  <a:lnTo>
                    <a:pt x="5918708" y="146050"/>
                  </a:lnTo>
                  <a:lnTo>
                    <a:pt x="5916676" y="149606"/>
                  </a:lnTo>
                  <a:lnTo>
                    <a:pt x="5914009" y="152654"/>
                  </a:lnTo>
                  <a:lnTo>
                    <a:pt x="5911469" y="155829"/>
                  </a:lnTo>
                  <a:lnTo>
                    <a:pt x="5908167" y="158242"/>
                  </a:lnTo>
                  <a:lnTo>
                    <a:pt x="5900547" y="162052"/>
                  </a:lnTo>
                  <a:lnTo>
                    <a:pt x="5896229" y="162941"/>
                  </a:lnTo>
                  <a:lnTo>
                    <a:pt x="5886577" y="162941"/>
                  </a:lnTo>
                  <a:lnTo>
                    <a:pt x="5882259" y="162052"/>
                  </a:lnTo>
                  <a:lnTo>
                    <a:pt x="5874639" y="158242"/>
                  </a:lnTo>
                  <a:lnTo>
                    <a:pt x="5871464" y="155829"/>
                  </a:lnTo>
                  <a:lnTo>
                    <a:pt x="5868924" y="152654"/>
                  </a:lnTo>
                  <a:lnTo>
                    <a:pt x="5866257" y="149606"/>
                  </a:lnTo>
                  <a:lnTo>
                    <a:pt x="5864352" y="146050"/>
                  </a:lnTo>
                  <a:lnTo>
                    <a:pt x="5863082" y="141986"/>
                  </a:lnTo>
                  <a:lnTo>
                    <a:pt x="5861812" y="138049"/>
                  </a:lnTo>
                  <a:lnTo>
                    <a:pt x="5861215" y="134239"/>
                  </a:lnTo>
                  <a:lnTo>
                    <a:pt x="5861177" y="125730"/>
                  </a:lnTo>
                  <a:lnTo>
                    <a:pt x="5861812" y="121666"/>
                  </a:lnTo>
                  <a:lnTo>
                    <a:pt x="5886577" y="97155"/>
                  </a:lnTo>
                  <a:lnTo>
                    <a:pt x="5896229" y="97155"/>
                  </a:lnTo>
                  <a:lnTo>
                    <a:pt x="5922340" y="125730"/>
                  </a:lnTo>
                  <a:lnTo>
                    <a:pt x="5922391" y="134239"/>
                  </a:lnTo>
                  <a:lnTo>
                    <a:pt x="5922391" y="0"/>
                  </a:lnTo>
                  <a:lnTo>
                    <a:pt x="5920613" y="0"/>
                  </a:lnTo>
                  <a:lnTo>
                    <a:pt x="5920613" y="80010"/>
                  </a:lnTo>
                  <a:lnTo>
                    <a:pt x="5919978" y="80010"/>
                  </a:lnTo>
                  <a:lnTo>
                    <a:pt x="5916422" y="75692"/>
                  </a:lnTo>
                  <a:lnTo>
                    <a:pt x="5911342" y="71628"/>
                  </a:lnTo>
                  <a:lnTo>
                    <a:pt x="5898388" y="64516"/>
                  </a:lnTo>
                  <a:lnTo>
                    <a:pt x="5890387" y="62611"/>
                  </a:lnTo>
                  <a:lnTo>
                    <a:pt x="5880989" y="62611"/>
                  </a:lnTo>
                  <a:lnTo>
                    <a:pt x="5842000" y="76581"/>
                  </a:lnTo>
                  <a:lnTo>
                    <a:pt x="5836793" y="82804"/>
                  </a:lnTo>
                  <a:lnTo>
                    <a:pt x="5831586" y="88900"/>
                  </a:lnTo>
                  <a:lnTo>
                    <a:pt x="5820537" y="129794"/>
                  </a:lnTo>
                  <a:lnTo>
                    <a:pt x="5820791" y="136423"/>
                  </a:lnTo>
                  <a:lnTo>
                    <a:pt x="5836539" y="177292"/>
                  </a:lnTo>
                  <a:lnTo>
                    <a:pt x="5841746" y="183642"/>
                  </a:lnTo>
                  <a:lnTo>
                    <a:pt x="5881497" y="197993"/>
                  </a:lnTo>
                  <a:lnTo>
                    <a:pt x="5890133" y="197993"/>
                  </a:lnTo>
                  <a:lnTo>
                    <a:pt x="5923407" y="177673"/>
                  </a:lnTo>
                  <a:lnTo>
                    <a:pt x="5923915" y="177673"/>
                  </a:lnTo>
                  <a:lnTo>
                    <a:pt x="5923915" y="194437"/>
                  </a:lnTo>
                  <a:lnTo>
                    <a:pt x="5962650" y="194437"/>
                  </a:lnTo>
                  <a:lnTo>
                    <a:pt x="5962650" y="177673"/>
                  </a:lnTo>
                  <a:lnTo>
                    <a:pt x="5962650" y="162941"/>
                  </a:lnTo>
                  <a:lnTo>
                    <a:pt x="5962650" y="97155"/>
                  </a:lnTo>
                  <a:lnTo>
                    <a:pt x="5962650" y="80010"/>
                  </a:lnTo>
                  <a:lnTo>
                    <a:pt x="5962650" y="0"/>
                  </a:lnTo>
                  <a:close/>
                </a:path>
                <a:path w="7179309" h="256539">
                  <a:moveTo>
                    <a:pt x="6125464" y="140335"/>
                  </a:moveTo>
                  <a:lnTo>
                    <a:pt x="6125426" y="130810"/>
                  </a:lnTo>
                  <a:lnTo>
                    <a:pt x="6125172" y="123850"/>
                  </a:lnTo>
                  <a:lnTo>
                    <a:pt x="6124295" y="116306"/>
                  </a:lnTo>
                  <a:lnTo>
                    <a:pt x="6124168" y="115697"/>
                  </a:lnTo>
                  <a:lnTo>
                    <a:pt x="6122835" y="109220"/>
                  </a:lnTo>
                  <a:lnTo>
                    <a:pt x="6101842" y="74676"/>
                  </a:lnTo>
                  <a:lnTo>
                    <a:pt x="6086729" y="66802"/>
                  </a:lnTo>
                  <a:lnTo>
                    <a:pt x="6086729" y="115697"/>
                  </a:lnTo>
                  <a:lnTo>
                    <a:pt x="6032373" y="115697"/>
                  </a:lnTo>
                  <a:lnTo>
                    <a:pt x="6041136" y="98425"/>
                  </a:lnTo>
                  <a:lnTo>
                    <a:pt x="6043676" y="96139"/>
                  </a:lnTo>
                  <a:lnTo>
                    <a:pt x="6046724" y="94361"/>
                  </a:lnTo>
                  <a:lnTo>
                    <a:pt x="6050153" y="93218"/>
                  </a:lnTo>
                  <a:lnTo>
                    <a:pt x="6053582" y="91948"/>
                  </a:lnTo>
                  <a:lnTo>
                    <a:pt x="6057392" y="91313"/>
                  </a:lnTo>
                  <a:lnTo>
                    <a:pt x="6069838" y="91313"/>
                  </a:lnTo>
                  <a:lnTo>
                    <a:pt x="6086729" y="115697"/>
                  </a:lnTo>
                  <a:lnTo>
                    <a:pt x="6086729" y="66802"/>
                  </a:lnTo>
                  <a:lnTo>
                    <a:pt x="6081052" y="64846"/>
                  </a:lnTo>
                  <a:lnTo>
                    <a:pt x="6074727" y="63334"/>
                  </a:lnTo>
                  <a:lnTo>
                    <a:pt x="6068098" y="62420"/>
                  </a:lnTo>
                  <a:lnTo>
                    <a:pt x="6061202" y="62103"/>
                  </a:lnTo>
                  <a:lnTo>
                    <a:pt x="6053988" y="62420"/>
                  </a:lnTo>
                  <a:lnTo>
                    <a:pt x="6016853" y="76631"/>
                  </a:lnTo>
                  <a:lnTo>
                    <a:pt x="5995035" y="108940"/>
                  </a:lnTo>
                  <a:lnTo>
                    <a:pt x="5991987" y="130810"/>
                  </a:lnTo>
                  <a:lnTo>
                    <a:pt x="5992330" y="138696"/>
                  </a:lnTo>
                  <a:lnTo>
                    <a:pt x="6008154" y="176314"/>
                  </a:lnTo>
                  <a:lnTo>
                    <a:pt x="6041707" y="195986"/>
                  </a:lnTo>
                  <a:lnTo>
                    <a:pt x="6062472" y="198501"/>
                  </a:lnTo>
                  <a:lnTo>
                    <a:pt x="6071971" y="198069"/>
                  </a:lnTo>
                  <a:lnTo>
                    <a:pt x="6110122" y="182841"/>
                  </a:lnTo>
                  <a:lnTo>
                    <a:pt x="6120638" y="171323"/>
                  </a:lnTo>
                  <a:lnTo>
                    <a:pt x="6112408" y="166116"/>
                  </a:lnTo>
                  <a:lnTo>
                    <a:pt x="6091174" y="152654"/>
                  </a:lnTo>
                  <a:lnTo>
                    <a:pt x="6088380" y="156591"/>
                  </a:lnTo>
                  <a:lnTo>
                    <a:pt x="6084570" y="159893"/>
                  </a:lnTo>
                  <a:lnTo>
                    <a:pt x="6079998" y="162306"/>
                  </a:lnTo>
                  <a:lnTo>
                    <a:pt x="6075299" y="164846"/>
                  </a:lnTo>
                  <a:lnTo>
                    <a:pt x="6069711" y="166116"/>
                  </a:lnTo>
                  <a:lnTo>
                    <a:pt x="6059170" y="166116"/>
                  </a:lnTo>
                  <a:lnTo>
                    <a:pt x="6032373" y="141859"/>
                  </a:lnTo>
                  <a:lnTo>
                    <a:pt x="6125210" y="141859"/>
                  </a:lnTo>
                  <a:lnTo>
                    <a:pt x="6125464" y="140335"/>
                  </a:lnTo>
                  <a:close/>
                </a:path>
                <a:path w="7179309" h="256539">
                  <a:moveTo>
                    <a:pt x="6277356" y="194437"/>
                  </a:moveTo>
                  <a:lnTo>
                    <a:pt x="6277241" y="107950"/>
                  </a:lnTo>
                  <a:lnTo>
                    <a:pt x="6276594" y="102489"/>
                  </a:lnTo>
                  <a:lnTo>
                    <a:pt x="6275260" y="97409"/>
                  </a:lnTo>
                  <a:lnTo>
                    <a:pt x="6273292" y="89789"/>
                  </a:lnTo>
                  <a:lnTo>
                    <a:pt x="6270625" y="84201"/>
                  </a:lnTo>
                  <a:lnTo>
                    <a:pt x="6270434" y="83947"/>
                  </a:lnTo>
                  <a:lnTo>
                    <a:pt x="6266942" y="79248"/>
                  </a:lnTo>
                  <a:lnTo>
                    <a:pt x="6239129" y="62611"/>
                  </a:lnTo>
                  <a:lnTo>
                    <a:pt x="6226175" y="62611"/>
                  </a:lnTo>
                  <a:lnTo>
                    <a:pt x="6221857" y="63246"/>
                  </a:lnTo>
                  <a:lnTo>
                    <a:pt x="6217920" y="64516"/>
                  </a:lnTo>
                  <a:lnTo>
                    <a:pt x="6213983" y="65659"/>
                  </a:lnTo>
                  <a:lnTo>
                    <a:pt x="6192266" y="83947"/>
                  </a:lnTo>
                  <a:lnTo>
                    <a:pt x="6191758" y="83947"/>
                  </a:lnTo>
                  <a:lnTo>
                    <a:pt x="6191758" y="66294"/>
                  </a:lnTo>
                  <a:lnTo>
                    <a:pt x="6150864" y="66294"/>
                  </a:lnTo>
                  <a:lnTo>
                    <a:pt x="6150864" y="194437"/>
                  </a:lnTo>
                  <a:lnTo>
                    <a:pt x="6193282" y="194437"/>
                  </a:lnTo>
                  <a:lnTo>
                    <a:pt x="6193345" y="120777"/>
                  </a:lnTo>
                  <a:lnTo>
                    <a:pt x="6193790" y="117856"/>
                  </a:lnTo>
                  <a:lnTo>
                    <a:pt x="6205982" y="99695"/>
                  </a:lnTo>
                  <a:lnTo>
                    <a:pt x="6208776" y="98171"/>
                  </a:lnTo>
                  <a:lnTo>
                    <a:pt x="6212078" y="97409"/>
                  </a:lnTo>
                  <a:lnTo>
                    <a:pt x="6219571" y="97409"/>
                  </a:lnTo>
                  <a:lnTo>
                    <a:pt x="6222746" y="98171"/>
                  </a:lnTo>
                  <a:lnTo>
                    <a:pt x="6225286" y="99695"/>
                  </a:lnTo>
                  <a:lnTo>
                    <a:pt x="6227826" y="101092"/>
                  </a:lnTo>
                  <a:lnTo>
                    <a:pt x="6229731" y="103124"/>
                  </a:lnTo>
                  <a:lnTo>
                    <a:pt x="6231001" y="105537"/>
                  </a:lnTo>
                  <a:lnTo>
                    <a:pt x="6232398" y="107950"/>
                  </a:lnTo>
                  <a:lnTo>
                    <a:pt x="6233414" y="110871"/>
                  </a:lnTo>
                  <a:lnTo>
                    <a:pt x="6234684" y="117348"/>
                  </a:lnTo>
                  <a:lnTo>
                    <a:pt x="6234938" y="120777"/>
                  </a:lnTo>
                  <a:lnTo>
                    <a:pt x="6234938" y="194437"/>
                  </a:lnTo>
                  <a:lnTo>
                    <a:pt x="6277356" y="194437"/>
                  </a:lnTo>
                  <a:close/>
                </a:path>
                <a:path w="7179309" h="256539">
                  <a:moveTo>
                    <a:pt x="6355969" y="0"/>
                  </a:moveTo>
                  <a:lnTo>
                    <a:pt x="6313297" y="0"/>
                  </a:lnTo>
                  <a:lnTo>
                    <a:pt x="6313297" y="194437"/>
                  </a:lnTo>
                  <a:lnTo>
                    <a:pt x="6355969" y="194437"/>
                  </a:lnTo>
                  <a:lnTo>
                    <a:pt x="6355969" y="0"/>
                  </a:lnTo>
                  <a:close/>
                </a:path>
                <a:path w="7179309" h="256539">
                  <a:moveTo>
                    <a:pt x="6518529" y="66294"/>
                  </a:moveTo>
                  <a:lnTo>
                    <a:pt x="6473825" y="66294"/>
                  </a:lnTo>
                  <a:lnTo>
                    <a:pt x="6448298" y="148590"/>
                  </a:lnTo>
                  <a:lnTo>
                    <a:pt x="6447536" y="148590"/>
                  </a:lnTo>
                  <a:lnTo>
                    <a:pt x="6419088" y="66294"/>
                  </a:lnTo>
                  <a:lnTo>
                    <a:pt x="6372225" y="66294"/>
                  </a:lnTo>
                  <a:lnTo>
                    <a:pt x="6425692" y="192405"/>
                  </a:lnTo>
                  <a:lnTo>
                    <a:pt x="6421628" y="202946"/>
                  </a:lnTo>
                  <a:lnTo>
                    <a:pt x="6406515" y="220091"/>
                  </a:lnTo>
                  <a:lnTo>
                    <a:pt x="6398006" y="220091"/>
                  </a:lnTo>
                  <a:lnTo>
                    <a:pt x="6395720" y="219964"/>
                  </a:lnTo>
                  <a:lnTo>
                    <a:pt x="6393180" y="219456"/>
                  </a:lnTo>
                  <a:lnTo>
                    <a:pt x="6390640" y="219075"/>
                  </a:lnTo>
                  <a:lnTo>
                    <a:pt x="6388481" y="218440"/>
                  </a:lnTo>
                  <a:lnTo>
                    <a:pt x="6386449" y="217678"/>
                  </a:lnTo>
                  <a:lnTo>
                    <a:pt x="6381750" y="253238"/>
                  </a:lnTo>
                  <a:lnTo>
                    <a:pt x="6400927" y="256159"/>
                  </a:lnTo>
                  <a:lnTo>
                    <a:pt x="6412865" y="256159"/>
                  </a:lnTo>
                  <a:lnTo>
                    <a:pt x="6449441" y="236728"/>
                  </a:lnTo>
                  <a:lnTo>
                    <a:pt x="6458801" y="220091"/>
                  </a:lnTo>
                  <a:lnTo>
                    <a:pt x="6461252" y="213741"/>
                  </a:lnTo>
                  <a:lnTo>
                    <a:pt x="6486550" y="148590"/>
                  </a:lnTo>
                  <a:lnTo>
                    <a:pt x="6518529" y="66294"/>
                  </a:lnTo>
                  <a:close/>
                </a:path>
                <a:path w="7179309" h="256539">
                  <a:moveTo>
                    <a:pt x="6701663" y="79502"/>
                  </a:moveTo>
                  <a:lnTo>
                    <a:pt x="6698996" y="76835"/>
                  </a:lnTo>
                  <a:lnTo>
                    <a:pt x="6695948" y="74549"/>
                  </a:lnTo>
                  <a:lnTo>
                    <a:pt x="6692392" y="72390"/>
                  </a:lnTo>
                  <a:lnTo>
                    <a:pt x="6688963" y="70231"/>
                  </a:lnTo>
                  <a:lnTo>
                    <a:pt x="6658737" y="62103"/>
                  </a:lnTo>
                  <a:lnTo>
                    <a:pt x="6654038" y="62103"/>
                  </a:lnTo>
                  <a:lnTo>
                    <a:pt x="6613792" y="72732"/>
                  </a:lnTo>
                  <a:lnTo>
                    <a:pt x="6588125" y="101981"/>
                  </a:lnTo>
                  <a:lnTo>
                    <a:pt x="6582537" y="130302"/>
                  </a:lnTo>
                  <a:lnTo>
                    <a:pt x="6582880" y="138099"/>
                  </a:lnTo>
                  <a:lnTo>
                    <a:pt x="6598704" y="175704"/>
                  </a:lnTo>
                  <a:lnTo>
                    <a:pt x="6632664" y="195935"/>
                  </a:lnTo>
                  <a:lnTo>
                    <a:pt x="6654292" y="198501"/>
                  </a:lnTo>
                  <a:lnTo>
                    <a:pt x="6661264" y="198247"/>
                  </a:lnTo>
                  <a:lnTo>
                    <a:pt x="6701663" y="182118"/>
                  </a:lnTo>
                  <a:lnTo>
                    <a:pt x="6686042" y="162941"/>
                  </a:lnTo>
                  <a:lnTo>
                    <a:pt x="6678295" y="153416"/>
                  </a:lnTo>
                  <a:lnTo>
                    <a:pt x="6659626" y="162941"/>
                  </a:lnTo>
                  <a:lnTo>
                    <a:pt x="6650609" y="162941"/>
                  </a:lnTo>
                  <a:lnTo>
                    <a:pt x="6646545" y="162179"/>
                  </a:lnTo>
                  <a:lnTo>
                    <a:pt x="6642862" y="160401"/>
                  </a:lnTo>
                  <a:lnTo>
                    <a:pt x="6639179" y="158750"/>
                  </a:lnTo>
                  <a:lnTo>
                    <a:pt x="6625209" y="134747"/>
                  </a:lnTo>
                  <a:lnTo>
                    <a:pt x="6625209" y="125857"/>
                  </a:lnTo>
                  <a:lnTo>
                    <a:pt x="6625971" y="121666"/>
                  </a:lnTo>
                  <a:lnTo>
                    <a:pt x="6627495" y="117729"/>
                  </a:lnTo>
                  <a:lnTo>
                    <a:pt x="6628892" y="113792"/>
                  </a:lnTo>
                  <a:lnTo>
                    <a:pt x="6650355" y="97409"/>
                  </a:lnTo>
                  <a:lnTo>
                    <a:pt x="6659118" y="97409"/>
                  </a:lnTo>
                  <a:lnTo>
                    <a:pt x="6677279" y="107696"/>
                  </a:lnTo>
                  <a:lnTo>
                    <a:pt x="6686169" y="97409"/>
                  </a:lnTo>
                  <a:lnTo>
                    <a:pt x="6701663" y="79502"/>
                  </a:lnTo>
                  <a:close/>
                </a:path>
                <a:path w="7179309" h="256539">
                  <a:moveTo>
                    <a:pt x="6836410" y="138684"/>
                  </a:moveTo>
                  <a:lnTo>
                    <a:pt x="6833235" y="99695"/>
                  </a:lnTo>
                  <a:lnTo>
                    <a:pt x="6831685" y="93599"/>
                  </a:lnTo>
                  <a:lnTo>
                    <a:pt x="6831076" y="91186"/>
                  </a:lnTo>
                  <a:lnTo>
                    <a:pt x="6799110" y="64414"/>
                  </a:lnTo>
                  <a:lnTo>
                    <a:pt x="6797929" y="64185"/>
                  </a:lnTo>
                  <a:lnTo>
                    <a:pt x="6797929" y="138684"/>
                  </a:lnTo>
                  <a:lnTo>
                    <a:pt x="6797929" y="151003"/>
                  </a:lnTo>
                  <a:lnTo>
                    <a:pt x="6795643" y="157480"/>
                  </a:lnTo>
                  <a:lnTo>
                    <a:pt x="6790944" y="162179"/>
                  </a:lnTo>
                  <a:lnTo>
                    <a:pt x="6786626" y="166751"/>
                  </a:lnTo>
                  <a:lnTo>
                    <a:pt x="6780022" y="169164"/>
                  </a:lnTo>
                  <a:lnTo>
                    <a:pt x="6769354" y="169164"/>
                  </a:lnTo>
                  <a:lnTo>
                    <a:pt x="6754787" y="162052"/>
                  </a:lnTo>
                  <a:lnTo>
                    <a:pt x="6753733" y="160528"/>
                  </a:lnTo>
                  <a:lnTo>
                    <a:pt x="6753225" y="158496"/>
                  </a:lnTo>
                  <a:lnTo>
                    <a:pt x="6753225" y="152273"/>
                  </a:lnTo>
                  <a:lnTo>
                    <a:pt x="6754368" y="149225"/>
                  </a:lnTo>
                  <a:lnTo>
                    <a:pt x="6756781" y="146939"/>
                  </a:lnTo>
                  <a:lnTo>
                    <a:pt x="6759194" y="144526"/>
                  </a:lnTo>
                  <a:lnTo>
                    <a:pt x="6787896" y="138684"/>
                  </a:lnTo>
                  <a:lnTo>
                    <a:pt x="6797929" y="138684"/>
                  </a:lnTo>
                  <a:lnTo>
                    <a:pt x="6797929" y="64185"/>
                  </a:lnTo>
                  <a:lnTo>
                    <a:pt x="6792557" y="63144"/>
                  </a:lnTo>
                  <a:lnTo>
                    <a:pt x="6785394" y="62369"/>
                  </a:lnTo>
                  <a:lnTo>
                    <a:pt x="6777609" y="62103"/>
                  </a:lnTo>
                  <a:lnTo>
                    <a:pt x="6769760" y="62458"/>
                  </a:lnTo>
                  <a:lnTo>
                    <a:pt x="6732778" y="74295"/>
                  </a:lnTo>
                  <a:lnTo>
                    <a:pt x="6720586" y="83693"/>
                  </a:lnTo>
                  <a:lnTo>
                    <a:pt x="6741922" y="106680"/>
                  </a:lnTo>
                  <a:lnTo>
                    <a:pt x="6745859" y="103124"/>
                  </a:lnTo>
                  <a:lnTo>
                    <a:pt x="6750558" y="100076"/>
                  </a:lnTo>
                  <a:lnTo>
                    <a:pt x="6756146" y="97409"/>
                  </a:lnTo>
                  <a:lnTo>
                    <a:pt x="6761734" y="94869"/>
                  </a:lnTo>
                  <a:lnTo>
                    <a:pt x="6767576" y="93599"/>
                  </a:lnTo>
                  <a:lnTo>
                    <a:pt x="6780022" y="93599"/>
                  </a:lnTo>
                  <a:lnTo>
                    <a:pt x="6785483" y="94996"/>
                  </a:lnTo>
                  <a:lnTo>
                    <a:pt x="6794373" y="101092"/>
                  </a:lnTo>
                  <a:lnTo>
                    <a:pt x="6796659" y="105791"/>
                  </a:lnTo>
                  <a:lnTo>
                    <a:pt x="6796659" y="114173"/>
                  </a:lnTo>
                  <a:lnTo>
                    <a:pt x="6789648" y="114274"/>
                  </a:lnTo>
                  <a:lnTo>
                    <a:pt x="6782562" y="114554"/>
                  </a:lnTo>
                  <a:lnTo>
                    <a:pt x="6741414" y="121920"/>
                  </a:lnTo>
                  <a:lnTo>
                    <a:pt x="6714363" y="148082"/>
                  </a:lnTo>
                  <a:lnTo>
                    <a:pt x="6714452" y="165227"/>
                  </a:lnTo>
                  <a:lnTo>
                    <a:pt x="6739509" y="194056"/>
                  </a:lnTo>
                  <a:lnTo>
                    <a:pt x="6755765" y="197485"/>
                  </a:lnTo>
                  <a:lnTo>
                    <a:pt x="6768592" y="197485"/>
                  </a:lnTo>
                  <a:lnTo>
                    <a:pt x="6775704" y="196088"/>
                  </a:lnTo>
                  <a:lnTo>
                    <a:pt x="6788912" y="190246"/>
                  </a:lnTo>
                  <a:lnTo>
                    <a:pt x="6793865" y="186055"/>
                  </a:lnTo>
                  <a:lnTo>
                    <a:pt x="6797167" y="180721"/>
                  </a:lnTo>
                  <a:lnTo>
                    <a:pt x="6797929" y="180721"/>
                  </a:lnTo>
                  <a:lnTo>
                    <a:pt x="6797929" y="194437"/>
                  </a:lnTo>
                  <a:lnTo>
                    <a:pt x="6836410" y="194437"/>
                  </a:lnTo>
                  <a:lnTo>
                    <a:pt x="6836410" y="180721"/>
                  </a:lnTo>
                  <a:lnTo>
                    <a:pt x="6836410" y="169164"/>
                  </a:lnTo>
                  <a:lnTo>
                    <a:pt x="6836410" y="138684"/>
                  </a:lnTo>
                  <a:close/>
                </a:path>
                <a:path w="7179309" h="256539">
                  <a:moveTo>
                    <a:pt x="6991731" y="194437"/>
                  </a:moveTo>
                  <a:lnTo>
                    <a:pt x="6991617" y="107950"/>
                  </a:lnTo>
                  <a:lnTo>
                    <a:pt x="6990969" y="102489"/>
                  </a:lnTo>
                  <a:lnTo>
                    <a:pt x="6989635" y="97409"/>
                  </a:lnTo>
                  <a:lnTo>
                    <a:pt x="6987667" y="89789"/>
                  </a:lnTo>
                  <a:lnTo>
                    <a:pt x="6985000" y="84201"/>
                  </a:lnTo>
                  <a:lnTo>
                    <a:pt x="6984809" y="83947"/>
                  </a:lnTo>
                  <a:lnTo>
                    <a:pt x="6981317" y="79248"/>
                  </a:lnTo>
                  <a:lnTo>
                    <a:pt x="6953504" y="62611"/>
                  </a:lnTo>
                  <a:lnTo>
                    <a:pt x="6940550" y="62611"/>
                  </a:lnTo>
                  <a:lnTo>
                    <a:pt x="6936232" y="63246"/>
                  </a:lnTo>
                  <a:lnTo>
                    <a:pt x="6932295" y="64516"/>
                  </a:lnTo>
                  <a:lnTo>
                    <a:pt x="6928358" y="65659"/>
                  </a:lnTo>
                  <a:lnTo>
                    <a:pt x="6906641" y="83947"/>
                  </a:lnTo>
                  <a:lnTo>
                    <a:pt x="6906133" y="83947"/>
                  </a:lnTo>
                  <a:lnTo>
                    <a:pt x="6906133" y="66294"/>
                  </a:lnTo>
                  <a:lnTo>
                    <a:pt x="6865239" y="66294"/>
                  </a:lnTo>
                  <a:lnTo>
                    <a:pt x="6865239" y="194437"/>
                  </a:lnTo>
                  <a:lnTo>
                    <a:pt x="6907657" y="194437"/>
                  </a:lnTo>
                  <a:lnTo>
                    <a:pt x="6907720" y="120777"/>
                  </a:lnTo>
                  <a:lnTo>
                    <a:pt x="6908165" y="117856"/>
                  </a:lnTo>
                  <a:lnTo>
                    <a:pt x="6920357" y="99695"/>
                  </a:lnTo>
                  <a:lnTo>
                    <a:pt x="6923151" y="98171"/>
                  </a:lnTo>
                  <a:lnTo>
                    <a:pt x="6926453" y="97409"/>
                  </a:lnTo>
                  <a:lnTo>
                    <a:pt x="6933946" y="97409"/>
                  </a:lnTo>
                  <a:lnTo>
                    <a:pt x="6937121" y="98171"/>
                  </a:lnTo>
                  <a:lnTo>
                    <a:pt x="6939661" y="99695"/>
                  </a:lnTo>
                  <a:lnTo>
                    <a:pt x="6942201" y="101092"/>
                  </a:lnTo>
                  <a:lnTo>
                    <a:pt x="6944106" y="103124"/>
                  </a:lnTo>
                  <a:lnTo>
                    <a:pt x="6945376" y="105537"/>
                  </a:lnTo>
                  <a:lnTo>
                    <a:pt x="6946773" y="107950"/>
                  </a:lnTo>
                  <a:lnTo>
                    <a:pt x="6947789" y="110871"/>
                  </a:lnTo>
                  <a:lnTo>
                    <a:pt x="6949059" y="117348"/>
                  </a:lnTo>
                  <a:lnTo>
                    <a:pt x="6949313" y="120777"/>
                  </a:lnTo>
                  <a:lnTo>
                    <a:pt x="6949313" y="194437"/>
                  </a:lnTo>
                  <a:lnTo>
                    <a:pt x="6991731" y="194437"/>
                  </a:lnTo>
                  <a:close/>
                </a:path>
                <a:path w="7179309" h="256539">
                  <a:moveTo>
                    <a:pt x="7066153" y="12319"/>
                  </a:moveTo>
                  <a:lnTo>
                    <a:pt x="7032752" y="12319"/>
                  </a:lnTo>
                  <a:lnTo>
                    <a:pt x="7032752" y="82042"/>
                  </a:lnTo>
                  <a:lnTo>
                    <a:pt x="7066153" y="82042"/>
                  </a:lnTo>
                  <a:lnTo>
                    <a:pt x="7066153" y="12319"/>
                  </a:lnTo>
                  <a:close/>
                </a:path>
                <a:path w="7179309" h="256539">
                  <a:moveTo>
                    <a:pt x="7179183" y="66294"/>
                  </a:moveTo>
                  <a:lnTo>
                    <a:pt x="7149211" y="66294"/>
                  </a:lnTo>
                  <a:lnTo>
                    <a:pt x="7149211" y="32639"/>
                  </a:lnTo>
                  <a:lnTo>
                    <a:pt x="7107682" y="32639"/>
                  </a:lnTo>
                  <a:lnTo>
                    <a:pt x="7107682" y="66294"/>
                  </a:lnTo>
                  <a:lnTo>
                    <a:pt x="7087362" y="66294"/>
                  </a:lnTo>
                  <a:lnTo>
                    <a:pt x="7087362" y="97917"/>
                  </a:lnTo>
                  <a:lnTo>
                    <a:pt x="7107936" y="97917"/>
                  </a:lnTo>
                  <a:lnTo>
                    <a:pt x="7107936" y="158750"/>
                  </a:lnTo>
                  <a:lnTo>
                    <a:pt x="7108698" y="164973"/>
                  </a:lnTo>
                  <a:lnTo>
                    <a:pt x="7137654" y="196469"/>
                  </a:lnTo>
                  <a:lnTo>
                    <a:pt x="7144893" y="197485"/>
                  </a:lnTo>
                  <a:lnTo>
                    <a:pt x="7157974" y="197485"/>
                  </a:lnTo>
                  <a:lnTo>
                    <a:pt x="7162419" y="197104"/>
                  </a:lnTo>
                  <a:lnTo>
                    <a:pt x="7171309" y="195580"/>
                  </a:lnTo>
                  <a:lnTo>
                    <a:pt x="7174992" y="194691"/>
                  </a:lnTo>
                  <a:lnTo>
                    <a:pt x="7177913" y="193675"/>
                  </a:lnTo>
                  <a:lnTo>
                    <a:pt x="7177430" y="164719"/>
                  </a:lnTo>
                  <a:lnTo>
                    <a:pt x="7177405" y="162687"/>
                  </a:lnTo>
                  <a:lnTo>
                    <a:pt x="7175754" y="163449"/>
                  </a:lnTo>
                  <a:lnTo>
                    <a:pt x="7173849" y="163957"/>
                  </a:lnTo>
                  <a:lnTo>
                    <a:pt x="7171563" y="164211"/>
                  </a:lnTo>
                  <a:lnTo>
                    <a:pt x="7169277" y="164592"/>
                  </a:lnTo>
                  <a:lnTo>
                    <a:pt x="7167118" y="164719"/>
                  </a:lnTo>
                  <a:lnTo>
                    <a:pt x="7159117" y="164719"/>
                  </a:lnTo>
                  <a:lnTo>
                    <a:pt x="7154926" y="163322"/>
                  </a:lnTo>
                  <a:lnTo>
                    <a:pt x="7152640" y="160274"/>
                  </a:lnTo>
                  <a:lnTo>
                    <a:pt x="7150354" y="157353"/>
                  </a:lnTo>
                  <a:lnTo>
                    <a:pt x="7149211" y="152781"/>
                  </a:lnTo>
                  <a:lnTo>
                    <a:pt x="7149211" y="97917"/>
                  </a:lnTo>
                  <a:lnTo>
                    <a:pt x="7179183" y="97917"/>
                  </a:lnTo>
                  <a:lnTo>
                    <a:pt x="7179183" y="66294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4252" y="1851660"/>
            <a:ext cx="1736521" cy="2561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639" y="2404872"/>
            <a:ext cx="90919" cy="910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4836" y="2346960"/>
            <a:ext cx="4117466" cy="2561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639" y="2900172"/>
            <a:ext cx="90919" cy="9105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8105" y="2837307"/>
            <a:ext cx="2810383" cy="2611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58519" y="3338067"/>
            <a:ext cx="187706" cy="18770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639" y="3385946"/>
            <a:ext cx="90919" cy="9105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2452" y="3340353"/>
            <a:ext cx="99567" cy="18211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441" y="3323082"/>
            <a:ext cx="3769486" cy="26111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639" y="3881246"/>
            <a:ext cx="90919" cy="9105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58519" y="3825621"/>
            <a:ext cx="3290316" cy="19697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639" y="4376546"/>
            <a:ext cx="90919" cy="9105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48105" y="4313682"/>
            <a:ext cx="2990722" cy="26111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639" y="4871846"/>
            <a:ext cx="90919" cy="9105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47850" y="4813934"/>
            <a:ext cx="2238502" cy="25615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639" y="5357621"/>
            <a:ext cx="90919" cy="9105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58519" y="5299709"/>
            <a:ext cx="6120130" cy="25615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56639" y="5852896"/>
            <a:ext cx="90919" cy="91033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358519" y="5805106"/>
            <a:ext cx="443865" cy="187960"/>
            <a:chOff x="1358519" y="5805106"/>
            <a:chExt cx="443865" cy="187960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58519" y="5805106"/>
              <a:ext cx="187706" cy="1876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82420" y="5807303"/>
              <a:ext cx="219963" cy="184594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1857755" y="5794997"/>
            <a:ext cx="1010285" cy="198120"/>
          </a:xfrm>
          <a:custGeom>
            <a:avLst/>
            <a:gdLst/>
            <a:ahLst/>
            <a:cxnLst/>
            <a:rect l="l" t="t" r="r" b="b"/>
            <a:pathLst>
              <a:path w="1010285" h="198120">
                <a:moveTo>
                  <a:pt x="291697" y="93560"/>
                </a:moveTo>
                <a:lnTo>
                  <a:pt x="240030" y="93560"/>
                </a:lnTo>
                <a:lnTo>
                  <a:pt x="245491" y="95059"/>
                </a:lnTo>
                <a:lnTo>
                  <a:pt x="254381" y="101092"/>
                </a:lnTo>
                <a:lnTo>
                  <a:pt x="256667" y="105778"/>
                </a:lnTo>
                <a:lnTo>
                  <a:pt x="256667" y="114147"/>
                </a:lnTo>
                <a:lnTo>
                  <a:pt x="249666" y="114247"/>
                </a:lnTo>
                <a:lnTo>
                  <a:pt x="242569" y="114544"/>
                </a:lnTo>
                <a:lnTo>
                  <a:pt x="201421" y="121869"/>
                </a:lnTo>
                <a:lnTo>
                  <a:pt x="181991" y="134937"/>
                </a:lnTo>
                <a:lnTo>
                  <a:pt x="176911" y="140589"/>
                </a:lnTo>
                <a:lnTo>
                  <a:pt x="174370" y="148056"/>
                </a:lnTo>
                <a:lnTo>
                  <a:pt x="174465" y="165277"/>
                </a:lnTo>
                <a:lnTo>
                  <a:pt x="175894" y="171221"/>
                </a:lnTo>
                <a:lnTo>
                  <a:pt x="210438" y="196837"/>
                </a:lnTo>
                <a:lnTo>
                  <a:pt x="215773" y="197535"/>
                </a:lnTo>
                <a:lnTo>
                  <a:pt x="228600" y="197535"/>
                </a:lnTo>
                <a:lnTo>
                  <a:pt x="235712" y="196062"/>
                </a:lnTo>
                <a:lnTo>
                  <a:pt x="248919" y="190207"/>
                </a:lnTo>
                <a:lnTo>
                  <a:pt x="253873" y="186067"/>
                </a:lnTo>
                <a:lnTo>
                  <a:pt x="257175" y="180708"/>
                </a:lnTo>
                <a:lnTo>
                  <a:pt x="296418" y="180708"/>
                </a:lnTo>
                <a:lnTo>
                  <a:pt x="296418" y="169151"/>
                </a:lnTo>
                <a:lnTo>
                  <a:pt x="229362" y="169151"/>
                </a:lnTo>
                <a:lnTo>
                  <a:pt x="227330" y="168948"/>
                </a:lnTo>
                <a:lnTo>
                  <a:pt x="222757" y="168109"/>
                </a:lnTo>
                <a:lnTo>
                  <a:pt x="220725" y="167373"/>
                </a:lnTo>
                <a:lnTo>
                  <a:pt x="219075" y="166331"/>
                </a:lnTo>
                <a:lnTo>
                  <a:pt x="217296" y="165277"/>
                </a:lnTo>
                <a:lnTo>
                  <a:pt x="215900" y="163918"/>
                </a:lnTo>
                <a:lnTo>
                  <a:pt x="214797" y="162115"/>
                </a:lnTo>
                <a:lnTo>
                  <a:pt x="213741" y="160566"/>
                </a:lnTo>
                <a:lnTo>
                  <a:pt x="213232" y="158521"/>
                </a:lnTo>
                <a:lnTo>
                  <a:pt x="213232" y="152323"/>
                </a:lnTo>
                <a:lnTo>
                  <a:pt x="247904" y="138633"/>
                </a:lnTo>
                <a:lnTo>
                  <a:pt x="296418" y="138633"/>
                </a:lnTo>
                <a:lnTo>
                  <a:pt x="296305" y="124929"/>
                </a:lnTo>
                <a:lnTo>
                  <a:pt x="296225" y="121412"/>
                </a:lnTo>
                <a:lnTo>
                  <a:pt x="295640" y="113568"/>
                </a:lnTo>
                <a:lnTo>
                  <a:pt x="294649" y="106311"/>
                </a:lnTo>
                <a:lnTo>
                  <a:pt x="293243" y="99644"/>
                </a:lnTo>
                <a:lnTo>
                  <a:pt x="291697" y="93560"/>
                </a:lnTo>
                <a:close/>
              </a:path>
              <a:path w="1010285" h="198120">
                <a:moveTo>
                  <a:pt x="49402" y="12306"/>
                </a:moveTo>
                <a:lnTo>
                  <a:pt x="0" y="12306"/>
                </a:lnTo>
                <a:lnTo>
                  <a:pt x="68961" y="194398"/>
                </a:lnTo>
                <a:lnTo>
                  <a:pt x="112902" y="194398"/>
                </a:lnTo>
                <a:lnTo>
                  <a:pt x="133343" y="141401"/>
                </a:lnTo>
                <a:lnTo>
                  <a:pt x="91567" y="141401"/>
                </a:lnTo>
                <a:lnTo>
                  <a:pt x="49402" y="12306"/>
                </a:lnTo>
                <a:close/>
              </a:path>
              <a:path w="1010285" h="198120">
                <a:moveTo>
                  <a:pt x="296418" y="180708"/>
                </a:moveTo>
                <a:lnTo>
                  <a:pt x="257937" y="180708"/>
                </a:lnTo>
                <a:lnTo>
                  <a:pt x="257937" y="194398"/>
                </a:lnTo>
                <a:lnTo>
                  <a:pt x="296418" y="194398"/>
                </a:lnTo>
                <a:lnTo>
                  <a:pt x="296418" y="180708"/>
                </a:lnTo>
                <a:close/>
              </a:path>
              <a:path w="1010285" h="198120">
                <a:moveTo>
                  <a:pt x="296418" y="138633"/>
                </a:moveTo>
                <a:lnTo>
                  <a:pt x="257937" y="138633"/>
                </a:lnTo>
                <a:lnTo>
                  <a:pt x="257937" y="151028"/>
                </a:lnTo>
                <a:lnTo>
                  <a:pt x="255650" y="157429"/>
                </a:lnTo>
                <a:lnTo>
                  <a:pt x="250958" y="162242"/>
                </a:lnTo>
                <a:lnTo>
                  <a:pt x="246633" y="166814"/>
                </a:lnTo>
                <a:lnTo>
                  <a:pt x="240030" y="169151"/>
                </a:lnTo>
                <a:lnTo>
                  <a:pt x="296418" y="169151"/>
                </a:lnTo>
                <a:lnTo>
                  <a:pt x="296418" y="138633"/>
                </a:lnTo>
                <a:close/>
              </a:path>
              <a:path w="1010285" h="198120">
                <a:moveTo>
                  <a:pt x="183133" y="12306"/>
                </a:moveTo>
                <a:lnTo>
                  <a:pt x="134493" y="12306"/>
                </a:lnTo>
                <a:lnTo>
                  <a:pt x="92710" y="141401"/>
                </a:lnTo>
                <a:lnTo>
                  <a:pt x="133343" y="141401"/>
                </a:lnTo>
                <a:lnTo>
                  <a:pt x="183133" y="12306"/>
                </a:lnTo>
                <a:close/>
              </a:path>
              <a:path w="1010285" h="198120">
                <a:moveTo>
                  <a:pt x="237617" y="62166"/>
                </a:moveTo>
                <a:lnTo>
                  <a:pt x="199596" y="70599"/>
                </a:lnTo>
                <a:lnTo>
                  <a:pt x="180594" y="83756"/>
                </a:lnTo>
                <a:lnTo>
                  <a:pt x="201930" y="106743"/>
                </a:lnTo>
                <a:lnTo>
                  <a:pt x="205867" y="103136"/>
                </a:lnTo>
                <a:lnTo>
                  <a:pt x="210566" y="100050"/>
                </a:lnTo>
                <a:lnTo>
                  <a:pt x="221742" y="94856"/>
                </a:lnTo>
                <a:lnTo>
                  <a:pt x="227583" y="93560"/>
                </a:lnTo>
                <a:lnTo>
                  <a:pt x="291697" y="93560"/>
                </a:lnTo>
                <a:lnTo>
                  <a:pt x="291083" y="91147"/>
                </a:lnTo>
                <a:lnTo>
                  <a:pt x="259119" y="64422"/>
                </a:lnTo>
                <a:lnTo>
                  <a:pt x="245403" y="62416"/>
                </a:lnTo>
                <a:lnTo>
                  <a:pt x="237617" y="62166"/>
                </a:lnTo>
                <a:close/>
              </a:path>
              <a:path w="1010285" h="198120">
                <a:moveTo>
                  <a:pt x="368426" y="0"/>
                </a:moveTo>
                <a:lnTo>
                  <a:pt x="325755" y="0"/>
                </a:lnTo>
                <a:lnTo>
                  <a:pt x="325755" y="194398"/>
                </a:lnTo>
                <a:lnTo>
                  <a:pt x="368426" y="194398"/>
                </a:lnTo>
                <a:lnTo>
                  <a:pt x="368426" y="0"/>
                </a:lnTo>
                <a:close/>
              </a:path>
              <a:path w="1010285" h="198120">
                <a:moveTo>
                  <a:pt x="431292" y="66306"/>
                </a:moveTo>
                <a:lnTo>
                  <a:pt x="384682" y="66306"/>
                </a:lnTo>
                <a:lnTo>
                  <a:pt x="435101" y="194398"/>
                </a:lnTo>
                <a:lnTo>
                  <a:pt x="480694" y="194398"/>
                </a:lnTo>
                <a:lnTo>
                  <a:pt x="498346" y="149440"/>
                </a:lnTo>
                <a:lnTo>
                  <a:pt x="458343" y="149440"/>
                </a:lnTo>
                <a:lnTo>
                  <a:pt x="431292" y="66306"/>
                </a:lnTo>
                <a:close/>
              </a:path>
              <a:path w="1010285" h="198120">
                <a:moveTo>
                  <a:pt x="530987" y="66306"/>
                </a:moveTo>
                <a:lnTo>
                  <a:pt x="486029" y="66306"/>
                </a:lnTo>
                <a:lnTo>
                  <a:pt x="458977" y="149440"/>
                </a:lnTo>
                <a:lnTo>
                  <a:pt x="498346" y="149440"/>
                </a:lnTo>
                <a:lnTo>
                  <a:pt x="530987" y="66306"/>
                </a:lnTo>
                <a:close/>
              </a:path>
              <a:path w="1010285" h="198120">
                <a:moveTo>
                  <a:pt x="585469" y="66306"/>
                </a:moveTo>
                <a:lnTo>
                  <a:pt x="543051" y="66306"/>
                </a:lnTo>
                <a:lnTo>
                  <a:pt x="543070" y="152222"/>
                </a:lnTo>
                <a:lnTo>
                  <a:pt x="561975" y="190296"/>
                </a:lnTo>
                <a:lnTo>
                  <a:pt x="581025" y="198031"/>
                </a:lnTo>
                <a:lnTo>
                  <a:pt x="593979" y="198031"/>
                </a:lnTo>
                <a:lnTo>
                  <a:pt x="598296" y="197434"/>
                </a:lnTo>
                <a:lnTo>
                  <a:pt x="606298" y="194995"/>
                </a:lnTo>
                <a:lnTo>
                  <a:pt x="609981" y="193446"/>
                </a:lnTo>
                <a:lnTo>
                  <a:pt x="613282" y="191566"/>
                </a:lnTo>
                <a:lnTo>
                  <a:pt x="616712" y="189687"/>
                </a:lnTo>
                <a:lnTo>
                  <a:pt x="619632" y="187464"/>
                </a:lnTo>
                <a:lnTo>
                  <a:pt x="622045" y="184912"/>
                </a:lnTo>
                <a:lnTo>
                  <a:pt x="624586" y="182359"/>
                </a:lnTo>
                <a:lnTo>
                  <a:pt x="626618" y="179616"/>
                </a:lnTo>
                <a:lnTo>
                  <a:pt x="628142" y="176682"/>
                </a:lnTo>
                <a:lnTo>
                  <a:pt x="669163" y="176682"/>
                </a:lnTo>
                <a:lnTo>
                  <a:pt x="669163" y="163004"/>
                </a:lnTo>
                <a:lnTo>
                  <a:pt x="600456" y="163004"/>
                </a:lnTo>
                <a:lnTo>
                  <a:pt x="597281" y="162267"/>
                </a:lnTo>
                <a:lnTo>
                  <a:pt x="594994" y="160807"/>
                </a:lnTo>
                <a:lnTo>
                  <a:pt x="592582" y="159334"/>
                </a:lnTo>
                <a:lnTo>
                  <a:pt x="590676" y="157327"/>
                </a:lnTo>
                <a:lnTo>
                  <a:pt x="585469" y="139344"/>
                </a:lnTo>
                <a:lnTo>
                  <a:pt x="585469" y="66306"/>
                </a:lnTo>
                <a:close/>
              </a:path>
              <a:path w="1010285" h="198120">
                <a:moveTo>
                  <a:pt x="669163" y="176682"/>
                </a:moveTo>
                <a:lnTo>
                  <a:pt x="628650" y="176682"/>
                </a:lnTo>
                <a:lnTo>
                  <a:pt x="628650" y="194398"/>
                </a:lnTo>
                <a:lnTo>
                  <a:pt x="669163" y="194398"/>
                </a:lnTo>
                <a:lnTo>
                  <a:pt x="669163" y="176682"/>
                </a:lnTo>
                <a:close/>
              </a:path>
              <a:path w="1010285" h="198120">
                <a:moveTo>
                  <a:pt x="669163" y="66306"/>
                </a:moveTo>
                <a:lnTo>
                  <a:pt x="627126" y="66306"/>
                </a:lnTo>
                <a:lnTo>
                  <a:pt x="627126" y="142862"/>
                </a:lnTo>
                <a:lnTo>
                  <a:pt x="625202" y="149313"/>
                </a:lnTo>
                <a:lnTo>
                  <a:pt x="621283" y="154774"/>
                </a:lnTo>
                <a:lnTo>
                  <a:pt x="617474" y="160261"/>
                </a:lnTo>
                <a:lnTo>
                  <a:pt x="611758" y="163004"/>
                </a:lnTo>
                <a:lnTo>
                  <a:pt x="669163" y="163004"/>
                </a:lnTo>
                <a:lnTo>
                  <a:pt x="669163" y="66306"/>
                </a:lnTo>
                <a:close/>
              </a:path>
              <a:path w="1010285" h="198120">
                <a:moveTo>
                  <a:pt x="749426" y="0"/>
                </a:moveTo>
                <a:lnTo>
                  <a:pt x="706755" y="0"/>
                </a:lnTo>
                <a:lnTo>
                  <a:pt x="706755" y="194398"/>
                </a:lnTo>
                <a:lnTo>
                  <a:pt x="749426" y="194398"/>
                </a:lnTo>
                <a:lnTo>
                  <a:pt x="749426" y="0"/>
                </a:lnTo>
                <a:close/>
              </a:path>
              <a:path w="1010285" h="198120">
                <a:moveTo>
                  <a:pt x="891772" y="93560"/>
                </a:moveTo>
                <a:lnTo>
                  <a:pt x="840105" y="93560"/>
                </a:lnTo>
                <a:lnTo>
                  <a:pt x="845566" y="95059"/>
                </a:lnTo>
                <a:lnTo>
                  <a:pt x="854456" y="101092"/>
                </a:lnTo>
                <a:lnTo>
                  <a:pt x="856742" y="105778"/>
                </a:lnTo>
                <a:lnTo>
                  <a:pt x="856742" y="114147"/>
                </a:lnTo>
                <a:lnTo>
                  <a:pt x="849741" y="114247"/>
                </a:lnTo>
                <a:lnTo>
                  <a:pt x="842644" y="114544"/>
                </a:lnTo>
                <a:lnTo>
                  <a:pt x="801496" y="121869"/>
                </a:lnTo>
                <a:lnTo>
                  <a:pt x="782066" y="134937"/>
                </a:lnTo>
                <a:lnTo>
                  <a:pt x="776986" y="140589"/>
                </a:lnTo>
                <a:lnTo>
                  <a:pt x="774445" y="148056"/>
                </a:lnTo>
                <a:lnTo>
                  <a:pt x="774540" y="165277"/>
                </a:lnTo>
                <a:lnTo>
                  <a:pt x="775969" y="171221"/>
                </a:lnTo>
                <a:lnTo>
                  <a:pt x="810513" y="196837"/>
                </a:lnTo>
                <a:lnTo>
                  <a:pt x="815848" y="197535"/>
                </a:lnTo>
                <a:lnTo>
                  <a:pt x="828675" y="197535"/>
                </a:lnTo>
                <a:lnTo>
                  <a:pt x="835787" y="196062"/>
                </a:lnTo>
                <a:lnTo>
                  <a:pt x="848994" y="190207"/>
                </a:lnTo>
                <a:lnTo>
                  <a:pt x="853948" y="186067"/>
                </a:lnTo>
                <a:lnTo>
                  <a:pt x="857250" y="180708"/>
                </a:lnTo>
                <a:lnTo>
                  <a:pt x="896493" y="180708"/>
                </a:lnTo>
                <a:lnTo>
                  <a:pt x="896493" y="169151"/>
                </a:lnTo>
                <a:lnTo>
                  <a:pt x="829437" y="169151"/>
                </a:lnTo>
                <a:lnTo>
                  <a:pt x="827405" y="168948"/>
                </a:lnTo>
                <a:lnTo>
                  <a:pt x="822832" y="168109"/>
                </a:lnTo>
                <a:lnTo>
                  <a:pt x="820801" y="167373"/>
                </a:lnTo>
                <a:lnTo>
                  <a:pt x="819150" y="166331"/>
                </a:lnTo>
                <a:lnTo>
                  <a:pt x="817371" y="165277"/>
                </a:lnTo>
                <a:lnTo>
                  <a:pt x="815975" y="163918"/>
                </a:lnTo>
                <a:lnTo>
                  <a:pt x="814872" y="162115"/>
                </a:lnTo>
                <a:lnTo>
                  <a:pt x="813816" y="160566"/>
                </a:lnTo>
                <a:lnTo>
                  <a:pt x="813307" y="158521"/>
                </a:lnTo>
                <a:lnTo>
                  <a:pt x="813307" y="152323"/>
                </a:lnTo>
                <a:lnTo>
                  <a:pt x="847979" y="138633"/>
                </a:lnTo>
                <a:lnTo>
                  <a:pt x="896493" y="138633"/>
                </a:lnTo>
                <a:lnTo>
                  <a:pt x="896380" y="124929"/>
                </a:lnTo>
                <a:lnTo>
                  <a:pt x="896300" y="121412"/>
                </a:lnTo>
                <a:lnTo>
                  <a:pt x="895715" y="113568"/>
                </a:lnTo>
                <a:lnTo>
                  <a:pt x="894724" y="106311"/>
                </a:lnTo>
                <a:lnTo>
                  <a:pt x="893318" y="99644"/>
                </a:lnTo>
                <a:lnTo>
                  <a:pt x="891772" y="93560"/>
                </a:lnTo>
                <a:close/>
              </a:path>
              <a:path w="1010285" h="198120">
                <a:moveTo>
                  <a:pt x="896493" y="180708"/>
                </a:moveTo>
                <a:lnTo>
                  <a:pt x="858012" y="180708"/>
                </a:lnTo>
                <a:lnTo>
                  <a:pt x="858012" y="194398"/>
                </a:lnTo>
                <a:lnTo>
                  <a:pt x="896493" y="194398"/>
                </a:lnTo>
                <a:lnTo>
                  <a:pt x="896493" y="180708"/>
                </a:lnTo>
                <a:close/>
              </a:path>
              <a:path w="1010285" h="198120">
                <a:moveTo>
                  <a:pt x="896493" y="138633"/>
                </a:moveTo>
                <a:lnTo>
                  <a:pt x="858012" y="138633"/>
                </a:lnTo>
                <a:lnTo>
                  <a:pt x="858012" y="151028"/>
                </a:lnTo>
                <a:lnTo>
                  <a:pt x="855726" y="157429"/>
                </a:lnTo>
                <a:lnTo>
                  <a:pt x="851033" y="162242"/>
                </a:lnTo>
                <a:lnTo>
                  <a:pt x="846708" y="166814"/>
                </a:lnTo>
                <a:lnTo>
                  <a:pt x="840105" y="169151"/>
                </a:lnTo>
                <a:lnTo>
                  <a:pt x="896493" y="169151"/>
                </a:lnTo>
                <a:lnTo>
                  <a:pt x="896493" y="138633"/>
                </a:lnTo>
                <a:close/>
              </a:path>
              <a:path w="1010285" h="198120">
                <a:moveTo>
                  <a:pt x="837692" y="62166"/>
                </a:moveTo>
                <a:lnTo>
                  <a:pt x="799671" y="70599"/>
                </a:lnTo>
                <a:lnTo>
                  <a:pt x="780669" y="83756"/>
                </a:lnTo>
                <a:lnTo>
                  <a:pt x="802005" y="106743"/>
                </a:lnTo>
                <a:lnTo>
                  <a:pt x="805942" y="103136"/>
                </a:lnTo>
                <a:lnTo>
                  <a:pt x="810641" y="100050"/>
                </a:lnTo>
                <a:lnTo>
                  <a:pt x="821817" y="94856"/>
                </a:lnTo>
                <a:lnTo>
                  <a:pt x="827658" y="93560"/>
                </a:lnTo>
                <a:lnTo>
                  <a:pt x="891772" y="93560"/>
                </a:lnTo>
                <a:lnTo>
                  <a:pt x="891158" y="91147"/>
                </a:lnTo>
                <a:lnTo>
                  <a:pt x="859194" y="64422"/>
                </a:lnTo>
                <a:lnTo>
                  <a:pt x="845478" y="62416"/>
                </a:lnTo>
                <a:lnTo>
                  <a:pt x="837692" y="62166"/>
                </a:lnTo>
                <a:close/>
              </a:path>
              <a:path w="1010285" h="198120">
                <a:moveTo>
                  <a:pt x="965962" y="66306"/>
                </a:moveTo>
                <a:lnTo>
                  <a:pt x="925321" y="66306"/>
                </a:lnTo>
                <a:lnTo>
                  <a:pt x="925321" y="194398"/>
                </a:lnTo>
                <a:lnTo>
                  <a:pt x="967486" y="194398"/>
                </a:lnTo>
                <a:lnTo>
                  <a:pt x="967486" y="125996"/>
                </a:lnTo>
                <a:lnTo>
                  <a:pt x="967994" y="122986"/>
                </a:lnTo>
                <a:lnTo>
                  <a:pt x="991869" y="99453"/>
                </a:lnTo>
                <a:lnTo>
                  <a:pt x="1008446" y="99453"/>
                </a:lnTo>
                <a:lnTo>
                  <a:pt x="1009145" y="84886"/>
                </a:lnTo>
                <a:lnTo>
                  <a:pt x="965962" y="84886"/>
                </a:lnTo>
                <a:lnTo>
                  <a:pt x="965962" y="66306"/>
                </a:lnTo>
                <a:close/>
              </a:path>
              <a:path w="1010285" h="198120">
                <a:moveTo>
                  <a:pt x="1008446" y="99453"/>
                </a:moveTo>
                <a:lnTo>
                  <a:pt x="999236" y="99453"/>
                </a:lnTo>
                <a:lnTo>
                  <a:pt x="1001013" y="99542"/>
                </a:lnTo>
                <a:lnTo>
                  <a:pt x="1004569" y="99872"/>
                </a:lnTo>
                <a:lnTo>
                  <a:pt x="1006475" y="100253"/>
                </a:lnTo>
                <a:lnTo>
                  <a:pt x="1008380" y="100838"/>
                </a:lnTo>
                <a:lnTo>
                  <a:pt x="1008446" y="99453"/>
                </a:lnTo>
                <a:close/>
              </a:path>
              <a:path w="1010285" h="198120">
                <a:moveTo>
                  <a:pt x="1002919" y="62661"/>
                </a:moveTo>
                <a:lnTo>
                  <a:pt x="993267" y="62661"/>
                </a:lnTo>
                <a:lnTo>
                  <a:pt x="986282" y="64744"/>
                </a:lnTo>
                <a:lnTo>
                  <a:pt x="974344" y="73025"/>
                </a:lnTo>
                <a:lnTo>
                  <a:pt x="969771" y="78359"/>
                </a:lnTo>
                <a:lnTo>
                  <a:pt x="966469" y="84886"/>
                </a:lnTo>
                <a:lnTo>
                  <a:pt x="1009145" y="84886"/>
                </a:lnTo>
                <a:lnTo>
                  <a:pt x="1010157" y="63792"/>
                </a:lnTo>
                <a:lnTo>
                  <a:pt x="1009142" y="63461"/>
                </a:lnTo>
                <a:lnTo>
                  <a:pt x="1007871" y="63195"/>
                </a:lnTo>
                <a:lnTo>
                  <a:pt x="1004569" y="62776"/>
                </a:lnTo>
                <a:lnTo>
                  <a:pt x="1002919" y="62661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57576" y="5794997"/>
            <a:ext cx="1047876" cy="19853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97255" y="1416367"/>
            <a:ext cx="129539" cy="51415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56639" y="6348196"/>
            <a:ext cx="90919" cy="9103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358519" y="6290297"/>
            <a:ext cx="4120896" cy="256171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1027" y="6448120"/>
            <a:ext cx="154304" cy="1133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2057" y="2069464"/>
            <a:ext cx="90931" cy="910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3573" y="2011552"/>
            <a:ext cx="4572508" cy="2561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2057" y="2564764"/>
            <a:ext cx="90931" cy="910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3986" y="2517013"/>
            <a:ext cx="187706" cy="18757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0207" y="2506852"/>
            <a:ext cx="2997708" cy="2561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2057" y="3050539"/>
            <a:ext cx="90931" cy="910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3986" y="3002788"/>
            <a:ext cx="187706" cy="18757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10207" y="3000120"/>
            <a:ext cx="1785873" cy="19176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778630" y="2990976"/>
            <a:ext cx="5805170" cy="257810"/>
            <a:chOff x="3778630" y="2990976"/>
            <a:chExt cx="5805170" cy="25781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8630" y="3004946"/>
              <a:ext cx="108966" cy="697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17568" y="2990976"/>
              <a:ext cx="5665724" cy="25781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2057" y="3545840"/>
            <a:ext cx="90931" cy="9105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3986" y="3498088"/>
            <a:ext cx="187706" cy="18757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10207" y="3495675"/>
            <a:ext cx="1568069" cy="19126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59555" y="3487928"/>
            <a:ext cx="5290312" cy="25615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212850" y="1938972"/>
            <a:ext cx="129539" cy="23088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2057" y="4041140"/>
            <a:ext cx="90931" cy="9105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3986" y="3993388"/>
            <a:ext cx="187706" cy="18757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10207" y="3978402"/>
            <a:ext cx="4592955" cy="20332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9456" y="3995546"/>
            <a:ext cx="108966" cy="69722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6777481" y="3990975"/>
            <a:ext cx="692785" cy="191770"/>
          </a:xfrm>
          <a:custGeom>
            <a:avLst/>
            <a:gdLst/>
            <a:ahLst/>
            <a:cxnLst/>
            <a:rect l="l" t="t" r="r" b="b"/>
            <a:pathLst>
              <a:path w="692784" h="191770">
                <a:moveTo>
                  <a:pt x="309118" y="135636"/>
                </a:moveTo>
                <a:lnTo>
                  <a:pt x="280416" y="165100"/>
                </a:lnTo>
                <a:lnTo>
                  <a:pt x="286799" y="171027"/>
                </a:lnTo>
                <a:lnTo>
                  <a:pt x="293957" y="176228"/>
                </a:lnTo>
                <a:lnTo>
                  <a:pt x="338716" y="190833"/>
                </a:lnTo>
                <a:lnTo>
                  <a:pt x="348361" y="191262"/>
                </a:lnTo>
                <a:lnTo>
                  <a:pt x="355056" y="191045"/>
                </a:lnTo>
                <a:lnTo>
                  <a:pt x="403351" y="171704"/>
                </a:lnTo>
                <a:lnTo>
                  <a:pt x="413484" y="155067"/>
                </a:lnTo>
                <a:lnTo>
                  <a:pt x="341249" y="155067"/>
                </a:lnTo>
                <a:lnTo>
                  <a:pt x="334010" y="153162"/>
                </a:lnTo>
                <a:lnTo>
                  <a:pt x="319404" y="145795"/>
                </a:lnTo>
                <a:lnTo>
                  <a:pt x="313563" y="141224"/>
                </a:lnTo>
                <a:lnTo>
                  <a:pt x="309118" y="135636"/>
                </a:lnTo>
                <a:close/>
              </a:path>
              <a:path w="692784" h="191770">
                <a:moveTo>
                  <a:pt x="44196" y="4572"/>
                </a:moveTo>
                <a:lnTo>
                  <a:pt x="0" y="4572"/>
                </a:lnTo>
                <a:lnTo>
                  <a:pt x="0" y="186689"/>
                </a:lnTo>
                <a:lnTo>
                  <a:pt x="114681" y="186689"/>
                </a:lnTo>
                <a:lnTo>
                  <a:pt x="114681" y="148336"/>
                </a:lnTo>
                <a:lnTo>
                  <a:pt x="44196" y="148336"/>
                </a:lnTo>
                <a:lnTo>
                  <a:pt x="44196" y="4572"/>
                </a:lnTo>
                <a:close/>
              </a:path>
              <a:path w="692784" h="191770">
                <a:moveTo>
                  <a:pt x="150495" y="4572"/>
                </a:moveTo>
                <a:lnTo>
                  <a:pt x="101092" y="4572"/>
                </a:lnTo>
                <a:lnTo>
                  <a:pt x="170052" y="186689"/>
                </a:lnTo>
                <a:lnTo>
                  <a:pt x="213995" y="186689"/>
                </a:lnTo>
                <a:lnTo>
                  <a:pt x="234417" y="133731"/>
                </a:lnTo>
                <a:lnTo>
                  <a:pt x="192659" y="133731"/>
                </a:lnTo>
                <a:lnTo>
                  <a:pt x="150495" y="4572"/>
                </a:lnTo>
                <a:close/>
              </a:path>
              <a:path w="692784" h="191770">
                <a:moveTo>
                  <a:pt x="359791" y="0"/>
                </a:moveTo>
                <a:lnTo>
                  <a:pt x="318389" y="8636"/>
                </a:lnTo>
                <a:lnTo>
                  <a:pt x="290845" y="42973"/>
                </a:lnTo>
                <a:lnTo>
                  <a:pt x="289306" y="57023"/>
                </a:lnTo>
                <a:lnTo>
                  <a:pt x="289306" y="65277"/>
                </a:lnTo>
                <a:lnTo>
                  <a:pt x="313182" y="100075"/>
                </a:lnTo>
                <a:lnTo>
                  <a:pt x="318770" y="102616"/>
                </a:lnTo>
                <a:lnTo>
                  <a:pt x="324231" y="105156"/>
                </a:lnTo>
                <a:lnTo>
                  <a:pt x="329946" y="107442"/>
                </a:lnTo>
                <a:lnTo>
                  <a:pt x="335915" y="109347"/>
                </a:lnTo>
                <a:lnTo>
                  <a:pt x="341884" y="111125"/>
                </a:lnTo>
                <a:lnTo>
                  <a:pt x="347218" y="112902"/>
                </a:lnTo>
                <a:lnTo>
                  <a:pt x="373634" y="131699"/>
                </a:lnTo>
                <a:lnTo>
                  <a:pt x="373634" y="138811"/>
                </a:lnTo>
                <a:lnTo>
                  <a:pt x="351663" y="155067"/>
                </a:lnTo>
                <a:lnTo>
                  <a:pt x="413484" y="155067"/>
                </a:lnTo>
                <a:lnTo>
                  <a:pt x="418084" y="121538"/>
                </a:lnTo>
                <a:lnTo>
                  <a:pt x="416306" y="113918"/>
                </a:lnTo>
                <a:lnTo>
                  <a:pt x="412750" y="107823"/>
                </a:lnTo>
                <a:lnTo>
                  <a:pt x="409067" y="101854"/>
                </a:lnTo>
                <a:lnTo>
                  <a:pt x="404622" y="96647"/>
                </a:lnTo>
                <a:lnTo>
                  <a:pt x="399034" y="92582"/>
                </a:lnTo>
                <a:lnTo>
                  <a:pt x="393573" y="88392"/>
                </a:lnTo>
                <a:lnTo>
                  <a:pt x="387476" y="85089"/>
                </a:lnTo>
                <a:lnTo>
                  <a:pt x="380873" y="82676"/>
                </a:lnTo>
                <a:lnTo>
                  <a:pt x="374269" y="80137"/>
                </a:lnTo>
                <a:lnTo>
                  <a:pt x="367792" y="77850"/>
                </a:lnTo>
                <a:lnTo>
                  <a:pt x="353441" y="73151"/>
                </a:lnTo>
                <a:lnTo>
                  <a:pt x="350012" y="71881"/>
                </a:lnTo>
                <a:lnTo>
                  <a:pt x="335534" y="62102"/>
                </a:lnTo>
                <a:lnTo>
                  <a:pt x="334264" y="60070"/>
                </a:lnTo>
                <a:lnTo>
                  <a:pt x="333628" y="57531"/>
                </a:lnTo>
                <a:lnTo>
                  <a:pt x="333628" y="50800"/>
                </a:lnTo>
                <a:lnTo>
                  <a:pt x="356108" y="36194"/>
                </a:lnTo>
                <a:lnTo>
                  <a:pt x="406350" y="36194"/>
                </a:lnTo>
                <a:lnTo>
                  <a:pt x="419481" y="22351"/>
                </a:lnTo>
                <a:lnTo>
                  <a:pt x="383258" y="3107"/>
                </a:lnTo>
                <a:lnTo>
                  <a:pt x="367534" y="337"/>
                </a:lnTo>
                <a:lnTo>
                  <a:pt x="359791" y="0"/>
                </a:lnTo>
                <a:close/>
              </a:path>
              <a:path w="692784" h="191770">
                <a:moveTo>
                  <a:pt x="284225" y="4572"/>
                </a:moveTo>
                <a:lnTo>
                  <a:pt x="235585" y="4572"/>
                </a:lnTo>
                <a:lnTo>
                  <a:pt x="193801" y="133731"/>
                </a:lnTo>
                <a:lnTo>
                  <a:pt x="234417" y="133731"/>
                </a:lnTo>
                <a:lnTo>
                  <a:pt x="284225" y="4572"/>
                </a:lnTo>
                <a:close/>
              </a:path>
              <a:path w="692784" h="191770">
                <a:moveTo>
                  <a:pt x="406350" y="36194"/>
                </a:moveTo>
                <a:lnTo>
                  <a:pt x="364617" y="36194"/>
                </a:lnTo>
                <a:lnTo>
                  <a:pt x="370586" y="37592"/>
                </a:lnTo>
                <a:lnTo>
                  <a:pt x="376554" y="40512"/>
                </a:lnTo>
                <a:lnTo>
                  <a:pt x="382650" y="43306"/>
                </a:lnTo>
                <a:lnTo>
                  <a:pt x="387603" y="47117"/>
                </a:lnTo>
                <a:lnTo>
                  <a:pt x="391414" y="51943"/>
                </a:lnTo>
                <a:lnTo>
                  <a:pt x="406350" y="36194"/>
                </a:lnTo>
                <a:close/>
              </a:path>
              <a:path w="692784" h="191770">
                <a:moveTo>
                  <a:pt x="476250" y="4572"/>
                </a:moveTo>
                <a:lnTo>
                  <a:pt x="428878" y="4572"/>
                </a:lnTo>
                <a:lnTo>
                  <a:pt x="480568" y="186689"/>
                </a:lnTo>
                <a:lnTo>
                  <a:pt x="524256" y="186689"/>
                </a:lnTo>
                <a:lnTo>
                  <a:pt x="542104" y="125730"/>
                </a:lnTo>
                <a:lnTo>
                  <a:pt x="504951" y="125730"/>
                </a:lnTo>
                <a:lnTo>
                  <a:pt x="476250" y="4572"/>
                </a:lnTo>
                <a:close/>
              </a:path>
              <a:path w="692784" h="191770">
                <a:moveTo>
                  <a:pt x="599820" y="63500"/>
                </a:moveTo>
                <a:lnTo>
                  <a:pt x="561086" y="63500"/>
                </a:lnTo>
                <a:lnTo>
                  <a:pt x="597026" y="186689"/>
                </a:lnTo>
                <a:lnTo>
                  <a:pt x="640588" y="186689"/>
                </a:lnTo>
                <a:lnTo>
                  <a:pt x="657932" y="125730"/>
                </a:lnTo>
                <a:lnTo>
                  <a:pt x="616585" y="125730"/>
                </a:lnTo>
                <a:lnTo>
                  <a:pt x="599820" y="63500"/>
                </a:lnTo>
                <a:close/>
              </a:path>
              <a:path w="692784" h="191770">
                <a:moveTo>
                  <a:pt x="583946" y="4572"/>
                </a:moveTo>
                <a:lnTo>
                  <a:pt x="538099" y="4572"/>
                </a:lnTo>
                <a:lnTo>
                  <a:pt x="505714" y="125730"/>
                </a:lnTo>
                <a:lnTo>
                  <a:pt x="542104" y="125730"/>
                </a:lnTo>
                <a:lnTo>
                  <a:pt x="560324" y="63500"/>
                </a:lnTo>
                <a:lnTo>
                  <a:pt x="599820" y="63500"/>
                </a:lnTo>
                <a:lnTo>
                  <a:pt x="583946" y="4572"/>
                </a:lnTo>
                <a:close/>
              </a:path>
              <a:path w="692784" h="191770">
                <a:moveTo>
                  <a:pt x="692403" y="4572"/>
                </a:moveTo>
                <a:lnTo>
                  <a:pt x="646684" y="4572"/>
                </a:lnTo>
                <a:lnTo>
                  <a:pt x="617347" y="125730"/>
                </a:lnTo>
                <a:lnTo>
                  <a:pt x="657932" y="125730"/>
                </a:lnTo>
                <a:lnTo>
                  <a:pt x="692403" y="4572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1006" y="3995546"/>
            <a:ext cx="108966" cy="69722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615310" y="738886"/>
            <a:ext cx="693674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185" dirty="0">
                <a:latin typeface="Cambria"/>
                <a:cs typeface="Cambria"/>
              </a:rPr>
              <a:t>Cardiogenic</a:t>
            </a:r>
            <a:r>
              <a:rPr sz="3200" b="1" spc="-285" dirty="0">
                <a:latin typeface="Cambria"/>
                <a:cs typeface="Cambria"/>
              </a:rPr>
              <a:t> </a:t>
            </a:r>
            <a:r>
              <a:rPr sz="3200" b="1" spc="165" dirty="0">
                <a:latin typeface="Cambria"/>
                <a:cs typeface="Cambria"/>
              </a:rPr>
              <a:t>shock</a:t>
            </a:r>
            <a:r>
              <a:rPr sz="3200" b="1" spc="-245" dirty="0">
                <a:latin typeface="Cambria"/>
                <a:cs typeface="Cambria"/>
              </a:rPr>
              <a:t> </a:t>
            </a:r>
            <a:r>
              <a:rPr sz="3200" b="1" spc="170" dirty="0">
                <a:latin typeface="Cambria"/>
                <a:cs typeface="Cambria"/>
              </a:rPr>
              <a:t>characteristics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1027" y="6448120"/>
            <a:ext cx="160274" cy="1106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75" y="2255011"/>
            <a:ext cx="90906" cy="9105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89596" y="2199385"/>
            <a:ext cx="896619" cy="254000"/>
          </a:xfrm>
          <a:custGeom>
            <a:avLst/>
            <a:gdLst/>
            <a:ahLst/>
            <a:cxnLst/>
            <a:rect l="l" t="t" r="r" b="b"/>
            <a:pathLst>
              <a:path w="896619" h="254000">
                <a:moveTo>
                  <a:pt x="119138" y="10033"/>
                </a:moveTo>
                <a:lnTo>
                  <a:pt x="76466" y="10033"/>
                </a:lnTo>
                <a:lnTo>
                  <a:pt x="0" y="192150"/>
                </a:lnTo>
                <a:lnTo>
                  <a:pt x="47840" y="192150"/>
                </a:lnTo>
                <a:lnTo>
                  <a:pt x="61277" y="156337"/>
                </a:lnTo>
                <a:lnTo>
                  <a:pt x="179843" y="156337"/>
                </a:lnTo>
                <a:lnTo>
                  <a:pt x="165247" y="121158"/>
                </a:lnTo>
                <a:lnTo>
                  <a:pt x="73837" y="121158"/>
                </a:lnTo>
                <a:lnTo>
                  <a:pt x="96913" y="58674"/>
                </a:lnTo>
                <a:lnTo>
                  <a:pt x="139320" y="58674"/>
                </a:lnTo>
                <a:lnTo>
                  <a:pt x="119138" y="10033"/>
                </a:lnTo>
                <a:close/>
              </a:path>
              <a:path w="896619" h="254000">
                <a:moveTo>
                  <a:pt x="179843" y="156337"/>
                </a:moveTo>
                <a:lnTo>
                  <a:pt x="131711" y="156337"/>
                </a:lnTo>
                <a:lnTo>
                  <a:pt x="145935" y="192150"/>
                </a:lnTo>
                <a:lnTo>
                  <a:pt x="194703" y="192150"/>
                </a:lnTo>
                <a:lnTo>
                  <a:pt x="179843" y="156337"/>
                </a:lnTo>
                <a:close/>
              </a:path>
              <a:path w="896619" h="254000">
                <a:moveTo>
                  <a:pt x="139320" y="58674"/>
                </a:moveTo>
                <a:lnTo>
                  <a:pt x="96913" y="58674"/>
                </a:lnTo>
                <a:lnTo>
                  <a:pt x="119646" y="121158"/>
                </a:lnTo>
                <a:lnTo>
                  <a:pt x="165247" y="121158"/>
                </a:lnTo>
                <a:lnTo>
                  <a:pt x="139320" y="58674"/>
                </a:lnTo>
                <a:close/>
              </a:path>
              <a:path w="896619" h="254000">
                <a:moveTo>
                  <a:pt x="251472" y="64008"/>
                </a:moveTo>
                <a:lnTo>
                  <a:pt x="210578" y="64008"/>
                </a:lnTo>
                <a:lnTo>
                  <a:pt x="210578" y="192150"/>
                </a:lnTo>
                <a:lnTo>
                  <a:pt x="252996" y="192150"/>
                </a:lnTo>
                <a:lnTo>
                  <a:pt x="253069" y="118617"/>
                </a:lnTo>
                <a:lnTo>
                  <a:pt x="253504" y="115569"/>
                </a:lnTo>
                <a:lnTo>
                  <a:pt x="254520" y="112267"/>
                </a:lnTo>
                <a:lnTo>
                  <a:pt x="255409" y="108965"/>
                </a:lnTo>
                <a:lnTo>
                  <a:pt x="256806" y="105917"/>
                </a:lnTo>
                <a:lnTo>
                  <a:pt x="260616" y="100837"/>
                </a:lnTo>
                <a:lnTo>
                  <a:pt x="263029" y="98805"/>
                </a:lnTo>
                <a:lnTo>
                  <a:pt x="265823" y="97409"/>
                </a:lnTo>
                <a:lnTo>
                  <a:pt x="268617" y="95885"/>
                </a:lnTo>
                <a:lnTo>
                  <a:pt x="271919" y="95250"/>
                </a:lnTo>
                <a:lnTo>
                  <a:pt x="335020" y="95250"/>
                </a:lnTo>
                <a:lnTo>
                  <a:pt x="334657" y="93852"/>
                </a:lnTo>
                <a:lnTo>
                  <a:pt x="333133" y="87502"/>
                </a:lnTo>
                <a:lnTo>
                  <a:pt x="330466" y="81914"/>
                </a:lnTo>
                <a:lnTo>
                  <a:pt x="251472" y="81787"/>
                </a:lnTo>
                <a:lnTo>
                  <a:pt x="251472" y="64008"/>
                </a:lnTo>
                <a:close/>
              </a:path>
              <a:path w="896619" h="254000">
                <a:moveTo>
                  <a:pt x="335020" y="95250"/>
                </a:moveTo>
                <a:lnTo>
                  <a:pt x="279412" y="95250"/>
                </a:lnTo>
                <a:lnTo>
                  <a:pt x="282587" y="95885"/>
                </a:lnTo>
                <a:lnTo>
                  <a:pt x="285000" y="97409"/>
                </a:lnTo>
                <a:lnTo>
                  <a:pt x="294779" y="118617"/>
                </a:lnTo>
                <a:lnTo>
                  <a:pt x="294779" y="192150"/>
                </a:lnTo>
                <a:lnTo>
                  <a:pt x="337197" y="192150"/>
                </a:lnTo>
                <a:lnTo>
                  <a:pt x="337091" y="105790"/>
                </a:lnTo>
                <a:lnTo>
                  <a:pt x="336308" y="100202"/>
                </a:lnTo>
                <a:lnTo>
                  <a:pt x="335020" y="95250"/>
                </a:lnTo>
                <a:close/>
              </a:path>
              <a:path w="896619" h="254000">
                <a:moveTo>
                  <a:pt x="298843" y="60451"/>
                </a:moveTo>
                <a:lnTo>
                  <a:pt x="285889" y="60451"/>
                </a:lnTo>
                <a:lnTo>
                  <a:pt x="281698" y="60960"/>
                </a:lnTo>
                <a:lnTo>
                  <a:pt x="277761" y="62229"/>
                </a:lnTo>
                <a:lnTo>
                  <a:pt x="273697" y="63500"/>
                </a:lnTo>
                <a:lnTo>
                  <a:pt x="270141" y="65024"/>
                </a:lnTo>
                <a:lnTo>
                  <a:pt x="266839" y="66928"/>
                </a:lnTo>
                <a:lnTo>
                  <a:pt x="263537" y="68706"/>
                </a:lnTo>
                <a:lnTo>
                  <a:pt x="251980" y="81787"/>
                </a:lnTo>
                <a:lnTo>
                  <a:pt x="330369" y="81787"/>
                </a:lnTo>
                <a:lnTo>
                  <a:pt x="326783" y="77088"/>
                </a:lnTo>
                <a:lnTo>
                  <a:pt x="323100" y="72136"/>
                </a:lnTo>
                <a:lnTo>
                  <a:pt x="318147" y="68199"/>
                </a:lnTo>
                <a:lnTo>
                  <a:pt x="312178" y="65024"/>
                </a:lnTo>
                <a:lnTo>
                  <a:pt x="306209" y="61975"/>
                </a:lnTo>
                <a:lnTo>
                  <a:pt x="298843" y="60451"/>
                </a:lnTo>
                <a:close/>
              </a:path>
              <a:path w="896619" h="254000">
                <a:moveTo>
                  <a:pt x="388251" y="203708"/>
                </a:moveTo>
                <a:lnTo>
                  <a:pt x="367169" y="233806"/>
                </a:lnTo>
                <a:lnTo>
                  <a:pt x="374029" y="238452"/>
                </a:lnTo>
                <a:lnTo>
                  <a:pt x="381473" y="242490"/>
                </a:lnTo>
                <a:lnTo>
                  <a:pt x="424410" y="253561"/>
                </a:lnTo>
                <a:lnTo>
                  <a:pt x="432955" y="253873"/>
                </a:lnTo>
                <a:lnTo>
                  <a:pt x="441262" y="253589"/>
                </a:lnTo>
                <a:lnTo>
                  <a:pt x="482571" y="239998"/>
                </a:lnTo>
                <a:lnTo>
                  <a:pt x="499552" y="219837"/>
                </a:lnTo>
                <a:lnTo>
                  <a:pt x="423430" y="219837"/>
                </a:lnTo>
                <a:lnTo>
                  <a:pt x="416064" y="218566"/>
                </a:lnTo>
                <a:lnTo>
                  <a:pt x="401205" y="213233"/>
                </a:lnTo>
                <a:lnTo>
                  <a:pt x="394347" y="209168"/>
                </a:lnTo>
                <a:lnTo>
                  <a:pt x="388251" y="203708"/>
                </a:lnTo>
                <a:close/>
              </a:path>
              <a:path w="896619" h="254000">
                <a:moveTo>
                  <a:pt x="508266" y="176402"/>
                </a:moveTo>
                <a:lnTo>
                  <a:pt x="466991" y="176402"/>
                </a:lnTo>
                <a:lnTo>
                  <a:pt x="466878" y="185800"/>
                </a:lnTo>
                <a:lnTo>
                  <a:pt x="466427" y="191897"/>
                </a:lnTo>
                <a:lnTo>
                  <a:pt x="439311" y="219239"/>
                </a:lnTo>
                <a:lnTo>
                  <a:pt x="430669" y="219837"/>
                </a:lnTo>
                <a:lnTo>
                  <a:pt x="499552" y="219837"/>
                </a:lnTo>
                <a:lnTo>
                  <a:pt x="508210" y="181610"/>
                </a:lnTo>
                <a:lnTo>
                  <a:pt x="508266" y="176402"/>
                </a:lnTo>
                <a:close/>
              </a:path>
              <a:path w="896619" h="254000">
                <a:moveTo>
                  <a:pt x="435114" y="60451"/>
                </a:moveTo>
                <a:lnTo>
                  <a:pt x="426986" y="60451"/>
                </a:lnTo>
                <a:lnTo>
                  <a:pt x="420031" y="60787"/>
                </a:lnTo>
                <a:lnTo>
                  <a:pt x="376948" y="86994"/>
                </a:lnTo>
                <a:lnTo>
                  <a:pt x="366153" y="127635"/>
                </a:lnTo>
                <a:lnTo>
                  <a:pt x="366395" y="134155"/>
                </a:lnTo>
                <a:lnTo>
                  <a:pt x="387362" y="179831"/>
                </a:lnTo>
                <a:lnTo>
                  <a:pt x="427240" y="193421"/>
                </a:lnTo>
                <a:lnTo>
                  <a:pt x="435876" y="193421"/>
                </a:lnTo>
                <a:lnTo>
                  <a:pt x="443496" y="191897"/>
                </a:lnTo>
                <a:lnTo>
                  <a:pt x="456831" y="185800"/>
                </a:lnTo>
                <a:lnTo>
                  <a:pt x="462165" y="181610"/>
                </a:lnTo>
                <a:lnTo>
                  <a:pt x="466229" y="176402"/>
                </a:lnTo>
                <a:lnTo>
                  <a:pt x="508266" y="176402"/>
                </a:lnTo>
                <a:lnTo>
                  <a:pt x="508266" y="160019"/>
                </a:lnTo>
                <a:lnTo>
                  <a:pt x="432320" y="160019"/>
                </a:lnTo>
                <a:lnTo>
                  <a:pt x="428002" y="159130"/>
                </a:lnTo>
                <a:lnTo>
                  <a:pt x="424319" y="157225"/>
                </a:lnTo>
                <a:lnTo>
                  <a:pt x="420636" y="155448"/>
                </a:lnTo>
                <a:lnTo>
                  <a:pt x="417588" y="153035"/>
                </a:lnTo>
                <a:lnTo>
                  <a:pt x="414921" y="150113"/>
                </a:lnTo>
                <a:lnTo>
                  <a:pt x="412381" y="147065"/>
                </a:lnTo>
                <a:lnTo>
                  <a:pt x="410349" y="143637"/>
                </a:lnTo>
                <a:lnTo>
                  <a:pt x="409079" y="139700"/>
                </a:lnTo>
                <a:lnTo>
                  <a:pt x="407682" y="135762"/>
                </a:lnTo>
                <a:lnTo>
                  <a:pt x="407086" y="131825"/>
                </a:lnTo>
                <a:lnTo>
                  <a:pt x="407047" y="122936"/>
                </a:lnTo>
                <a:lnTo>
                  <a:pt x="407682" y="118744"/>
                </a:lnTo>
                <a:lnTo>
                  <a:pt x="409141" y="114490"/>
                </a:lnTo>
                <a:lnTo>
                  <a:pt x="410349" y="110743"/>
                </a:lnTo>
                <a:lnTo>
                  <a:pt x="424319" y="97536"/>
                </a:lnTo>
                <a:lnTo>
                  <a:pt x="428002" y="95758"/>
                </a:lnTo>
                <a:lnTo>
                  <a:pt x="432320" y="94996"/>
                </a:lnTo>
                <a:lnTo>
                  <a:pt x="508266" y="94996"/>
                </a:lnTo>
                <a:lnTo>
                  <a:pt x="508266" y="80517"/>
                </a:lnTo>
                <a:lnTo>
                  <a:pt x="468007" y="80517"/>
                </a:lnTo>
                <a:lnTo>
                  <a:pt x="463562" y="73660"/>
                </a:lnTo>
                <a:lnTo>
                  <a:pt x="457593" y="68579"/>
                </a:lnTo>
                <a:lnTo>
                  <a:pt x="442861" y="61975"/>
                </a:lnTo>
                <a:lnTo>
                  <a:pt x="435114" y="60451"/>
                </a:lnTo>
                <a:close/>
              </a:path>
              <a:path w="896619" h="254000">
                <a:moveTo>
                  <a:pt x="508266" y="94996"/>
                </a:moveTo>
                <a:lnTo>
                  <a:pt x="441845" y="94996"/>
                </a:lnTo>
                <a:lnTo>
                  <a:pt x="446163" y="95758"/>
                </a:lnTo>
                <a:lnTo>
                  <a:pt x="449973" y="97536"/>
                </a:lnTo>
                <a:lnTo>
                  <a:pt x="465975" y="114935"/>
                </a:lnTo>
                <a:lnTo>
                  <a:pt x="467499" y="118999"/>
                </a:lnTo>
                <a:lnTo>
                  <a:pt x="468237" y="122936"/>
                </a:lnTo>
                <a:lnTo>
                  <a:pt x="468261" y="131825"/>
                </a:lnTo>
                <a:lnTo>
                  <a:pt x="467499" y="136016"/>
                </a:lnTo>
                <a:lnTo>
                  <a:pt x="465975" y="139953"/>
                </a:lnTo>
                <a:lnTo>
                  <a:pt x="464578" y="143763"/>
                </a:lnTo>
                <a:lnTo>
                  <a:pt x="462546" y="147319"/>
                </a:lnTo>
                <a:lnTo>
                  <a:pt x="457212" y="153162"/>
                </a:lnTo>
                <a:lnTo>
                  <a:pt x="453910" y="155448"/>
                </a:lnTo>
                <a:lnTo>
                  <a:pt x="450100" y="157225"/>
                </a:lnTo>
                <a:lnTo>
                  <a:pt x="446163" y="159130"/>
                </a:lnTo>
                <a:lnTo>
                  <a:pt x="441845" y="160019"/>
                </a:lnTo>
                <a:lnTo>
                  <a:pt x="508266" y="160019"/>
                </a:lnTo>
                <a:lnTo>
                  <a:pt x="508266" y="94996"/>
                </a:lnTo>
                <a:close/>
              </a:path>
              <a:path w="896619" h="254000">
                <a:moveTo>
                  <a:pt x="508266" y="64008"/>
                </a:moveTo>
                <a:lnTo>
                  <a:pt x="468388" y="64008"/>
                </a:lnTo>
                <a:lnTo>
                  <a:pt x="468388" y="80517"/>
                </a:lnTo>
                <a:lnTo>
                  <a:pt x="508266" y="80517"/>
                </a:lnTo>
                <a:lnTo>
                  <a:pt x="508266" y="64008"/>
                </a:lnTo>
                <a:close/>
              </a:path>
              <a:path w="896619" h="254000">
                <a:moveTo>
                  <a:pt x="568845" y="0"/>
                </a:moveTo>
                <a:lnTo>
                  <a:pt x="562114" y="0"/>
                </a:lnTo>
                <a:lnTo>
                  <a:pt x="558939" y="635"/>
                </a:lnTo>
                <a:lnTo>
                  <a:pt x="556018" y="1904"/>
                </a:lnTo>
                <a:lnTo>
                  <a:pt x="553224" y="3301"/>
                </a:lnTo>
                <a:lnTo>
                  <a:pt x="550557" y="4952"/>
                </a:lnTo>
                <a:lnTo>
                  <a:pt x="548398" y="6985"/>
                </a:lnTo>
                <a:lnTo>
                  <a:pt x="546112" y="9016"/>
                </a:lnTo>
                <a:lnTo>
                  <a:pt x="544334" y="11429"/>
                </a:lnTo>
                <a:lnTo>
                  <a:pt x="543191" y="14350"/>
                </a:lnTo>
                <a:lnTo>
                  <a:pt x="542048" y="17144"/>
                </a:lnTo>
                <a:lnTo>
                  <a:pt x="541441" y="19938"/>
                </a:lnTo>
                <a:lnTo>
                  <a:pt x="541413" y="29463"/>
                </a:lnTo>
                <a:lnTo>
                  <a:pt x="543699" y="34925"/>
                </a:lnTo>
                <a:lnTo>
                  <a:pt x="548398" y="39497"/>
                </a:lnTo>
                <a:lnTo>
                  <a:pt x="552970" y="44068"/>
                </a:lnTo>
                <a:lnTo>
                  <a:pt x="558685" y="46354"/>
                </a:lnTo>
                <a:lnTo>
                  <a:pt x="568845" y="46354"/>
                </a:lnTo>
                <a:lnTo>
                  <a:pt x="589800" y="26415"/>
                </a:lnTo>
                <a:lnTo>
                  <a:pt x="589800" y="19938"/>
                </a:lnTo>
                <a:lnTo>
                  <a:pt x="572020" y="635"/>
                </a:lnTo>
                <a:lnTo>
                  <a:pt x="568845" y="0"/>
                </a:lnTo>
                <a:close/>
              </a:path>
              <a:path w="896619" h="254000">
                <a:moveTo>
                  <a:pt x="586625" y="64008"/>
                </a:moveTo>
                <a:lnTo>
                  <a:pt x="544461" y="64008"/>
                </a:lnTo>
                <a:lnTo>
                  <a:pt x="544461" y="192150"/>
                </a:lnTo>
                <a:lnTo>
                  <a:pt x="586625" y="192150"/>
                </a:lnTo>
                <a:lnTo>
                  <a:pt x="586625" y="64008"/>
                </a:lnTo>
                <a:close/>
              </a:path>
              <a:path w="896619" h="254000">
                <a:moveTo>
                  <a:pt x="661047" y="64008"/>
                </a:moveTo>
                <a:lnTo>
                  <a:pt x="620153" y="64008"/>
                </a:lnTo>
                <a:lnTo>
                  <a:pt x="620153" y="192150"/>
                </a:lnTo>
                <a:lnTo>
                  <a:pt x="662571" y="192150"/>
                </a:lnTo>
                <a:lnTo>
                  <a:pt x="662644" y="118617"/>
                </a:lnTo>
                <a:lnTo>
                  <a:pt x="663079" y="115569"/>
                </a:lnTo>
                <a:lnTo>
                  <a:pt x="664095" y="112267"/>
                </a:lnTo>
                <a:lnTo>
                  <a:pt x="664984" y="108965"/>
                </a:lnTo>
                <a:lnTo>
                  <a:pt x="666381" y="105917"/>
                </a:lnTo>
                <a:lnTo>
                  <a:pt x="670191" y="100837"/>
                </a:lnTo>
                <a:lnTo>
                  <a:pt x="672604" y="98805"/>
                </a:lnTo>
                <a:lnTo>
                  <a:pt x="675398" y="97409"/>
                </a:lnTo>
                <a:lnTo>
                  <a:pt x="678192" y="95885"/>
                </a:lnTo>
                <a:lnTo>
                  <a:pt x="681494" y="95250"/>
                </a:lnTo>
                <a:lnTo>
                  <a:pt x="744595" y="95250"/>
                </a:lnTo>
                <a:lnTo>
                  <a:pt x="744232" y="93852"/>
                </a:lnTo>
                <a:lnTo>
                  <a:pt x="742708" y="87502"/>
                </a:lnTo>
                <a:lnTo>
                  <a:pt x="740041" y="81914"/>
                </a:lnTo>
                <a:lnTo>
                  <a:pt x="661047" y="81787"/>
                </a:lnTo>
                <a:lnTo>
                  <a:pt x="661047" y="64008"/>
                </a:lnTo>
                <a:close/>
              </a:path>
              <a:path w="896619" h="254000">
                <a:moveTo>
                  <a:pt x="744595" y="95250"/>
                </a:moveTo>
                <a:lnTo>
                  <a:pt x="688987" y="95250"/>
                </a:lnTo>
                <a:lnTo>
                  <a:pt x="692162" y="95885"/>
                </a:lnTo>
                <a:lnTo>
                  <a:pt x="694575" y="97409"/>
                </a:lnTo>
                <a:lnTo>
                  <a:pt x="704354" y="118617"/>
                </a:lnTo>
                <a:lnTo>
                  <a:pt x="704354" y="192150"/>
                </a:lnTo>
                <a:lnTo>
                  <a:pt x="746772" y="192150"/>
                </a:lnTo>
                <a:lnTo>
                  <a:pt x="746666" y="105790"/>
                </a:lnTo>
                <a:lnTo>
                  <a:pt x="745883" y="100202"/>
                </a:lnTo>
                <a:lnTo>
                  <a:pt x="744595" y="95250"/>
                </a:lnTo>
                <a:close/>
              </a:path>
              <a:path w="896619" h="254000">
                <a:moveTo>
                  <a:pt x="708418" y="60451"/>
                </a:moveTo>
                <a:lnTo>
                  <a:pt x="695464" y="60451"/>
                </a:lnTo>
                <a:lnTo>
                  <a:pt x="691273" y="60960"/>
                </a:lnTo>
                <a:lnTo>
                  <a:pt x="687336" y="62229"/>
                </a:lnTo>
                <a:lnTo>
                  <a:pt x="683272" y="63500"/>
                </a:lnTo>
                <a:lnTo>
                  <a:pt x="679716" y="65024"/>
                </a:lnTo>
                <a:lnTo>
                  <a:pt x="676414" y="66928"/>
                </a:lnTo>
                <a:lnTo>
                  <a:pt x="673112" y="68706"/>
                </a:lnTo>
                <a:lnTo>
                  <a:pt x="661555" y="81787"/>
                </a:lnTo>
                <a:lnTo>
                  <a:pt x="739944" y="81787"/>
                </a:lnTo>
                <a:lnTo>
                  <a:pt x="736358" y="77088"/>
                </a:lnTo>
                <a:lnTo>
                  <a:pt x="732675" y="72136"/>
                </a:lnTo>
                <a:lnTo>
                  <a:pt x="727722" y="68199"/>
                </a:lnTo>
                <a:lnTo>
                  <a:pt x="721753" y="65024"/>
                </a:lnTo>
                <a:lnTo>
                  <a:pt x="715784" y="61975"/>
                </a:lnTo>
                <a:lnTo>
                  <a:pt x="708418" y="60451"/>
                </a:lnTo>
                <a:close/>
              </a:path>
              <a:path w="896619" h="254000">
                <a:moveTo>
                  <a:pt x="891529" y="91312"/>
                </a:moveTo>
                <a:lnTo>
                  <a:pt x="839736" y="91312"/>
                </a:lnTo>
                <a:lnTo>
                  <a:pt x="845197" y="92837"/>
                </a:lnTo>
                <a:lnTo>
                  <a:pt x="849769" y="95758"/>
                </a:lnTo>
                <a:lnTo>
                  <a:pt x="854214" y="98805"/>
                </a:lnTo>
                <a:lnTo>
                  <a:pt x="856373" y="103504"/>
                </a:lnTo>
                <a:lnTo>
                  <a:pt x="856373" y="111887"/>
                </a:lnTo>
                <a:lnTo>
                  <a:pt x="849372" y="111982"/>
                </a:lnTo>
                <a:lnTo>
                  <a:pt x="842276" y="112267"/>
                </a:lnTo>
                <a:lnTo>
                  <a:pt x="801255" y="119634"/>
                </a:lnTo>
                <a:lnTo>
                  <a:pt x="774204" y="145796"/>
                </a:lnTo>
                <a:lnTo>
                  <a:pt x="774316" y="163067"/>
                </a:lnTo>
                <a:lnTo>
                  <a:pt x="789698" y="186436"/>
                </a:lnTo>
                <a:lnTo>
                  <a:pt x="794270" y="189611"/>
                </a:lnTo>
                <a:lnTo>
                  <a:pt x="799223" y="191769"/>
                </a:lnTo>
                <a:lnTo>
                  <a:pt x="810272" y="194563"/>
                </a:lnTo>
                <a:lnTo>
                  <a:pt x="815479" y="195325"/>
                </a:lnTo>
                <a:lnTo>
                  <a:pt x="828306" y="195325"/>
                </a:lnTo>
                <a:lnTo>
                  <a:pt x="835545" y="193801"/>
                </a:lnTo>
                <a:lnTo>
                  <a:pt x="848753" y="187960"/>
                </a:lnTo>
                <a:lnTo>
                  <a:pt x="853706" y="183768"/>
                </a:lnTo>
                <a:lnTo>
                  <a:pt x="856881" y="178435"/>
                </a:lnTo>
                <a:lnTo>
                  <a:pt x="896251" y="178435"/>
                </a:lnTo>
                <a:lnTo>
                  <a:pt x="896251" y="166877"/>
                </a:lnTo>
                <a:lnTo>
                  <a:pt x="829195" y="166877"/>
                </a:lnTo>
                <a:lnTo>
                  <a:pt x="827036" y="166624"/>
                </a:lnTo>
                <a:lnTo>
                  <a:pt x="812939" y="156210"/>
                </a:lnTo>
                <a:lnTo>
                  <a:pt x="812939" y="150113"/>
                </a:lnTo>
                <a:lnTo>
                  <a:pt x="825639" y="139446"/>
                </a:lnTo>
                <a:lnTo>
                  <a:pt x="829322" y="138175"/>
                </a:lnTo>
                <a:lnTo>
                  <a:pt x="833513" y="137413"/>
                </a:lnTo>
                <a:lnTo>
                  <a:pt x="838339" y="137033"/>
                </a:lnTo>
                <a:lnTo>
                  <a:pt x="843038" y="136525"/>
                </a:lnTo>
                <a:lnTo>
                  <a:pt x="847737" y="136398"/>
                </a:lnTo>
                <a:lnTo>
                  <a:pt x="896251" y="136398"/>
                </a:lnTo>
                <a:lnTo>
                  <a:pt x="896128" y="122681"/>
                </a:lnTo>
                <a:lnTo>
                  <a:pt x="896041" y="119179"/>
                </a:lnTo>
                <a:lnTo>
                  <a:pt x="895426" y="111331"/>
                </a:lnTo>
                <a:lnTo>
                  <a:pt x="894430" y="104078"/>
                </a:lnTo>
                <a:lnTo>
                  <a:pt x="893076" y="97409"/>
                </a:lnTo>
                <a:lnTo>
                  <a:pt x="891529" y="91312"/>
                </a:lnTo>
                <a:close/>
              </a:path>
              <a:path w="896619" h="254000">
                <a:moveTo>
                  <a:pt x="896251" y="178435"/>
                </a:moveTo>
                <a:lnTo>
                  <a:pt x="857643" y="178435"/>
                </a:lnTo>
                <a:lnTo>
                  <a:pt x="857643" y="192150"/>
                </a:lnTo>
                <a:lnTo>
                  <a:pt x="896251" y="192150"/>
                </a:lnTo>
                <a:lnTo>
                  <a:pt x="896251" y="178435"/>
                </a:lnTo>
                <a:close/>
              </a:path>
              <a:path w="896619" h="254000">
                <a:moveTo>
                  <a:pt x="896251" y="136398"/>
                </a:moveTo>
                <a:lnTo>
                  <a:pt x="857643" y="136398"/>
                </a:lnTo>
                <a:lnTo>
                  <a:pt x="857643" y="148716"/>
                </a:lnTo>
                <a:lnTo>
                  <a:pt x="855484" y="155193"/>
                </a:lnTo>
                <a:lnTo>
                  <a:pt x="846340" y="164591"/>
                </a:lnTo>
                <a:lnTo>
                  <a:pt x="839863" y="166877"/>
                </a:lnTo>
                <a:lnTo>
                  <a:pt x="896251" y="166877"/>
                </a:lnTo>
                <a:lnTo>
                  <a:pt x="896251" y="136398"/>
                </a:lnTo>
                <a:close/>
              </a:path>
              <a:path w="896619" h="254000">
                <a:moveTo>
                  <a:pt x="837323" y="59943"/>
                </a:moveTo>
                <a:lnTo>
                  <a:pt x="799374" y="68353"/>
                </a:lnTo>
                <a:lnTo>
                  <a:pt x="780300" y="81534"/>
                </a:lnTo>
                <a:lnTo>
                  <a:pt x="801636" y="104521"/>
                </a:lnTo>
                <a:lnTo>
                  <a:pt x="805573" y="100837"/>
                </a:lnTo>
                <a:lnTo>
                  <a:pt x="810399" y="97789"/>
                </a:lnTo>
                <a:lnTo>
                  <a:pt x="815987" y="95250"/>
                </a:lnTo>
                <a:lnTo>
                  <a:pt x="821448" y="92583"/>
                </a:lnTo>
                <a:lnTo>
                  <a:pt x="827290" y="91312"/>
                </a:lnTo>
                <a:lnTo>
                  <a:pt x="891529" y="91312"/>
                </a:lnTo>
                <a:lnTo>
                  <a:pt x="890917" y="88900"/>
                </a:lnTo>
                <a:lnTo>
                  <a:pt x="858826" y="62140"/>
                </a:lnTo>
                <a:lnTo>
                  <a:pt x="845110" y="60184"/>
                </a:lnTo>
                <a:lnTo>
                  <a:pt x="837323" y="59943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1575" y="2750311"/>
            <a:ext cx="291465" cy="91440"/>
          </a:xfrm>
          <a:custGeom>
            <a:avLst/>
            <a:gdLst/>
            <a:ahLst/>
            <a:cxnLst/>
            <a:rect l="l" t="t" r="r" b="b"/>
            <a:pathLst>
              <a:path w="291465" h="91439">
                <a:moveTo>
                  <a:pt x="51816" y="0"/>
                </a:moveTo>
                <a:lnTo>
                  <a:pt x="39090" y="0"/>
                </a:lnTo>
                <a:lnTo>
                  <a:pt x="33172" y="1142"/>
                </a:lnTo>
                <a:lnTo>
                  <a:pt x="1181" y="33147"/>
                </a:lnTo>
                <a:lnTo>
                  <a:pt x="0" y="39115"/>
                </a:lnTo>
                <a:lnTo>
                  <a:pt x="0" y="51815"/>
                </a:lnTo>
                <a:lnTo>
                  <a:pt x="22199" y="84962"/>
                </a:lnTo>
                <a:lnTo>
                  <a:pt x="39090" y="91059"/>
                </a:lnTo>
                <a:lnTo>
                  <a:pt x="51816" y="91059"/>
                </a:lnTo>
                <a:lnTo>
                  <a:pt x="84950" y="68707"/>
                </a:lnTo>
                <a:lnTo>
                  <a:pt x="90906" y="51815"/>
                </a:lnTo>
                <a:lnTo>
                  <a:pt x="90906" y="39115"/>
                </a:lnTo>
                <a:lnTo>
                  <a:pt x="68707" y="5968"/>
                </a:lnTo>
                <a:lnTo>
                  <a:pt x="51816" y="0"/>
                </a:lnTo>
                <a:close/>
              </a:path>
              <a:path w="291465" h="91439">
                <a:moveTo>
                  <a:pt x="251853" y="0"/>
                </a:moveTo>
                <a:lnTo>
                  <a:pt x="239115" y="0"/>
                </a:lnTo>
                <a:lnTo>
                  <a:pt x="233197" y="1142"/>
                </a:lnTo>
                <a:lnTo>
                  <a:pt x="201206" y="33147"/>
                </a:lnTo>
                <a:lnTo>
                  <a:pt x="200025" y="39115"/>
                </a:lnTo>
                <a:lnTo>
                  <a:pt x="200025" y="51815"/>
                </a:lnTo>
                <a:lnTo>
                  <a:pt x="222224" y="84962"/>
                </a:lnTo>
                <a:lnTo>
                  <a:pt x="239115" y="91059"/>
                </a:lnTo>
                <a:lnTo>
                  <a:pt x="251853" y="91059"/>
                </a:lnTo>
                <a:lnTo>
                  <a:pt x="285000" y="68707"/>
                </a:lnTo>
                <a:lnTo>
                  <a:pt x="290969" y="51815"/>
                </a:lnTo>
                <a:lnTo>
                  <a:pt x="290969" y="39115"/>
                </a:lnTo>
                <a:lnTo>
                  <a:pt x="268744" y="5968"/>
                </a:lnTo>
                <a:lnTo>
                  <a:pt x="251853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2113" y="2694685"/>
            <a:ext cx="1572006" cy="25387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21575" y="3236086"/>
            <a:ext cx="291465" cy="91440"/>
          </a:xfrm>
          <a:custGeom>
            <a:avLst/>
            <a:gdLst/>
            <a:ahLst/>
            <a:cxnLst/>
            <a:rect l="l" t="t" r="r" b="b"/>
            <a:pathLst>
              <a:path w="291465" h="91439">
                <a:moveTo>
                  <a:pt x="51816" y="0"/>
                </a:moveTo>
                <a:lnTo>
                  <a:pt x="39090" y="0"/>
                </a:lnTo>
                <a:lnTo>
                  <a:pt x="33172" y="1142"/>
                </a:lnTo>
                <a:lnTo>
                  <a:pt x="1181" y="33147"/>
                </a:lnTo>
                <a:lnTo>
                  <a:pt x="0" y="39115"/>
                </a:lnTo>
                <a:lnTo>
                  <a:pt x="0" y="51815"/>
                </a:lnTo>
                <a:lnTo>
                  <a:pt x="22199" y="84962"/>
                </a:lnTo>
                <a:lnTo>
                  <a:pt x="39090" y="91059"/>
                </a:lnTo>
                <a:lnTo>
                  <a:pt x="51816" y="91059"/>
                </a:lnTo>
                <a:lnTo>
                  <a:pt x="84950" y="68707"/>
                </a:lnTo>
                <a:lnTo>
                  <a:pt x="90906" y="51815"/>
                </a:lnTo>
                <a:lnTo>
                  <a:pt x="90906" y="39115"/>
                </a:lnTo>
                <a:lnTo>
                  <a:pt x="68707" y="5968"/>
                </a:lnTo>
                <a:lnTo>
                  <a:pt x="51816" y="0"/>
                </a:lnTo>
                <a:close/>
              </a:path>
              <a:path w="291465" h="91439">
                <a:moveTo>
                  <a:pt x="251853" y="0"/>
                </a:moveTo>
                <a:lnTo>
                  <a:pt x="239115" y="0"/>
                </a:lnTo>
                <a:lnTo>
                  <a:pt x="233197" y="1142"/>
                </a:lnTo>
                <a:lnTo>
                  <a:pt x="201206" y="33147"/>
                </a:lnTo>
                <a:lnTo>
                  <a:pt x="200025" y="39115"/>
                </a:lnTo>
                <a:lnTo>
                  <a:pt x="200025" y="51815"/>
                </a:lnTo>
                <a:lnTo>
                  <a:pt x="222224" y="84962"/>
                </a:lnTo>
                <a:lnTo>
                  <a:pt x="239115" y="91059"/>
                </a:lnTo>
                <a:lnTo>
                  <a:pt x="251853" y="91059"/>
                </a:lnTo>
                <a:lnTo>
                  <a:pt x="285000" y="68707"/>
                </a:lnTo>
                <a:lnTo>
                  <a:pt x="290969" y="51815"/>
                </a:lnTo>
                <a:lnTo>
                  <a:pt x="290969" y="39115"/>
                </a:lnTo>
                <a:lnTo>
                  <a:pt x="268744" y="5968"/>
                </a:lnTo>
                <a:lnTo>
                  <a:pt x="251853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4935" y="3178175"/>
            <a:ext cx="1320038" cy="25615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021575" y="3731386"/>
            <a:ext cx="291465" cy="91440"/>
          </a:xfrm>
          <a:custGeom>
            <a:avLst/>
            <a:gdLst/>
            <a:ahLst/>
            <a:cxnLst/>
            <a:rect l="l" t="t" r="r" b="b"/>
            <a:pathLst>
              <a:path w="291465" h="91439">
                <a:moveTo>
                  <a:pt x="51816" y="0"/>
                </a:moveTo>
                <a:lnTo>
                  <a:pt x="39090" y="0"/>
                </a:lnTo>
                <a:lnTo>
                  <a:pt x="33172" y="1143"/>
                </a:lnTo>
                <a:lnTo>
                  <a:pt x="1181" y="33146"/>
                </a:lnTo>
                <a:lnTo>
                  <a:pt x="0" y="39115"/>
                </a:lnTo>
                <a:lnTo>
                  <a:pt x="0" y="51815"/>
                </a:lnTo>
                <a:lnTo>
                  <a:pt x="22199" y="84962"/>
                </a:lnTo>
                <a:lnTo>
                  <a:pt x="39090" y="91058"/>
                </a:lnTo>
                <a:lnTo>
                  <a:pt x="51816" y="91058"/>
                </a:lnTo>
                <a:lnTo>
                  <a:pt x="84950" y="68706"/>
                </a:lnTo>
                <a:lnTo>
                  <a:pt x="90906" y="51815"/>
                </a:lnTo>
                <a:lnTo>
                  <a:pt x="90906" y="39115"/>
                </a:lnTo>
                <a:lnTo>
                  <a:pt x="68707" y="5968"/>
                </a:lnTo>
                <a:lnTo>
                  <a:pt x="51816" y="0"/>
                </a:lnTo>
                <a:close/>
              </a:path>
              <a:path w="291465" h="91439">
                <a:moveTo>
                  <a:pt x="251853" y="0"/>
                </a:moveTo>
                <a:lnTo>
                  <a:pt x="239115" y="0"/>
                </a:lnTo>
                <a:lnTo>
                  <a:pt x="233197" y="1143"/>
                </a:lnTo>
                <a:lnTo>
                  <a:pt x="201206" y="33146"/>
                </a:lnTo>
                <a:lnTo>
                  <a:pt x="200025" y="39115"/>
                </a:lnTo>
                <a:lnTo>
                  <a:pt x="200025" y="51815"/>
                </a:lnTo>
                <a:lnTo>
                  <a:pt x="222224" y="84962"/>
                </a:lnTo>
                <a:lnTo>
                  <a:pt x="239115" y="91058"/>
                </a:lnTo>
                <a:lnTo>
                  <a:pt x="251853" y="91058"/>
                </a:lnTo>
                <a:lnTo>
                  <a:pt x="285000" y="68706"/>
                </a:lnTo>
                <a:lnTo>
                  <a:pt x="290969" y="51815"/>
                </a:lnTo>
                <a:lnTo>
                  <a:pt x="290969" y="39115"/>
                </a:lnTo>
                <a:lnTo>
                  <a:pt x="268744" y="5968"/>
                </a:lnTo>
                <a:lnTo>
                  <a:pt x="251853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3603" y="3673475"/>
            <a:ext cx="4270629" cy="256158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021575" y="4226686"/>
            <a:ext cx="291465" cy="91440"/>
          </a:xfrm>
          <a:custGeom>
            <a:avLst/>
            <a:gdLst/>
            <a:ahLst/>
            <a:cxnLst/>
            <a:rect l="l" t="t" r="r" b="b"/>
            <a:pathLst>
              <a:path w="291465" h="91439">
                <a:moveTo>
                  <a:pt x="51816" y="0"/>
                </a:moveTo>
                <a:lnTo>
                  <a:pt x="39090" y="0"/>
                </a:lnTo>
                <a:lnTo>
                  <a:pt x="33172" y="1143"/>
                </a:lnTo>
                <a:lnTo>
                  <a:pt x="1181" y="33146"/>
                </a:lnTo>
                <a:lnTo>
                  <a:pt x="0" y="39115"/>
                </a:lnTo>
                <a:lnTo>
                  <a:pt x="0" y="51815"/>
                </a:lnTo>
                <a:lnTo>
                  <a:pt x="22199" y="84962"/>
                </a:lnTo>
                <a:lnTo>
                  <a:pt x="39090" y="91058"/>
                </a:lnTo>
                <a:lnTo>
                  <a:pt x="51816" y="91058"/>
                </a:lnTo>
                <a:lnTo>
                  <a:pt x="84950" y="68706"/>
                </a:lnTo>
                <a:lnTo>
                  <a:pt x="90906" y="51815"/>
                </a:lnTo>
                <a:lnTo>
                  <a:pt x="90906" y="39115"/>
                </a:lnTo>
                <a:lnTo>
                  <a:pt x="68707" y="5968"/>
                </a:lnTo>
                <a:lnTo>
                  <a:pt x="51816" y="0"/>
                </a:lnTo>
                <a:close/>
              </a:path>
              <a:path w="291465" h="91439">
                <a:moveTo>
                  <a:pt x="251853" y="0"/>
                </a:moveTo>
                <a:lnTo>
                  <a:pt x="239115" y="0"/>
                </a:lnTo>
                <a:lnTo>
                  <a:pt x="233197" y="1143"/>
                </a:lnTo>
                <a:lnTo>
                  <a:pt x="201206" y="33146"/>
                </a:lnTo>
                <a:lnTo>
                  <a:pt x="200025" y="39115"/>
                </a:lnTo>
                <a:lnTo>
                  <a:pt x="200025" y="51815"/>
                </a:lnTo>
                <a:lnTo>
                  <a:pt x="222224" y="84962"/>
                </a:lnTo>
                <a:lnTo>
                  <a:pt x="239115" y="91058"/>
                </a:lnTo>
                <a:lnTo>
                  <a:pt x="251853" y="91058"/>
                </a:lnTo>
                <a:lnTo>
                  <a:pt x="285000" y="68706"/>
                </a:lnTo>
                <a:lnTo>
                  <a:pt x="290969" y="51815"/>
                </a:lnTo>
                <a:lnTo>
                  <a:pt x="290969" y="39115"/>
                </a:lnTo>
                <a:lnTo>
                  <a:pt x="268744" y="5968"/>
                </a:lnTo>
                <a:lnTo>
                  <a:pt x="251853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12113" y="4168775"/>
            <a:ext cx="2235835" cy="25615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021575" y="4712461"/>
            <a:ext cx="291465" cy="91440"/>
          </a:xfrm>
          <a:custGeom>
            <a:avLst/>
            <a:gdLst/>
            <a:ahLst/>
            <a:cxnLst/>
            <a:rect l="l" t="t" r="r" b="b"/>
            <a:pathLst>
              <a:path w="291465" h="91439">
                <a:moveTo>
                  <a:pt x="51816" y="0"/>
                </a:moveTo>
                <a:lnTo>
                  <a:pt x="39090" y="0"/>
                </a:lnTo>
                <a:lnTo>
                  <a:pt x="33172" y="1143"/>
                </a:lnTo>
                <a:lnTo>
                  <a:pt x="1181" y="33146"/>
                </a:lnTo>
                <a:lnTo>
                  <a:pt x="0" y="39115"/>
                </a:lnTo>
                <a:lnTo>
                  <a:pt x="0" y="51815"/>
                </a:lnTo>
                <a:lnTo>
                  <a:pt x="22199" y="84962"/>
                </a:lnTo>
                <a:lnTo>
                  <a:pt x="39090" y="91058"/>
                </a:lnTo>
                <a:lnTo>
                  <a:pt x="51816" y="91058"/>
                </a:lnTo>
                <a:lnTo>
                  <a:pt x="84950" y="68706"/>
                </a:lnTo>
                <a:lnTo>
                  <a:pt x="90906" y="51815"/>
                </a:lnTo>
                <a:lnTo>
                  <a:pt x="90906" y="39115"/>
                </a:lnTo>
                <a:lnTo>
                  <a:pt x="68707" y="5968"/>
                </a:lnTo>
                <a:lnTo>
                  <a:pt x="51816" y="0"/>
                </a:lnTo>
                <a:close/>
              </a:path>
              <a:path w="291465" h="91439">
                <a:moveTo>
                  <a:pt x="251853" y="0"/>
                </a:moveTo>
                <a:lnTo>
                  <a:pt x="239115" y="0"/>
                </a:lnTo>
                <a:lnTo>
                  <a:pt x="233197" y="1143"/>
                </a:lnTo>
                <a:lnTo>
                  <a:pt x="201206" y="33146"/>
                </a:lnTo>
                <a:lnTo>
                  <a:pt x="200025" y="39115"/>
                </a:lnTo>
                <a:lnTo>
                  <a:pt x="200025" y="51815"/>
                </a:lnTo>
                <a:lnTo>
                  <a:pt x="222224" y="84962"/>
                </a:lnTo>
                <a:lnTo>
                  <a:pt x="239115" y="91058"/>
                </a:lnTo>
                <a:lnTo>
                  <a:pt x="251853" y="91058"/>
                </a:lnTo>
                <a:lnTo>
                  <a:pt x="285000" y="68706"/>
                </a:lnTo>
                <a:lnTo>
                  <a:pt x="290969" y="51815"/>
                </a:lnTo>
                <a:lnTo>
                  <a:pt x="290969" y="39115"/>
                </a:lnTo>
                <a:lnTo>
                  <a:pt x="268744" y="5968"/>
                </a:lnTo>
                <a:lnTo>
                  <a:pt x="251853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2113" y="4654550"/>
            <a:ext cx="2188210" cy="25615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021575" y="5207761"/>
            <a:ext cx="291465" cy="91440"/>
          </a:xfrm>
          <a:custGeom>
            <a:avLst/>
            <a:gdLst/>
            <a:ahLst/>
            <a:cxnLst/>
            <a:rect l="l" t="t" r="r" b="b"/>
            <a:pathLst>
              <a:path w="291465" h="91439">
                <a:moveTo>
                  <a:pt x="51816" y="0"/>
                </a:moveTo>
                <a:lnTo>
                  <a:pt x="39090" y="0"/>
                </a:lnTo>
                <a:lnTo>
                  <a:pt x="33172" y="1143"/>
                </a:lnTo>
                <a:lnTo>
                  <a:pt x="1181" y="33146"/>
                </a:lnTo>
                <a:lnTo>
                  <a:pt x="0" y="39115"/>
                </a:lnTo>
                <a:lnTo>
                  <a:pt x="0" y="51815"/>
                </a:lnTo>
                <a:lnTo>
                  <a:pt x="22199" y="84962"/>
                </a:lnTo>
                <a:lnTo>
                  <a:pt x="39090" y="91059"/>
                </a:lnTo>
                <a:lnTo>
                  <a:pt x="51816" y="91059"/>
                </a:lnTo>
                <a:lnTo>
                  <a:pt x="84950" y="68706"/>
                </a:lnTo>
                <a:lnTo>
                  <a:pt x="90906" y="51815"/>
                </a:lnTo>
                <a:lnTo>
                  <a:pt x="90906" y="39115"/>
                </a:lnTo>
                <a:lnTo>
                  <a:pt x="68707" y="5968"/>
                </a:lnTo>
                <a:lnTo>
                  <a:pt x="51816" y="0"/>
                </a:lnTo>
                <a:close/>
              </a:path>
              <a:path w="291465" h="91439">
                <a:moveTo>
                  <a:pt x="251853" y="0"/>
                </a:moveTo>
                <a:lnTo>
                  <a:pt x="239115" y="0"/>
                </a:lnTo>
                <a:lnTo>
                  <a:pt x="233197" y="1143"/>
                </a:lnTo>
                <a:lnTo>
                  <a:pt x="201206" y="33146"/>
                </a:lnTo>
                <a:lnTo>
                  <a:pt x="200025" y="39115"/>
                </a:lnTo>
                <a:lnTo>
                  <a:pt x="200025" y="51815"/>
                </a:lnTo>
                <a:lnTo>
                  <a:pt x="222224" y="84962"/>
                </a:lnTo>
                <a:lnTo>
                  <a:pt x="239115" y="91059"/>
                </a:lnTo>
                <a:lnTo>
                  <a:pt x="251853" y="91059"/>
                </a:lnTo>
                <a:lnTo>
                  <a:pt x="285000" y="68706"/>
                </a:lnTo>
                <a:lnTo>
                  <a:pt x="290969" y="51815"/>
                </a:lnTo>
                <a:lnTo>
                  <a:pt x="290969" y="39115"/>
                </a:lnTo>
                <a:lnTo>
                  <a:pt x="268744" y="5968"/>
                </a:lnTo>
                <a:lnTo>
                  <a:pt x="251853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89633" y="5149850"/>
            <a:ext cx="2680716" cy="1985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62000" y="2124773"/>
            <a:ext cx="129539" cy="37871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21575" y="5703061"/>
            <a:ext cx="291465" cy="91440"/>
          </a:xfrm>
          <a:custGeom>
            <a:avLst/>
            <a:gdLst/>
            <a:ahLst/>
            <a:cxnLst/>
            <a:rect l="l" t="t" r="r" b="b"/>
            <a:pathLst>
              <a:path w="291465" h="91439">
                <a:moveTo>
                  <a:pt x="51816" y="0"/>
                </a:moveTo>
                <a:lnTo>
                  <a:pt x="39090" y="0"/>
                </a:lnTo>
                <a:lnTo>
                  <a:pt x="33172" y="1193"/>
                </a:lnTo>
                <a:lnTo>
                  <a:pt x="1181" y="33172"/>
                </a:lnTo>
                <a:lnTo>
                  <a:pt x="0" y="39103"/>
                </a:lnTo>
                <a:lnTo>
                  <a:pt x="0" y="51828"/>
                </a:lnTo>
                <a:lnTo>
                  <a:pt x="22199" y="84975"/>
                </a:lnTo>
                <a:lnTo>
                  <a:pt x="39090" y="91046"/>
                </a:lnTo>
                <a:lnTo>
                  <a:pt x="51816" y="91046"/>
                </a:lnTo>
                <a:lnTo>
                  <a:pt x="84950" y="68719"/>
                </a:lnTo>
                <a:lnTo>
                  <a:pt x="90906" y="51828"/>
                </a:lnTo>
                <a:lnTo>
                  <a:pt x="90906" y="39103"/>
                </a:lnTo>
                <a:lnTo>
                  <a:pt x="68707" y="5968"/>
                </a:lnTo>
                <a:lnTo>
                  <a:pt x="51816" y="0"/>
                </a:lnTo>
                <a:close/>
              </a:path>
              <a:path w="291465" h="91439">
                <a:moveTo>
                  <a:pt x="251853" y="0"/>
                </a:moveTo>
                <a:lnTo>
                  <a:pt x="239115" y="0"/>
                </a:lnTo>
                <a:lnTo>
                  <a:pt x="233197" y="1193"/>
                </a:lnTo>
                <a:lnTo>
                  <a:pt x="201206" y="33172"/>
                </a:lnTo>
                <a:lnTo>
                  <a:pt x="200025" y="39103"/>
                </a:lnTo>
                <a:lnTo>
                  <a:pt x="200025" y="51828"/>
                </a:lnTo>
                <a:lnTo>
                  <a:pt x="222224" y="84975"/>
                </a:lnTo>
                <a:lnTo>
                  <a:pt x="239115" y="91046"/>
                </a:lnTo>
                <a:lnTo>
                  <a:pt x="251853" y="91046"/>
                </a:lnTo>
                <a:lnTo>
                  <a:pt x="285000" y="68719"/>
                </a:lnTo>
                <a:lnTo>
                  <a:pt x="290969" y="51828"/>
                </a:lnTo>
                <a:lnTo>
                  <a:pt x="290969" y="39103"/>
                </a:lnTo>
                <a:lnTo>
                  <a:pt x="268744" y="5968"/>
                </a:lnTo>
                <a:lnTo>
                  <a:pt x="251853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2113" y="5657481"/>
            <a:ext cx="1115695" cy="186690"/>
          </a:xfrm>
          <a:custGeom>
            <a:avLst/>
            <a:gdLst/>
            <a:ahLst/>
            <a:cxnLst/>
            <a:rect l="l" t="t" r="r" b="b"/>
            <a:pathLst>
              <a:path w="1115695" h="186689">
                <a:moveTo>
                  <a:pt x="62356" y="0"/>
                </a:moveTo>
                <a:lnTo>
                  <a:pt x="0" y="0"/>
                </a:lnTo>
                <a:lnTo>
                  <a:pt x="0" y="182079"/>
                </a:lnTo>
                <a:lnTo>
                  <a:pt x="41275" y="182079"/>
                </a:lnTo>
                <a:lnTo>
                  <a:pt x="40259" y="53251"/>
                </a:lnTo>
                <a:lnTo>
                  <a:pt x="81292" y="53251"/>
                </a:lnTo>
                <a:lnTo>
                  <a:pt x="62356" y="0"/>
                </a:lnTo>
                <a:close/>
              </a:path>
              <a:path w="1115695" h="186689">
                <a:moveTo>
                  <a:pt x="81292" y="53251"/>
                </a:moveTo>
                <a:lnTo>
                  <a:pt x="41021" y="53251"/>
                </a:lnTo>
                <a:lnTo>
                  <a:pt x="87122" y="182079"/>
                </a:lnTo>
                <a:lnTo>
                  <a:pt x="117983" y="182079"/>
                </a:lnTo>
                <a:lnTo>
                  <a:pt x="141926" y="116789"/>
                </a:lnTo>
                <a:lnTo>
                  <a:pt x="103886" y="116789"/>
                </a:lnTo>
                <a:lnTo>
                  <a:pt x="81292" y="53251"/>
                </a:lnTo>
                <a:close/>
              </a:path>
              <a:path w="1115695" h="186689">
                <a:moveTo>
                  <a:pt x="207899" y="53251"/>
                </a:moveTo>
                <a:lnTo>
                  <a:pt x="166115" y="53251"/>
                </a:lnTo>
                <a:lnTo>
                  <a:pt x="164973" y="182079"/>
                </a:lnTo>
                <a:lnTo>
                  <a:pt x="207899" y="182079"/>
                </a:lnTo>
                <a:lnTo>
                  <a:pt x="207899" y="53251"/>
                </a:lnTo>
                <a:close/>
              </a:path>
              <a:path w="1115695" h="186689">
                <a:moveTo>
                  <a:pt x="207899" y="0"/>
                </a:moveTo>
                <a:lnTo>
                  <a:pt x="144399" y="0"/>
                </a:lnTo>
                <a:lnTo>
                  <a:pt x="104775" y="116789"/>
                </a:lnTo>
                <a:lnTo>
                  <a:pt x="141926" y="116789"/>
                </a:lnTo>
                <a:lnTo>
                  <a:pt x="165227" y="53251"/>
                </a:lnTo>
                <a:lnTo>
                  <a:pt x="207899" y="53251"/>
                </a:lnTo>
                <a:lnTo>
                  <a:pt x="207899" y="0"/>
                </a:lnTo>
                <a:close/>
              </a:path>
              <a:path w="1115695" h="186689">
                <a:moveTo>
                  <a:pt x="286385" y="54000"/>
                </a:moveTo>
                <a:lnTo>
                  <a:pt x="243967" y="54000"/>
                </a:lnTo>
                <a:lnTo>
                  <a:pt x="243988" y="139915"/>
                </a:lnTo>
                <a:lnTo>
                  <a:pt x="262889" y="177977"/>
                </a:lnTo>
                <a:lnTo>
                  <a:pt x="281939" y="185724"/>
                </a:lnTo>
                <a:lnTo>
                  <a:pt x="295020" y="185724"/>
                </a:lnTo>
                <a:lnTo>
                  <a:pt x="329184" y="164376"/>
                </a:lnTo>
                <a:lnTo>
                  <a:pt x="370205" y="164376"/>
                </a:lnTo>
                <a:lnTo>
                  <a:pt x="370205" y="150685"/>
                </a:lnTo>
                <a:lnTo>
                  <a:pt x="301498" y="150685"/>
                </a:lnTo>
                <a:lnTo>
                  <a:pt x="298323" y="149961"/>
                </a:lnTo>
                <a:lnTo>
                  <a:pt x="293497" y="147027"/>
                </a:lnTo>
                <a:lnTo>
                  <a:pt x="291592" y="145021"/>
                </a:lnTo>
                <a:lnTo>
                  <a:pt x="290194" y="142468"/>
                </a:lnTo>
                <a:lnTo>
                  <a:pt x="288670" y="139915"/>
                </a:lnTo>
                <a:lnTo>
                  <a:pt x="287651" y="136982"/>
                </a:lnTo>
                <a:lnTo>
                  <a:pt x="286638" y="130479"/>
                </a:lnTo>
                <a:lnTo>
                  <a:pt x="286385" y="127038"/>
                </a:lnTo>
                <a:lnTo>
                  <a:pt x="286385" y="54000"/>
                </a:lnTo>
                <a:close/>
              </a:path>
              <a:path w="1115695" h="186689">
                <a:moveTo>
                  <a:pt x="370205" y="164376"/>
                </a:moveTo>
                <a:lnTo>
                  <a:pt x="329692" y="164376"/>
                </a:lnTo>
                <a:lnTo>
                  <a:pt x="329692" y="182079"/>
                </a:lnTo>
                <a:lnTo>
                  <a:pt x="370205" y="182079"/>
                </a:lnTo>
                <a:lnTo>
                  <a:pt x="370205" y="164376"/>
                </a:lnTo>
                <a:close/>
              </a:path>
              <a:path w="1115695" h="186689">
                <a:moveTo>
                  <a:pt x="370205" y="54000"/>
                </a:moveTo>
                <a:lnTo>
                  <a:pt x="328168" y="54000"/>
                </a:lnTo>
                <a:lnTo>
                  <a:pt x="328168" y="130556"/>
                </a:lnTo>
                <a:lnTo>
                  <a:pt x="326118" y="137007"/>
                </a:lnTo>
                <a:lnTo>
                  <a:pt x="322325" y="142468"/>
                </a:lnTo>
                <a:lnTo>
                  <a:pt x="318388" y="147954"/>
                </a:lnTo>
                <a:lnTo>
                  <a:pt x="312800" y="150685"/>
                </a:lnTo>
                <a:lnTo>
                  <a:pt x="370205" y="150685"/>
                </a:lnTo>
                <a:lnTo>
                  <a:pt x="370205" y="54000"/>
                </a:lnTo>
                <a:close/>
              </a:path>
              <a:path w="1115695" h="186689">
                <a:moveTo>
                  <a:pt x="447801" y="54000"/>
                </a:moveTo>
                <a:lnTo>
                  <a:pt x="407162" y="54000"/>
                </a:lnTo>
                <a:lnTo>
                  <a:pt x="407162" y="182079"/>
                </a:lnTo>
                <a:lnTo>
                  <a:pt x="449325" y="182079"/>
                </a:lnTo>
                <a:lnTo>
                  <a:pt x="449325" y="113690"/>
                </a:lnTo>
                <a:lnTo>
                  <a:pt x="449834" y="110680"/>
                </a:lnTo>
                <a:lnTo>
                  <a:pt x="450976" y="107238"/>
                </a:lnTo>
                <a:lnTo>
                  <a:pt x="451993" y="103809"/>
                </a:lnTo>
                <a:lnTo>
                  <a:pt x="453644" y="100634"/>
                </a:lnTo>
                <a:lnTo>
                  <a:pt x="458216" y="94767"/>
                </a:lnTo>
                <a:lnTo>
                  <a:pt x="461391" y="92278"/>
                </a:lnTo>
                <a:lnTo>
                  <a:pt x="469011" y="88176"/>
                </a:lnTo>
                <a:lnTo>
                  <a:pt x="473837" y="87147"/>
                </a:lnTo>
                <a:lnTo>
                  <a:pt x="490408" y="87147"/>
                </a:lnTo>
                <a:lnTo>
                  <a:pt x="491057" y="72580"/>
                </a:lnTo>
                <a:lnTo>
                  <a:pt x="447801" y="72580"/>
                </a:lnTo>
                <a:lnTo>
                  <a:pt x="447801" y="54000"/>
                </a:lnTo>
                <a:close/>
              </a:path>
              <a:path w="1115695" h="186689">
                <a:moveTo>
                  <a:pt x="490408" y="87147"/>
                </a:moveTo>
                <a:lnTo>
                  <a:pt x="481203" y="87147"/>
                </a:lnTo>
                <a:lnTo>
                  <a:pt x="482854" y="87236"/>
                </a:lnTo>
                <a:lnTo>
                  <a:pt x="486537" y="87566"/>
                </a:lnTo>
                <a:lnTo>
                  <a:pt x="488314" y="87947"/>
                </a:lnTo>
                <a:lnTo>
                  <a:pt x="490347" y="88531"/>
                </a:lnTo>
                <a:lnTo>
                  <a:pt x="490408" y="87147"/>
                </a:lnTo>
                <a:close/>
              </a:path>
              <a:path w="1115695" h="186689">
                <a:moveTo>
                  <a:pt x="484759" y="50355"/>
                </a:moveTo>
                <a:lnTo>
                  <a:pt x="475106" y="50355"/>
                </a:lnTo>
                <a:lnTo>
                  <a:pt x="468249" y="52425"/>
                </a:lnTo>
                <a:lnTo>
                  <a:pt x="456311" y="60718"/>
                </a:lnTo>
                <a:lnTo>
                  <a:pt x="451612" y="66052"/>
                </a:lnTo>
                <a:lnTo>
                  <a:pt x="448310" y="72580"/>
                </a:lnTo>
                <a:lnTo>
                  <a:pt x="491057" y="72580"/>
                </a:lnTo>
                <a:lnTo>
                  <a:pt x="491998" y="51485"/>
                </a:lnTo>
                <a:lnTo>
                  <a:pt x="491109" y="51155"/>
                </a:lnTo>
                <a:lnTo>
                  <a:pt x="489712" y="50876"/>
                </a:lnTo>
                <a:lnTo>
                  <a:pt x="486410" y="50457"/>
                </a:lnTo>
                <a:lnTo>
                  <a:pt x="484759" y="50355"/>
                </a:lnTo>
                <a:close/>
              </a:path>
              <a:path w="1115695" h="186689">
                <a:moveTo>
                  <a:pt x="552831" y="54000"/>
                </a:moveTo>
                <a:lnTo>
                  <a:pt x="511937" y="54000"/>
                </a:lnTo>
                <a:lnTo>
                  <a:pt x="511937" y="182079"/>
                </a:lnTo>
                <a:lnTo>
                  <a:pt x="554355" y="182079"/>
                </a:lnTo>
                <a:lnTo>
                  <a:pt x="554355" y="104940"/>
                </a:lnTo>
                <a:lnTo>
                  <a:pt x="556260" y="98437"/>
                </a:lnTo>
                <a:lnTo>
                  <a:pt x="563626" y="87795"/>
                </a:lnTo>
                <a:lnTo>
                  <a:pt x="568832" y="85140"/>
                </a:lnTo>
                <a:lnTo>
                  <a:pt x="715415" y="85140"/>
                </a:lnTo>
                <a:lnTo>
                  <a:pt x="713613" y="78231"/>
                </a:lnTo>
                <a:lnTo>
                  <a:pt x="711073" y="72567"/>
                </a:lnTo>
                <a:lnTo>
                  <a:pt x="710912" y="72339"/>
                </a:lnTo>
                <a:lnTo>
                  <a:pt x="630174" y="72339"/>
                </a:lnTo>
                <a:lnTo>
                  <a:pt x="629853" y="71704"/>
                </a:lnTo>
                <a:lnTo>
                  <a:pt x="552831" y="71704"/>
                </a:lnTo>
                <a:lnTo>
                  <a:pt x="552831" y="54000"/>
                </a:lnTo>
                <a:close/>
              </a:path>
              <a:path w="1115695" h="186689">
                <a:moveTo>
                  <a:pt x="653669" y="85140"/>
                </a:moveTo>
                <a:lnTo>
                  <a:pt x="581787" y="85140"/>
                </a:lnTo>
                <a:lnTo>
                  <a:pt x="586486" y="87274"/>
                </a:lnTo>
                <a:lnTo>
                  <a:pt x="589407" y="91541"/>
                </a:lnTo>
                <a:lnTo>
                  <a:pt x="592201" y="95821"/>
                </a:lnTo>
                <a:lnTo>
                  <a:pt x="593725" y="101638"/>
                </a:lnTo>
                <a:lnTo>
                  <a:pt x="593725" y="182079"/>
                </a:lnTo>
                <a:lnTo>
                  <a:pt x="635888" y="182079"/>
                </a:lnTo>
                <a:lnTo>
                  <a:pt x="635971" y="108546"/>
                </a:lnTo>
                <a:lnTo>
                  <a:pt x="650494" y="85915"/>
                </a:lnTo>
                <a:lnTo>
                  <a:pt x="653669" y="85140"/>
                </a:lnTo>
                <a:close/>
              </a:path>
              <a:path w="1115695" h="186689">
                <a:moveTo>
                  <a:pt x="715415" y="85140"/>
                </a:moveTo>
                <a:lnTo>
                  <a:pt x="661035" y="85140"/>
                </a:lnTo>
                <a:lnTo>
                  <a:pt x="664082" y="85877"/>
                </a:lnTo>
                <a:lnTo>
                  <a:pt x="666369" y="87337"/>
                </a:lnTo>
                <a:lnTo>
                  <a:pt x="675513" y="108546"/>
                </a:lnTo>
                <a:lnTo>
                  <a:pt x="675513" y="182079"/>
                </a:lnTo>
                <a:lnTo>
                  <a:pt x="717676" y="182079"/>
                </a:lnTo>
                <a:lnTo>
                  <a:pt x="717571" y="96177"/>
                </a:lnTo>
                <a:lnTo>
                  <a:pt x="716772" y="90728"/>
                </a:lnTo>
                <a:lnTo>
                  <a:pt x="715415" y="85140"/>
                </a:lnTo>
                <a:close/>
              </a:path>
              <a:path w="1115695" h="186689">
                <a:moveTo>
                  <a:pt x="679831" y="50355"/>
                </a:moveTo>
                <a:lnTo>
                  <a:pt x="661543" y="50355"/>
                </a:lnTo>
                <a:lnTo>
                  <a:pt x="653414" y="52349"/>
                </a:lnTo>
                <a:lnTo>
                  <a:pt x="639953" y="60299"/>
                </a:lnTo>
                <a:lnTo>
                  <a:pt x="634492" y="65633"/>
                </a:lnTo>
                <a:lnTo>
                  <a:pt x="630174" y="72339"/>
                </a:lnTo>
                <a:lnTo>
                  <a:pt x="710912" y="72339"/>
                </a:lnTo>
                <a:lnTo>
                  <a:pt x="679831" y="50355"/>
                </a:lnTo>
                <a:close/>
              </a:path>
              <a:path w="1115695" h="186689">
                <a:moveTo>
                  <a:pt x="600963" y="50355"/>
                </a:moveTo>
                <a:lnTo>
                  <a:pt x="586867" y="50355"/>
                </a:lnTo>
                <a:lnTo>
                  <a:pt x="582549" y="50965"/>
                </a:lnTo>
                <a:lnTo>
                  <a:pt x="574420" y="53390"/>
                </a:lnTo>
                <a:lnTo>
                  <a:pt x="570738" y="54978"/>
                </a:lnTo>
                <a:lnTo>
                  <a:pt x="567563" y="56946"/>
                </a:lnTo>
                <a:lnTo>
                  <a:pt x="564261" y="58915"/>
                </a:lnTo>
                <a:lnTo>
                  <a:pt x="561467" y="61201"/>
                </a:lnTo>
                <a:lnTo>
                  <a:pt x="559181" y="63792"/>
                </a:lnTo>
                <a:lnTo>
                  <a:pt x="556768" y="66395"/>
                </a:lnTo>
                <a:lnTo>
                  <a:pt x="554863" y="69024"/>
                </a:lnTo>
                <a:lnTo>
                  <a:pt x="553338" y="71704"/>
                </a:lnTo>
                <a:lnTo>
                  <a:pt x="629853" y="71704"/>
                </a:lnTo>
                <a:lnTo>
                  <a:pt x="626618" y="65303"/>
                </a:lnTo>
                <a:lnTo>
                  <a:pt x="621664" y="59880"/>
                </a:lnTo>
                <a:lnTo>
                  <a:pt x="615188" y="56070"/>
                </a:lnTo>
                <a:lnTo>
                  <a:pt x="608838" y="52260"/>
                </a:lnTo>
                <a:lnTo>
                  <a:pt x="600963" y="50355"/>
                </a:lnTo>
                <a:close/>
              </a:path>
              <a:path w="1115695" h="186689">
                <a:moveTo>
                  <a:pt x="791210" y="54000"/>
                </a:moveTo>
                <a:lnTo>
                  <a:pt x="748792" y="54000"/>
                </a:lnTo>
                <a:lnTo>
                  <a:pt x="748813" y="139915"/>
                </a:lnTo>
                <a:lnTo>
                  <a:pt x="767714" y="177977"/>
                </a:lnTo>
                <a:lnTo>
                  <a:pt x="786764" y="185724"/>
                </a:lnTo>
                <a:lnTo>
                  <a:pt x="799845" y="185724"/>
                </a:lnTo>
                <a:lnTo>
                  <a:pt x="834009" y="164376"/>
                </a:lnTo>
                <a:lnTo>
                  <a:pt x="875030" y="164376"/>
                </a:lnTo>
                <a:lnTo>
                  <a:pt x="875030" y="150685"/>
                </a:lnTo>
                <a:lnTo>
                  <a:pt x="806323" y="150685"/>
                </a:lnTo>
                <a:lnTo>
                  <a:pt x="803148" y="149961"/>
                </a:lnTo>
                <a:lnTo>
                  <a:pt x="798322" y="147027"/>
                </a:lnTo>
                <a:lnTo>
                  <a:pt x="796417" y="145021"/>
                </a:lnTo>
                <a:lnTo>
                  <a:pt x="795019" y="142468"/>
                </a:lnTo>
                <a:lnTo>
                  <a:pt x="793495" y="139915"/>
                </a:lnTo>
                <a:lnTo>
                  <a:pt x="792476" y="136982"/>
                </a:lnTo>
                <a:lnTo>
                  <a:pt x="791463" y="130479"/>
                </a:lnTo>
                <a:lnTo>
                  <a:pt x="791210" y="127038"/>
                </a:lnTo>
                <a:lnTo>
                  <a:pt x="791210" y="54000"/>
                </a:lnTo>
                <a:close/>
              </a:path>
              <a:path w="1115695" h="186689">
                <a:moveTo>
                  <a:pt x="875030" y="164376"/>
                </a:moveTo>
                <a:lnTo>
                  <a:pt x="834517" y="164376"/>
                </a:lnTo>
                <a:lnTo>
                  <a:pt x="834517" y="182079"/>
                </a:lnTo>
                <a:lnTo>
                  <a:pt x="875030" y="182079"/>
                </a:lnTo>
                <a:lnTo>
                  <a:pt x="875030" y="164376"/>
                </a:lnTo>
                <a:close/>
              </a:path>
              <a:path w="1115695" h="186689">
                <a:moveTo>
                  <a:pt x="875030" y="54000"/>
                </a:moveTo>
                <a:lnTo>
                  <a:pt x="832993" y="54000"/>
                </a:lnTo>
                <a:lnTo>
                  <a:pt x="832993" y="130556"/>
                </a:lnTo>
                <a:lnTo>
                  <a:pt x="830943" y="137007"/>
                </a:lnTo>
                <a:lnTo>
                  <a:pt x="827151" y="142468"/>
                </a:lnTo>
                <a:lnTo>
                  <a:pt x="823213" y="147954"/>
                </a:lnTo>
                <a:lnTo>
                  <a:pt x="817626" y="150685"/>
                </a:lnTo>
                <a:lnTo>
                  <a:pt x="875030" y="150685"/>
                </a:lnTo>
                <a:lnTo>
                  <a:pt x="875030" y="54000"/>
                </a:lnTo>
                <a:close/>
              </a:path>
              <a:path w="1115695" h="186689">
                <a:moveTo>
                  <a:pt x="952626" y="54000"/>
                </a:moveTo>
                <a:lnTo>
                  <a:pt x="911987" y="54000"/>
                </a:lnTo>
                <a:lnTo>
                  <a:pt x="911987" y="182079"/>
                </a:lnTo>
                <a:lnTo>
                  <a:pt x="954151" y="182079"/>
                </a:lnTo>
                <a:lnTo>
                  <a:pt x="954151" y="113690"/>
                </a:lnTo>
                <a:lnTo>
                  <a:pt x="954659" y="110680"/>
                </a:lnTo>
                <a:lnTo>
                  <a:pt x="955801" y="107238"/>
                </a:lnTo>
                <a:lnTo>
                  <a:pt x="956818" y="103809"/>
                </a:lnTo>
                <a:lnTo>
                  <a:pt x="958469" y="100634"/>
                </a:lnTo>
                <a:lnTo>
                  <a:pt x="963041" y="94767"/>
                </a:lnTo>
                <a:lnTo>
                  <a:pt x="966216" y="92278"/>
                </a:lnTo>
                <a:lnTo>
                  <a:pt x="973836" y="88176"/>
                </a:lnTo>
                <a:lnTo>
                  <a:pt x="978662" y="87147"/>
                </a:lnTo>
                <a:lnTo>
                  <a:pt x="995233" y="87147"/>
                </a:lnTo>
                <a:lnTo>
                  <a:pt x="995882" y="72580"/>
                </a:lnTo>
                <a:lnTo>
                  <a:pt x="952626" y="72580"/>
                </a:lnTo>
                <a:lnTo>
                  <a:pt x="952626" y="54000"/>
                </a:lnTo>
                <a:close/>
              </a:path>
              <a:path w="1115695" h="186689">
                <a:moveTo>
                  <a:pt x="995233" y="87147"/>
                </a:moveTo>
                <a:lnTo>
                  <a:pt x="986028" y="87147"/>
                </a:lnTo>
                <a:lnTo>
                  <a:pt x="987679" y="87236"/>
                </a:lnTo>
                <a:lnTo>
                  <a:pt x="991362" y="87566"/>
                </a:lnTo>
                <a:lnTo>
                  <a:pt x="993139" y="87947"/>
                </a:lnTo>
                <a:lnTo>
                  <a:pt x="995172" y="88531"/>
                </a:lnTo>
                <a:lnTo>
                  <a:pt x="995233" y="87147"/>
                </a:lnTo>
                <a:close/>
              </a:path>
              <a:path w="1115695" h="186689">
                <a:moveTo>
                  <a:pt x="989584" y="50355"/>
                </a:moveTo>
                <a:lnTo>
                  <a:pt x="979932" y="50355"/>
                </a:lnTo>
                <a:lnTo>
                  <a:pt x="973074" y="52425"/>
                </a:lnTo>
                <a:lnTo>
                  <a:pt x="961136" y="60718"/>
                </a:lnTo>
                <a:lnTo>
                  <a:pt x="956437" y="66052"/>
                </a:lnTo>
                <a:lnTo>
                  <a:pt x="953135" y="72580"/>
                </a:lnTo>
                <a:lnTo>
                  <a:pt x="995882" y="72580"/>
                </a:lnTo>
                <a:lnTo>
                  <a:pt x="996823" y="51485"/>
                </a:lnTo>
                <a:lnTo>
                  <a:pt x="995934" y="51155"/>
                </a:lnTo>
                <a:lnTo>
                  <a:pt x="994537" y="50876"/>
                </a:lnTo>
                <a:lnTo>
                  <a:pt x="991235" y="50457"/>
                </a:lnTo>
                <a:lnTo>
                  <a:pt x="989584" y="50355"/>
                </a:lnTo>
                <a:close/>
              </a:path>
              <a:path w="1115695" h="186689">
                <a:moveTo>
                  <a:pt x="1026794" y="141401"/>
                </a:moveTo>
                <a:lnTo>
                  <a:pt x="1003173" y="166382"/>
                </a:lnTo>
                <a:lnTo>
                  <a:pt x="1008457" y="170988"/>
                </a:lnTo>
                <a:lnTo>
                  <a:pt x="1014396" y="174993"/>
                </a:lnTo>
                <a:lnTo>
                  <a:pt x="1051141" y="185918"/>
                </a:lnTo>
                <a:lnTo>
                  <a:pt x="1058926" y="186232"/>
                </a:lnTo>
                <a:lnTo>
                  <a:pt x="1065530" y="186232"/>
                </a:lnTo>
                <a:lnTo>
                  <a:pt x="1072007" y="185458"/>
                </a:lnTo>
                <a:lnTo>
                  <a:pt x="1084961" y="182359"/>
                </a:lnTo>
                <a:lnTo>
                  <a:pt x="1090803" y="179870"/>
                </a:lnTo>
                <a:lnTo>
                  <a:pt x="1096010" y="176428"/>
                </a:lnTo>
                <a:lnTo>
                  <a:pt x="1101344" y="172999"/>
                </a:lnTo>
                <a:lnTo>
                  <a:pt x="1105535" y="168503"/>
                </a:lnTo>
                <a:lnTo>
                  <a:pt x="1112139" y="157365"/>
                </a:lnTo>
                <a:lnTo>
                  <a:pt x="1112480" y="155841"/>
                </a:lnTo>
                <a:lnTo>
                  <a:pt x="1052068" y="155841"/>
                </a:lnTo>
                <a:lnTo>
                  <a:pt x="1046226" y="154482"/>
                </a:lnTo>
                <a:lnTo>
                  <a:pt x="1040638" y="151765"/>
                </a:lnTo>
                <a:lnTo>
                  <a:pt x="1035176" y="149034"/>
                </a:lnTo>
                <a:lnTo>
                  <a:pt x="1030605" y="145580"/>
                </a:lnTo>
                <a:lnTo>
                  <a:pt x="1026794" y="141401"/>
                </a:lnTo>
                <a:close/>
              </a:path>
              <a:path w="1115695" h="186689">
                <a:moveTo>
                  <a:pt x="1063879" y="49860"/>
                </a:moveTo>
                <a:lnTo>
                  <a:pt x="1057656" y="49860"/>
                </a:lnTo>
                <a:lnTo>
                  <a:pt x="1051433" y="50672"/>
                </a:lnTo>
                <a:lnTo>
                  <a:pt x="1038987" y="53936"/>
                </a:lnTo>
                <a:lnTo>
                  <a:pt x="1033272" y="56464"/>
                </a:lnTo>
                <a:lnTo>
                  <a:pt x="1028192" y="59905"/>
                </a:lnTo>
                <a:lnTo>
                  <a:pt x="1022985" y="63334"/>
                </a:lnTo>
                <a:lnTo>
                  <a:pt x="1018794" y="67754"/>
                </a:lnTo>
                <a:lnTo>
                  <a:pt x="1012189" y="78549"/>
                </a:lnTo>
                <a:lnTo>
                  <a:pt x="1010666" y="85102"/>
                </a:lnTo>
                <a:lnTo>
                  <a:pt x="1010666" y="98831"/>
                </a:lnTo>
                <a:lnTo>
                  <a:pt x="1011682" y="103974"/>
                </a:lnTo>
                <a:lnTo>
                  <a:pt x="1013968" y="108242"/>
                </a:lnTo>
                <a:lnTo>
                  <a:pt x="1016126" y="112522"/>
                </a:lnTo>
                <a:lnTo>
                  <a:pt x="1019048" y="116116"/>
                </a:lnTo>
                <a:lnTo>
                  <a:pt x="1022604" y="119049"/>
                </a:lnTo>
                <a:lnTo>
                  <a:pt x="1026032" y="121970"/>
                </a:lnTo>
                <a:lnTo>
                  <a:pt x="1030097" y="124294"/>
                </a:lnTo>
                <a:lnTo>
                  <a:pt x="1038987" y="127736"/>
                </a:lnTo>
                <a:lnTo>
                  <a:pt x="1043432" y="129095"/>
                </a:lnTo>
                <a:lnTo>
                  <a:pt x="1047876" y="130098"/>
                </a:lnTo>
                <a:lnTo>
                  <a:pt x="1056639" y="132194"/>
                </a:lnTo>
                <a:lnTo>
                  <a:pt x="1062989" y="134175"/>
                </a:lnTo>
                <a:lnTo>
                  <a:pt x="1071372" y="137947"/>
                </a:lnTo>
                <a:lnTo>
                  <a:pt x="1073404" y="140855"/>
                </a:lnTo>
                <a:lnTo>
                  <a:pt x="1073323" y="149034"/>
                </a:lnTo>
                <a:lnTo>
                  <a:pt x="1071753" y="151765"/>
                </a:lnTo>
                <a:lnTo>
                  <a:pt x="1068324" y="153390"/>
                </a:lnTo>
                <a:lnTo>
                  <a:pt x="1065022" y="155028"/>
                </a:lnTo>
                <a:lnTo>
                  <a:pt x="1061593" y="155841"/>
                </a:lnTo>
                <a:lnTo>
                  <a:pt x="1112480" y="155841"/>
                </a:lnTo>
                <a:lnTo>
                  <a:pt x="1113663" y="150571"/>
                </a:lnTo>
                <a:lnTo>
                  <a:pt x="1113663" y="136334"/>
                </a:lnTo>
                <a:lnTo>
                  <a:pt x="1082548" y="105930"/>
                </a:lnTo>
                <a:lnTo>
                  <a:pt x="1064641" y="101511"/>
                </a:lnTo>
                <a:lnTo>
                  <a:pt x="1058672" y="99809"/>
                </a:lnTo>
                <a:lnTo>
                  <a:pt x="1051306" y="96710"/>
                </a:lnTo>
                <a:lnTo>
                  <a:pt x="1049401" y="94145"/>
                </a:lnTo>
                <a:lnTo>
                  <a:pt x="1049401" y="86779"/>
                </a:lnTo>
                <a:lnTo>
                  <a:pt x="1051052" y="84112"/>
                </a:lnTo>
                <a:lnTo>
                  <a:pt x="1054481" y="82562"/>
                </a:lnTo>
                <a:lnTo>
                  <a:pt x="1057783" y="81013"/>
                </a:lnTo>
                <a:lnTo>
                  <a:pt x="1061466" y="80238"/>
                </a:lnTo>
                <a:lnTo>
                  <a:pt x="1103267" y="80238"/>
                </a:lnTo>
                <a:lnTo>
                  <a:pt x="1115187" y="67932"/>
                </a:lnTo>
                <a:lnTo>
                  <a:pt x="1078166" y="50987"/>
                </a:lnTo>
                <a:lnTo>
                  <a:pt x="1071070" y="50141"/>
                </a:lnTo>
                <a:lnTo>
                  <a:pt x="1063879" y="49860"/>
                </a:lnTo>
                <a:close/>
              </a:path>
              <a:path w="1115695" h="186689">
                <a:moveTo>
                  <a:pt x="1103267" y="80238"/>
                </a:moveTo>
                <a:lnTo>
                  <a:pt x="1070610" y="80238"/>
                </a:lnTo>
                <a:lnTo>
                  <a:pt x="1075436" y="81356"/>
                </a:lnTo>
                <a:lnTo>
                  <a:pt x="1080008" y="83578"/>
                </a:lnTo>
                <a:lnTo>
                  <a:pt x="1084707" y="85788"/>
                </a:lnTo>
                <a:lnTo>
                  <a:pt x="1088644" y="88531"/>
                </a:lnTo>
                <a:lnTo>
                  <a:pt x="1092073" y="91795"/>
                </a:lnTo>
                <a:lnTo>
                  <a:pt x="1103267" y="80238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376178" y="754229"/>
            <a:ext cx="7225021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b="1" spc="220" dirty="0">
                <a:latin typeface="Cambria"/>
                <a:cs typeface="Cambria"/>
              </a:rPr>
              <a:t>Cardiogenic</a:t>
            </a:r>
            <a:r>
              <a:rPr sz="3950" b="1" spc="50" dirty="0">
                <a:latin typeface="Cambria"/>
                <a:cs typeface="Cambria"/>
              </a:rPr>
              <a:t> </a:t>
            </a:r>
            <a:r>
              <a:rPr sz="3950" b="1" spc="204" dirty="0">
                <a:latin typeface="Cambria"/>
                <a:cs typeface="Cambria"/>
              </a:rPr>
              <a:t>shock</a:t>
            </a:r>
            <a:r>
              <a:rPr sz="3950" b="1" spc="-100" dirty="0">
                <a:latin typeface="Cambria"/>
                <a:cs typeface="Cambria"/>
              </a:rPr>
              <a:t> </a:t>
            </a:r>
            <a:r>
              <a:rPr sz="3950" b="1" spc="145" dirty="0">
                <a:latin typeface="Cambria"/>
                <a:cs typeface="Cambria"/>
              </a:rPr>
              <a:t>signs</a:t>
            </a:r>
            <a:endParaRPr sz="3950" dirty="0">
              <a:latin typeface="Cambria"/>
              <a:cs typeface="Cambri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96000" y="2314575"/>
            <a:ext cx="4905375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1027" y="6448120"/>
            <a:ext cx="154686" cy="1133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75" y="2525648"/>
            <a:ext cx="90906" cy="910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3053" y="2462910"/>
            <a:ext cx="7790865" cy="2042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00311" y="2480182"/>
            <a:ext cx="108966" cy="695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75" y="3020948"/>
            <a:ext cx="90906" cy="910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2799" y="2958210"/>
            <a:ext cx="5756071" cy="2034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47992" y="2958210"/>
            <a:ext cx="2527896" cy="2080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62286" y="2975482"/>
            <a:ext cx="108966" cy="695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75" y="3506723"/>
            <a:ext cx="90906" cy="9105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223441" y="3448939"/>
            <a:ext cx="3243580" cy="256540"/>
            <a:chOff x="1223441" y="3448939"/>
            <a:chExt cx="3243580" cy="25654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3441" y="3458972"/>
              <a:ext cx="187782" cy="1875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0975" y="3448939"/>
              <a:ext cx="3015869" cy="256159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46472" y="3533266"/>
            <a:ext cx="237109" cy="9029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77308" y="3448939"/>
            <a:ext cx="2917316" cy="25615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62000" y="2395791"/>
            <a:ext cx="129539" cy="1812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3441" y="3954271"/>
            <a:ext cx="187782" cy="18757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75" y="4002023"/>
            <a:ext cx="90906" cy="9105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59738" y="3944239"/>
            <a:ext cx="5620131" cy="256159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298700" y="866139"/>
            <a:ext cx="7515859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4" dirty="0"/>
              <a:t>P</a:t>
            </a:r>
            <a:r>
              <a:rPr sz="3200" spc="160" dirty="0"/>
              <a:t>a</a:t>
            </a:r>
            <a:r>
              <a:rPr sz="3200" spc="110" dirty="0"/>
              <a:t>t</a:t>
            </a:r>
            <a:r>
              <a:rPr sz="3200" spc="254" dirty="0"/>
              <a:t>h</a:t>
            </a:r>
            <a:r>
              <a:rPr sz="3200" spc="185" dirty="0"/>
              <a:t>o</a:t>
            </a:r>
            <a:r>
              <a:rPr sz="3200" spc="235" dirty="0"/>
              <a:t>p</a:t>
            </a:r>
            <a:r>
              <a:rPr sz="3200" spc="30" dirty="0"/>
              <a:t>h</a:t>
            </a:r>
            <a:r>
              <a:rPr sz="3200" spc="260" dirty="0"/>
              <a:t>y</a:t>
            </a:r>
            <a:r>
              <a:rPr sz="3200" spc="120" dirty="0"/>
              <a:t>s</a:t>
            </a:r>
            <a:r>
              <a:rPr sz="3200" spc="225" dirty="0"/>
              <a:t>i</a:t>
            </a:r>
            <a:r>
              <a:rPr sz="3200" spc="100" dirty="0"/>
              <a:t>o</a:t>
            </a:r>
            <a:r>
              <a:rPr sz="3200" spc="175" dirty="0"/>
              <a:t>l</a:t>
            </a:r>
            <a:r>
              <a:rPr sz="3200" spc="140" dirty="0"/>
              <a:t>o</a:t>
            </a:r>
            <a:r>
              <a:rPr sz="3200" spc="105" dirty="0"/>
              <a:t>g</a:t>
            </a:r>
            <a:r>
              <a:rPr sz="3200" spc="295" dirty="0"/>
              <a:t>y</a:t>
            </a:r>
            <a:r>
              <a:rPr sz="3200" spc="-295" dirty="0"/>
              <a:t> </a:t>
            </a:r>
            <a:r>
              <a:rPr sz="3200" spc="254" dirty="0"/>
              <a:t>of</a:t>
            </a:r>
            <a:r>
              <a:rPr sz="3200" spc="-215" dirty="0"/>
              <a:t> </a:t>
            </a:r>
            <a:r>
              <a:rPr sz="3200" spc="380" dirty="0"/>
              <a:t>c</a:t>
            </a:r>
            <a:r>
              <a:rPr sz="3200" spc="235" dirty="0"/>
              <a:t>a</a:t>
            </a:r>
            <a:r>
              <a:rPr sz="3200" spc="245" dirty="0"/>
              <a:t>r</a:t>
            </a:r>
            <a:r>
              <a:rPr sz="3200" spc="320" dirty="0"/>
              <a:t>d</a:t>
            </a:r>
            <a:r>
              <a:rPr sz="3200" spc="225" dirty="0"/>
              <a:t>i</a:t>
            </a:r>
            <a:r>
              <a:rPr sz="3200" spc="140" dirty="0"/>
              <a:t>o</a:t>
            </a:r>
            <a:r>
              <a:rPr sz="3200" spc="105" dirty="0"/>
              <a:t>g</a:t>
            </a:r>
            <a:r>
              <a:rPr sz="3200" spc="160" dirty="0"/>
              <a:t>e</a:t>
            </a:r>
            <a:r>
              <a:rPr sz="3200" spc="340" dirty="0"/>
              <a:t>n</a:t>
            </a:r>
            <a:r>
              <a:rPr sz="3200" spc="200" dirty="0"/>
              <a:t>i</a:t>
            </a:r>
            <a:r>
              <a:rPr sz="3200" spc="685" dirty="0"/>
              <a:t>c</a:t>
            </a:r>
            <a:r>
              <a:rPr sz="3200" spc="120" dirty="0"/>
              <a:t>s</a:t>
            </a:r>
            <a:r>
              <a:rPr sz="3200" spc="254" dirty="0"/>
              <a:t>h</a:t>
            </a:r>
            <a:r>
              <a:rPr sz="3200" spc="300" dirty="0"/>
              <a:t>o</a:t>
            </a:r>
            <a:r>
              <a:rPr sz="3200" spc="190" dirty="0"/>
              <a:t>c</a:t>
            </a:r>
            <a:r>
              <a:rPr sz="3200" spc="290" dirty="0"/>
              <a:t>k</a:t>
            </a:r>
            <a:r>
              <a:rPr sz="3200" spc="-200" dirty="0"/>
              <a:t> </a:t>
            </a:r>
            <a:r>
              <a:rPr sz="3200" spc="-30" dirty="0"/>
              <a:t>: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1027" y="6448120"/>
            <a:ext cx="157225" cy="1133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6022" y="632205"/>
            <a:ext cx="3847377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200" dirty="0">
                <a:latin typeface="Cambria"/>
                <a:cs typeface="Cambria"/>
              </a:rPr>
              <a:t>Treatment</a:t>
            </a:r>
            <a:endParaRPr sz="4400" dirty="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75" y="2077973"/>
            <a:ext cx="90906" cy="9105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23441" y="2015235"/>
            <a:ext cx="8037830" cy="260985"/>
            <a:chOff x="1223441" y="2015235"/>
            <a:chExt cx="8037830" cy="2609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3441" y="2030221"/>
              <a:ext cx="187782" cy="1875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1229" y="2015235"/>
              <a:ext cx="7809865" cy="26098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75" y="2544698"/>
            <a:ext cx="90906" cy="9105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223441" y="2486786"/>
            <a:ext cx="4202430" cy="256540"/>
            <a:chOff x="1223441" y="2486786"/>
            <a:chExt cx="4202430" cy="2565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3441" y="2496946"/>
              <a:ext cx="187782" cy="18757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1229" y="2486786"/>
              <a:ext cx="3974211" cy="25615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75" y="3001898"/>
            <a:ext cx="90906" cy="9105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223441" y="2939160"/>
            <a:ext cx="3980179" cy="260985"/>
            <a:chOff x="1223441" y="2939160"/>
            <a:chExt cx="3980179" cy="26098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3441" y="2954146"/>
              <a:ext cx="187782" cy="18757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4752" y="2939160"/>
              <a:ext cx="3758311" cy="260985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75" y="3468623"/>
            <a:ext cx="90906" cy="9105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223441" y="3405885"/>
            <a:ext cx="4663440" cy="260985"/>
            <a:chOff x="1223441" y="3405885"/>
            <a:chExt cx="4663440" cy="26098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3441" y="3420871"/>
              <a:ext cx="187782" cy="18757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1229" y="3405885"/>
              <a:ext cx="4435094" cy="260984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75" y="3935348"/>
            <a:ext cx="90906" cy="9105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3441" y="3887596"/>
            <a:ext cx="187782" cy="18757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9738" y="3872610"/>
            <a:ext cx="4753737" cy="26098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75" y="4392548"/>
            <a:ext cx="90906" cy="91058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223441" y="4334636"/>
            <a:ext cx="3311525" cy="256540"/>
            <a:chOff x="1223441" y="4334636"/>
            <a:chExt cx="3311525" cy="25654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3441" y="4344796"/>
              <a:ext cx="187782" cy="18757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1229" y="4334636"/>
              <a:ext cx="3083433" cy="256158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13275" y="4334636"/>
            <a:ext cx="1514563" cy="19862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75" y="4859273"/>
            <a:ext cx="90906" cy="91058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1223441" y="4796535"/>
            <a:ext cx="4502150" cy="260985"/>
            <a:chOff x="1223441" y="4796535"/>
            <a:chExt cx="4502150" cy="260985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3441" y="4811521"/>
              <a:ext cx="187782" cy="18757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37259" y="4796535"/>
              <a:ext cx="4288028" cy="260984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03900" y="4801361"/>
            <a:ext cx="1514563" cy="19862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762000" y="1788155"/>
            <a:ext cx="129539" cy="3736975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75" y="5316473"/>
            <a:ext cx="90906" cy="9105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3441" y="5268721"/>
            <a:ext cx="187782" cy="187578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1459738" y="5253735"/>
            <a:ext cx="8027034" cy="260985"/>
            <a:chOff x="1459738" y="5253735"/>
            <a:chExt cx="8027034" cy="260985"/>
          </a:xfrm>
        </p:grpSpPr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59738" y="5253735"/>
              <a:ext cx="5398135" cy="2609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879463" y="5258561"/>
              <a:ext cx="2607310" cy="256540"/>
            </a:xfrm>
            <a:custGeom>
              <a:avLst/>
              <a:gdLst/>
              <a:ahLst/>
              <a:cxnLst/>
              <a:rect l="l" t="t" r="r" b="b"/>
              <a:pathLst>
                <a:path w="2607309" h="256539">
                  <a:moveTo>
                    <a:pt x="65290" y="110363"/>
                  </a:moveTo>
                  <a:lnTo>
                    <a:pt x="0" y="110363"/>
                  </a:lnTo>
                  <a:lnTo>
                    <a:pt x="0" y="143891"/>
                  </a:lnTo>
                  <a:lnTo>
                    <a:pt x="65290" y="143891"/>
                  </a:lnTo>
                  <a:lnTo>
                    <a:pt x="65290" y="110363"/>
                  </a:lnTo>
                  <a:close/>
                </a:path>
                <a:path w="2607309" h="256539">
                  <a:moveTo>
                    <a:pt x="207010" y="138684"/>
                  </a:moveTo>
                  <a:lnTo>
                    <a:pt x="203835" y="99695"/>
                  </a:lnTo>
                  <a:lnTo>
                    <a:pt x="202285" y="93599"/>
                  </a:lnTo>
                  <a:lnTo>
                    <a:pt x="201676" y="91186"/>
                  </a:lnTo>
                  <a:lnTo>
                    <a:pt x="169583" y="64427"/>
                  </a:lnTo>
                  <a:lnTo>
                    <a:pt x="168402" y="64211"/>
                  </a:lnTo>
                  <a:lnTo>
                    <a:pt x="168402" y="138684"/>
                  </a:lnTo>
                  <a:lnTo>
                    <a:pt x="168402" y="151130"/>
                  </a:lnTo>
                  <a:lnTo>
                    <a:pt x="166243" y="157480"/>
                  </a:lnTo>
                  <a:lnTo>
                    <a:pt x="157099" y="166878"/>
                  </a:lnTo>
                  <a:lnTo>
                    <a:pt x="150622" y="169164"/>
                  </a:lnTo>
                  <a:lnTo>
                    <a:pt x="139954" y="169164"/>
                  </a:lnTo>
                  <a:lnTo>
                    <a:pt x="137795" y="169037"/>
                  </a:lnTo>
                  <a:lnTo>
                    <a:pt x="135509" y="168529"/>
                  </a:lnTo>
                  <a:lnTo>
                    <a:pt x="133223" y="168148"/>
                  </a:lnTo>
                  <a:lnTo>
                    <a:pt x="123698" y="158623"/>
                  </a:lnTo>
                  <a:lnTo>
                    <a:pt x="123698" y="152400"/>
                  </a:lnTo>
                  <a:lnTo>
                    <a:pt x="158496" y="138684"/>
                  </a:lnTo>
                  <a:lnTo>
                    <a:pt x="168402" y="138684"/>
                  </a:lnTo>
                  <a:lnTo>
                    <a:pt x="168402" y="64211"/>
                  </a:lnTo>
                  <a:lnTo>
                    <a:pt x="163029" y="63207"/>
                  </a:lnTo>
                  <a:lnTo>
                    <a:pt x="155867" y="62471"/>
                  </a:lnTo>
                  <a:lnTo>
                    <a:pt x="148082" y="62230"/>
                  </a:lnTo>
                  <a:lnTo>
                    <a:pt x="140296" y="62572"/>
                  </a:lnTo>
                  <a:lnTo>
                    <a:pt x="103339" y="74358"/>
                  </a:lnTo>
                  <a:lnTo>
                    <a:pt x="91059" y="83820"/>
                  </a:lnTo>
                  <a:lnTo>
                    <a:pt x="112395" y="106807"/>
                  </a:lnTo>
                  <a:lnTo>
                    <a:pt x="116332" y="103251"/>
                  </a:lnTo>
                  <a:lnTo>
                    <a:pt x="121158" y="100076"/>
                  </a:lnTo>
                  <a:lnTo>
                    <a:pt x="126746" y="97536"/>
                  </a:lnTo>
                  <a:lnTo>
                    <a:pt x="132207" y="94869"/>
                  </a:lnTo>
                  <a:lnTo>
                    <a:pt x="138049" y="93599"/>
                  </a:lnTo>
                  <a:lnTo>
                    <a:pt x="150495" y="93599"/>
                  </a:lnTo>
                  <a:lnTo>
                    <a:pt x="155956" y="95123"/>
                  </a:lnTo>
                  <a:lnTo>
                    <a:pt x="164973" y="101092"/>
                  </a:lnTo>
                  <a:lnTo>
                    <a:pt x="167132" y="105791"/>
                  </a:lnTo>
                  <a:lnTo>
                    <a:pt x="167132" y="114173"/>
                  </a:lnTo>
                  <a:lnTo>
                    <a:pt x="160121" y="114274"/>
                  </a:lnTo>
                  <a:lnTo>
                    <a:pt x="153035" y="114579"/>
                  </a:lnTo>
                  <a:lnTo>
                    <a:pt x="112014" y="121920"/>
                  </a:lnTo>
                  <a:lnTo>
                    <a:pt x="84963" y="148082"/>
                  </a:lnTo>
                  <a:lnTo>
                    <a:pt x="85039" y="165354"/>
                  </a:lnTo>
                  <a:lnTo>
                    <a:pt x="86360" y="171323"/>
                  </a:lnTo>
                  <a:lnTo>
                    <a:pt x="89281" y="176403"/>
                  </a:lnTo>
                  <a:lnTo>
                    <a:pt x="92202" y="181610"/>
                  </a:lnTo>
                  <a:lnTo>
                    <a:pt x="115570" y="195453"/>
                  </a:lnTo>
                  <a:lnTo>
                    <a:pt x="121031" y="196850"/>
                  </a:lnTo>
                  <a:lnTo>
                    <a:pt x="126238" y="197612"/>
                  </a:lnTo>
                  <a:lnTo>
                    <a:pt x="139065" y="197612"/>
                  </a:lnTo>
                  <a:lnTo>
                    <a:pt x="146304" y="196088"/>
                  </a:lnTo>
                  <a:lnTo>
                    <a:pt x="159512" y="190246"/>
                  </a:lnTo>
                  <a:lnTo>
                    <a:pt x="164465" y="186055"/>
                  </a:lnTo>
                  <a:lnTo>
                    <a:pt x="167640" y="180721"/>
                  </a:lnTo>
                  <a:lnTo>
                    <a:pt x="168402" y="180721"/>
                  </a:lnTo>
                  <a:lnTo>
                    <a:pt x="168402" y="194437"/>
                  </a:lnTo>
                  <a:lnTo>
                    <a:pt x="207010" y="194437"/>
                  </a:lnTo>
                  <a:lnTo>
                    <a:pt x="207010" y="180721"/>
                  </a:lnTo>
                  <a:lnTo>
                    <a:pt x="207010" y="169164"/>
                  </a:lnTo>
                  <a:lnTo>
                    <a:pt x="207010" y="138684"/>
                  </a:lnTo>
                  <a:close/>
                </a:path>
                <a:path w="2607309" h="256539">
                  <a:moveTo>
                    <a:pt x="371475" y="129921"/>
                  </a:moveTo>
                  <a:lnTo>
                    <a:pt x="363575" y="97282"/>
                  </a:lnTo>
                  <a:lnTo>
                    <a:pt x="362712" y="95554"/>
                  </a:lnTo>
                  <a:lnTo>
                    <a:pt x="334048" y="69430"/>
                  </a:lnTo>
                  <a:lnTo>
                    <a:pt x="330962" y="68135"/>
                  </a:lnTo>
                  <a:lnTo>
                    <a:pt x="330962" y="125730"/>
                  </a:lnTo>
                  <a:lnTo>
                    <a:pt x="330962" y="133985"/>
                  </a:lnTo>
                  <a:lnTo>
                    <a:pt x="305562" y="163068"/>
                  </a:lnTo>
                  <a:lnTo>
                    <a:pt x="295529" y="163068"/>
                  </a:lnTo>
                  <a:lnTo>
                    <a:pt x="270256" y="133985"/>
                  </a:lnTo>
                  <a:lnTo>
                    <a:pt x="270256" y="125730"/>
                  </a:lnTo>
                  <a:lnTo>
                    <a:pt x="295275" y="97282"/>
                  </a:lnTo>
                  <a:lnTo>
                    <a:pt x="305308" y="97282"/>
                  </a:lnTo>
                  <a:lnTo>
                    <a:pt x="330962" y="125730"/>
                  </a:lnTo>
                  <a:lnTo>
                    <a:pt x="330962" y="68135"/>
                  </a:lnTo>
                  <a:lnTo>
                    <a:pt x="300228" y="62230"/>
                  </a:lnTo>
                  <a:lnTo>
                    <a:pt x="293103" y="62522"/>
                  </a:lnTo>
                  <a:lnTo>
                    <a:pt x="255358" y="76149"/>
                  </a:lnTo>
                  <a:lnTo>
                    <a:pt x="232460" y="108089"/>
                  </a:lnTo>
                  <a:lnTo>
                    <a:pt x="229362" y="129921"/>
                  </a:lnTo>
                  <a:lnTo>
                    <a:pt x="229692" y="137566"/>
                  </a:lnTo>
                  <a:lnTo>
                    <a:pt x="245706" y="175272"/>
                  </a:lnTo>
                  <a:lnTo>
                    <a:pt x="279463" y="195846"/>
                  </a:lnTo>
                  <a:lnTo>
                    <a:pt x="300228" y="198628"/>
                  </a:lnTo>
                  <a:lnTo>
                    <a:pt x="307454" y="198323"/>
                  </a:lnTo>
                  <a:lnTo>
                    <a:pt x="345338" y="184111"/>
                  </a:lnTo>
                  <a:lnTo>
                    <a:pt x="363423" y="163068"/>
                  </a:lnTo>
                  <a:lnTo>
                    <a:pt x="365760" y="158369"/>
                  </a:lnTo>
                  <a:lnTo>
                    <a:pt x="368249" y="151803"/>
                  </a:lnTo>
                  <a:lnTo>
                    <a:pt x="370039" y="144868"/>
                  </a:lnTo>
                  <a:lnTo>
                    <a:pt x="371106" y="137566"/>
                  </a:lnTo>
                  <a:lnTo>
                    <a:pt x="371475" y="129921"/>
                  </a:lnTo>
                  <a:close/>
                </a:path>
                <a:path w="2607309" h="256539">
                  <a:moveTo>
                    <a:pt x="482473" y="63881"/>
                  </a:moveTo>
                  <a:lnTo>
                    <a:pt x="481584" y="63500"/>
                  </a:lnTo>
                  <a:lnTo>
                    <a:pt x="480187" y="63246"/>
                  </a:lnTo>
                  <a:lnTo>
                    <a:pt x="478536" y="62992"/>
                  </a:lnTo>
                  <a:lnTo>
                    <a:pt x="475234" y="62738"/>
                  </a:lnTo>
                  <a:lnTo>
                    <a:pt x="465582" y="62738"/>
                  </a:lnTo>
                  <a:lnTo>
                    <a:pt x="458724" y="64770"/>
                  </a:lnTo>
                  <a:lnTo>
                    <a:pt x="452755" y="68961"/>
                  </a:lnTo>
                  <a:lnTo>
                    <a:pt x="446786" y="73025"/>
                  </a:lnTo>
                  <a:lnTo>
                    <a:pt x="442087" y="78359"/>
                  </a:lnTo>
                  <a:lnTo>
                    <a:pt x="438785" y="84963"/>
                  </a:lnTo>
                  <a:lnTo>
                    <a:pt x="438277" y="84963"/>
                  </a:lnTo>
                  <a:lnTo>
                    <a:pt x="438277" y="66294"/>
                  </a:lnTo>
                  <a:lnTo>
                    <a:pt x="397637" y="66294"/>
                  </a:lnTo>
                  <a:lnTo>
                    <a:pt x="397637" y="194437"/>
                  </a:lnTo>
                  <a:lnTo>
                    <a:pt x="439801" y="194437"/>
                  </a:lnTo>
                  <a:lnTo>
                    <a:pt x="439801" y="125984"/>
                  </a:lnTo>
                  <a:lnTo>
                    <a:pt x="440309" y="123063"/>
                  </a:lnTo>
                  <a:lnTo>
                    <a:pt x="441452" y="119634"/>
                  </a:lnTo>
                  <a:lnTo>
                    <a:pt x="442468" y="116205"/>
                  </a:lnTo>
                  <a:lnTo>
                    <a:pt x="444119" y="113030"/>
                  </a:lnTo>
                  <a:lnTo>
                    <a:pt x="446405" y="110109"/>
                  </a:lnTo>
                  <a:lnTo>
                    <a:pt x="448691" y="107061"/>
                  </a:lnTo>
                  <a:lnTo>
                    <a:pt x="451866" y="104648"/>
                  </a:lnTo>
                  <a:lnTo>
                    <a:pt x="459486" y="100584"/>
                  </a:lnTo>
                  <a:lnTo>
                    <a:pt x="464312" y="99568"/>
                  </a:lnTo>
                  <a:lnTo>
                    <a:pt x="473329" y="99568"/>
                  </a:lnTo>
                  <a:lnTo>
                    <a:pt x="475234" y="99695"/>
                  </a:lnTo>
                  <a:lnTo>
                    <a:pt x="477012" y="99949"/>
                  </a:lnTo>
                  <a:lnTo>
                    <a:pt x="478790" y="100330"/>
                  </a:lnTo>
                  <a:lnTo>
                    <a:pt x="480822" y="100838"/>
                  </a:lnTo>
                  <a:lnTo>
                    <a:pt x="480872" y="99568"/>
                  </a:lnTo>
                  <a:lnTo>
                    <a:pt x="481520" y="84963"/>
                  </a:lnTo>
                  <a:lnTo>
                    <a:pt x="482473" y="63881"/>
                  </a:lnTo>
                  <a:close/>
                </a:path>
                <a:path w="2607309" h="256539">
                  <a:moveTo>
                    <a:pt x="578231" y="66294"/>
                  </a:moveTo>
                  <a:lnTo>
                    <a:pt x="548259" y="66294"/>
                  </a:lnTo>
                  <a:lnTo>
                    <a:pt x="548259" y="32639"/>
                  </a:lnTo>
                  <a:lnTo>
                    <a:pt x="506857" y="32639"/>
                  </a:lnTo>
                  <a:lnTo>
                    <a:pt x="506857" y="66294"/>
                  </a:lnTo>
                  <a:lnTo>
                    <a:pt x="486410" y="66294"/>
                  </a:lnTo>
                  <a:lnTo>
                    <a:pt x="486410" y="98044"/>
                  </a:lnTo>
                  <a:lnTo>
                    <a:pt x="507111" y="98044"/>
                  </a:lnTo>
                  <a:lnTo>
                    <a:pt x="507111" y="158877"/>
                  </a:lnTo>
                  <a:lnTo>
                    <a:pt x="507873" y="165100"/>
                  </a:lnTo>
                  <a:lnTo>
                    <a:pt x="509397" y="170688"/>
                  </a:lnTo>
                  <a:lnTo>
                    <a:pt x="510921" y="176149"/>
                  </a:lnTo>
                  <a:lnTo>
                    <a:pt x="513461" y="180975"/>
                  </a:lnTo>
                  <a:lnTo>
                    <a:pt x="517017" y="185039"/>
                  </a:lnTo>
                  <a:lnTo>
                    <a:pt x="520446" y="189103"/>
                  </a:lnTo>
                  <a:lnTo>
                    <a:pt x="525145" y="192151"/>
                  </a:lnTo>
                  <a:lnTo>
                    <a:pt x="536829" y="196469"/>
                  </a:lnTo>
                  <a:lnTo>
                    <a:pt x="543941" y="197612"/>
                  </a:lnTo>
                  <a:lnTo>
                    <a:pt x="557022" y="197612"/>
                  </a:lnTo>
                  <a:lnTo>
                    <a:pt x="561467" y="197231"/>
                  </a:lnTo>
                  <a:lnTo>
                    <a:pt x="565912" y="196342"/>
                  </a:lnTo>
                  <a:lnTo>
                    <a:pt x="570357" y="195580"/>
                  </a:lnTo>
                  <a:lnTo>
                    <a:pt x="574040" y="194691"/>
                  </a:lnTo>
                  <a:lnTo>
                    <a:pt x="576961" y="193675"/>
                  </a:lnTo>
                  <a:lnTo>
                    <a:pt x="576478" y="164846"/>
                  </a:lnTo>
                  <a:lnTo>
                    <a:pt x="576453" y="162814"/>
                  </a:lnTo>
                  <a:lnTo>
                    <a:pt x="574929" y="163449"/>
                  </a:lnTo>
                  <a:lnTo>
                    <a:pt x="573024" y="163957"/>
                  </a:lnTo>
                  <a:lnTo>
                    <a:pt x="570611" y="164338"/>
                  </a:lnTo>
                  <a:lnTo>
                    <a:pt x="566166" y="164846"/>
                  </a:lnTo>
                  <a:lnTo>
                    <a:pt x="558165" y="164846"/>
                  </a:lnTo>
                  <a:lnTo>
                    <a:pt x="553974" y="163322"/>
                  </a:lnTo>
                  <a:lnTo>
                    <a:pt x="551688" y="160401"/>
                  </a:lnTo>
                  <a:lnTo>
                    <a:pt x="549402" y="157353"/>
                  </a:lnTo>
                  <a:lnTo>
                    <a:pt x="548259" y="152908"/>
                  </a:lnTo>
                  <a:lnTo>
                    <a:pt x="548259" y="98044"/>
                  </a:lnTo>
                  <a:lnTo>
                    <a:pt x="578231" y="98044"/>
                  </a:lnTo>
                  <a:lnTo>
                    <a:pt x="578231" y="66294"/>
                  </a:lnTo>
                  <a:close/>
                </a:path>
                <a:path w="2607309" h="256539">
                  <a:moveTo>
                    <a:pt x="640334" y="66294"/>
                  </a:moveTo>
                  <a:lnTo>
                    <a:pt x="598170" y="66294"/>
                  </a:lnTo>
                  <a:lnTo>
                    <a:pt x="598170" y="194437"/>
                  </a:lnTo>
                  <a:lnTo>
                    <a:pt x="640334" y="194437"/>
                  </a:lnTo>
                  <a:lnTo>
                    <a:pt x="640334" y="66294"/>
                  </a:lnTo>
                  <a:close/>
                </a:path>
                <a:path w="2607309" h="256539">
                  <a:moveTo>
                    <a:pt x="643509" y="22225"/>
                  </a:moveTo>
                  <a:lnTo>
                    <a:pt x="628650" y="4191"/>
                  </a:lnTo>
                  <a:lnTo>
                    <a:pt x="625729" y="2921"/>
                  </a:lnTo>
                  <a:lnTo>
                    <a:pt x="622554" y="2286"/>
                  </a:lnTo>
                  <a:lnTo>
                    <a:pt x="615823" y="2286"/>
                  </a:lnTo>
                  <a:lnTo>
                    <a:pt x="612648" y="2921"/>
                  </a:lnTo>
                  <a:lnTo>
                    <a:pt x="609727" y="4318"/>
                  </a:lnTo>
                  <a:lnTo>
                    <a:pt x="606933" y="5588"/>
                  </a:lnTo>
                  <a:lnTo>
                    <a:pt x="604266" y="7239"/>
                  </a:lnTo>
                  <a:lnTo>
                    <a:pt x="602107" y="9271"/>
                  </a:lnTo>
                  <a:lnTo>
                    <a:pt x="599821" y="11303"/>
                  </a:lnTo>
                  <a:lnTo>
                    <a:pt x="598043" y="13843"/>
                  </a:lnTo>
                  <a:lnTo>
                    <a:pt x="595757" y="19431"/>
                  </a:lnTo>
                  <a:lnTo>
                    <a:pt x="595147" y="22225"/>
                  </a:lnTo>
                  <a:lnTo>
                    <a:pt x="595122" y="31750"/>
                  </a:lnTo>
                  <a:lnTo>
                    <a:pt x="597408" y="37211"/>
                  </a:lnTo>
                  <a:lnTo>
                    <a:pt x="602107" y="41783"/>
                  </a:lnTo>
                  <a:lnTo>
                    <a:pt x="606679" y="46355"/>
                  </a:lnTo>
                  <a:lnTo>
                    <a:pt x="612394" y="48641"/>
                  </a:lnTo>
                  <a:lnTo>
                    <a:pt x="622554" y="48641"/>
                  </a:lnTo>
                  <a:lnTo>
                    <a:pt x="643509" y="28702"/>
                  </a:lnTo>
                  <a:lnTo>
                    <a:pt x="643509" y="22225"/>
                  </a:lnTo>
                  <a:close/>
                </a:path>
                <a:path w="2607309" h="256539">
                  <a:moveTo>
                    <a:pt x="786511" y="79502"/>
                  </a:moveTo>
                  <a:lnTo>
                    <a:pt x="765810" y="67056"/>
                  </a:lnTo>
                  <a:lnTo>
                    <a:pt x="761619" y="65532"/>
                  </a:lnTo>
                  <a:lnTo>
                    <a:pt x="757301" y="64389"/>
                  </a:lnTo>
                  <a:lnTo>
                    <a:pt x="748157" y="62611"/>
                  </a:lnTo>
                  <a:lnTo>
                    <a:pt x="743585" y="62230"/>
                  </a:lnTo>
                  <a:lnTo>
                    <a:pt x="738886" y="62230"/>
                  </a:lnTo>
                  <a:lnTo>
                    <a:pt x="698715" y="72745"/>
                  </a:lnTo>
                  <a:lnTo>
                    <a:pt x="673023" y="101981"/>
                  </a:lnTo>
                  <a:lnTo>
                    <a:pt x="667512" y="130429"/>
                  </a:lnTo>
                  <a:lnTo>
                    <a:pt x="667842" y="138150"/>
                  </a:lnTo>
                  <a:lnTo>
                    <a:pt x="683615" y="175780"/>
                  </a:lnTo>
                  <a:lnTo>
                    <a:pt x="717562" y="195961"/>
                  </a:lnTo>
                  <a:lnTo>
                    <a:pt x="739140" y="198628"/>
                  </a:lnTo>
                  <a:lnTo>
                    <a:pt x="746163" y="198348"/>
                  </a:lnTo>
                  <a:lnTo>
                    <a:pt x="786511" y="182118"/>
                  </a:lnTo>
                  <a:lnTo>
                    <a:pt x="770928" y="163068"/>
                  </a:lnTo>
                  <a:lnTo>
                    <a:pt x="763143" y="153543"/>
                  </a:lnTo>
                  <a:lnTo>
                    <a:pt x="744474" y="163068"/>
                  </a:lnTo>
                  <a:lnTo>
                    <a:pt x="735584" y="163068"/>
                  </a:lnTo>
                  <a:lnTo>
                    <a:pt x="718312" y="153416"/>
                  </a:lnTo>
                  <a:lnTo>
                    <a:pt x="715645" y="150495"/>
                  </a:lnTo>
                  <a:lnTo>
                    <a:pt x="713613" y="146939"/>
                  </a:lnTo>
                  <a:lnTo>
                    <a:pt x="710819" y="139065"/>
                  </a:lnTo>
                  <a:lnTo>
                    <a:pt x="710184" y="134874"/>
                  </a:lnTo>
                  <a:lnTo>
                    <a:pt x="710184" y="125984"/>
                  </a:lnTo>
                  <a:lnTo>
                    <a:pt x="718439" y="107442"/>
                  </a:lnTo>
                  <a:lnTo>
                    <a:pt x="720979" y="104394"/>
                  </a:lnTo>
                  <a:lnTo>
                    <a:pt x="724027" y="101981"/>
                  </a:lnTo>
                  <a:lnTo>
                    <a:pt x="727583" y="100203"/>
                  </a:lnTo>
                  <a:lnTo>
                    <a:pt x="731266" y="98425"/>
                  </a:lnTo>
                  <a:lnTo>
                    <a:pt x="735203" y="97536"/>
                  </a:lnTo>
                  <a:lnTo>
                    <a:pt x="743966" y="97536"/>
                  </a:lnTo>
                  <a:lnTo>
                    <a:pt x="748284" y="98425"/>
                  </a:lnTo>
                  <a:lnTo>
                    <a:pt x="756412" y="102235"/>
                  </a:lnTo>
                  <a:lnTo>
                    <a:pt x="759714" y="104648"/>
                  </a:lnTo>
                  <a:lnTo>
                    <a:pt x="762127" y="107823"/>
                  </a:lnTo>
                  <a:lnTo>
                    <a:pt x="770978" y="97536"/>
                  </a:lnTo>
                  <a:lnTo>
                    <a:pt x="786511" y="79502"/>
                  </a:lnTo>
                  <a:close/>
                </a:path>
                <a:path w="2607309" h="256539">
                  <a:moveTo>
                    <a:pt x="1007110" y="129921"/>
                  </a:moveTo>
                  <a:lnTo>
                    <a:pt x="1000404" y="97282"/>
                  </a:lnTo>
                  <a:lnTo>
                    <a:pt x="999998" y="96139"/>
                  </a:lnTo>
                  <a:lnTo>
                    <a:pt x="995934" y="89027"/>
                  </a:lnTo>
                  <a:lnTo>
                    <a:pt x="988377" y="80010"/>
                  </a:lnTo>
                  <a:lnTo>
                    <a:pt x="985520" y="76581"/>
                  </a:lnTo>
                  <a:lnTo>
                    <a:pt x="979170" y="71755"/>
                  </a:lnTo>
                  <a:lnTo>
                    <a:pt x="971677" y="68072"/>
                  </a:lnTo>
                  <a:lnTo>
                    <a:pt x="966470" y="65963"/>
                  </a:lnTo>
                  <a:lnTo>
                    <a:pt x="966470" y="125730"/>
                  </a:lnTo>
                  <a:lnTo>
                    <a:pt x="966419" y="134239"/>
                  </a:lnTo>
                  <a:lnTo>
                    <a:pt x="941070" y="163068"/>
                  </a:lnTo>
                  <a:lnTo>
                    <a:pt x="931291" y="163068"/>
                  </a:lnTo>
                  <a:lnTo>
                    <a:pt x="907491" y="142113"/>
                  </a:lnTo>
                  <a:lnTo>
                    <a:pt x="906018" y="138303"/>
                  </a:lnTo>
                  <a:lnTo>
                    <a:pt x="905256" y="134239"/>
                  </a:lnTo>
                  <a:lnTo>
                    <a:pt x="905294" y="125730"/>
                  </a:lnTo>
                  <a:lnTo>
                    <a:pt x="906018" y="122047"/>
                  </a:lnTo>
                  <a:lnTo>
                    <a:pt x="907630" y="117856"/>
                  </a:lnTo>
                  <a:lnTo>
                    <a:pt x="908939" y="114173"/>
                  </a:lnTo>
                  <a:lnTo>
                    <a:pt x="910971" y="110617"/>
                  </a:lnTo>
                  <a:lnTo>
                    <a:pt x="913638" y="107569"/>
                  </a:lnTo>
                  <a:lnTo>
                    <a:pt x="916305" y="104394"/>
                  </a:lnTo>
                  <a:lnTo>
                    <a:pt x="919480" y="101981"/>
                  </a:lnTo>
                  <a:lnTo>
                    <a:pt x="923290" y="100076"/>
                  </a:lnTo>
                  <a:lnTo>
                    <a:pt x="926973" y="98171"/>
                  </a:lnTo>
                  <a:lnTo>
                    <a:pt x="931291" y="97282"/>
                  </a:lnTo>
                  <a:lnTo>
                    <a:pt x="941070" y="97282"/>
                  </a:lnTo>
                  <a:lnTo>
                    <a:pt x="945515" y="98171"/>
                  </a:lnTo>
                  <a:lnTo>
                    <a:pt x="949198" y="100076"/>
                  </a:lnTo>
                  <a:lnTo>
                    <a:pt x="953008" y="101981"/>
                  </a:lnTo>
                  <a:lnTo>
                    <a:pt x="966470" y="125730"/>
                  </a:lnTo>
                  <a:lnTo>
                    <a:pt x="966470" y="65963"/>
                  </a:lnTo>
                  <a:lnTo>
                    <a:pt x="965962" y="65747"/>
                  </a:lnTo>
                  <a:lnTo>
                    <a:pt x="959878" y="64071"/>
                  </a:lnTo>
                  <a:lnTo>
                    <a:pt x="953439" y="63080"/>
                  </a:lnTo>
                  <a:lnTo>
                    <a:pt x="946658" y="62738"/>
                  </a:lnTo>
                  <a:lnTo>
                    <a:pt x="937260" y="62738"/>
                  </a:lnTo>
                  <a:lnTo>
                    <a:pt x="929259" y="64516"/>
                  </a:lnTo>
                  <a:lnTo>
                    <a:pt x="916178" y="71755"/>
                  </a:lnTo>
                  <a:lnTo>
                    <a:pt x="911225" y="75692"/>
                  </a:lnTo>
                  <a:lnTo>
                    <a:pt x="907542" y="80010"/>
                  </a:lnTo>
                  <a:lnTo>
                    <a:pt x="907034" y="80010"/>
                  </a:lnTo>
                  <a:lnTo>
                    <a:pt x="907034" y="0"/>
                  </a:lnTo>
                  <a:lnTo>
                    <a:pt x="864870" y="0"/>
                  </a:lnTo>
                  <a:lnTo>
                    <a:pt x="864870" y="194437"/>
                  </a:lnTo>
                  <a:lnTo>
                    <a:pt x="903732" y="194437"/>
                  </a:lnTo>
                  <a:lnTo>
                    <a:pt x="903732" y="177800"/>
                  </a:lnTo>
                  <a:lnTo>
                    <a:pt x="904240" y="177800"/>
                  </a:lnTo>
                  <a:lnTo>
                    <a:pt x="908431" y="184277"/>
                  </a:lnTo>
                  <a:lnTo>
                    <a:pt x="914273" y="189230"/>
                  </a:lnTo>
                  <a:lnTo>
                    <a:pt x="929513" y="196342"/>
                  </a:lnTo>
                  <a:lnTo>
                    <a:pt x="937641" y="198120"/>
                  </a:lnTo>
                  <a:lnTo>
                    <a:pt x="946150" y="198120"/>
                  </a:lnTo>
                  <a:lnTo>
                    <a:pt x="985774" y="183642"/>
                  </a:lnTo>
                  <a:lnTo>
                    <a:pt x="1000506" y="163068"/>
                  </a:lnTo>
                  <a:lnTo>
                    <a:pt x="1003046" y="155575"/>
                  </a:lnTo>
                  <a:lnTo>
                    <a:pt x="1004798" y="149339"/>
                  </a:lnTo>
                  <a:lnTo>
                    <a:pt x="1006068" y="142989"/>
                  </a:lnTo>
                  <a:lnTo>
                    <a:pt x="1006843" y="136525"/>
                  </a:lnTo>
                  <a:lnTo>
                    <a:pt x="1007110" y="129921"/>
                  </a:lnTo>
                  <a:close/>
                </a:path>
                <a:path w="2607309" h="256539">
                  <a:moveTo>
                    <a:pt x="1149985" y="138684"/>
                  </a:moveTo>
                  <a:lnTo>
                    <a:pt x="1146810" y="99695"/>
                  </a:lnTo>
                  <a:lnTo>
                    <a:pt x="1145260" y="93599"/>
                  </a:lnTo>
                  <a:lnTo>
                    <a:pt x="1144651" y="91186"/>
                  </a:lnTo>
                  <a:lnTo>
                    <a:pt x="1112558" y="64427"/>
                  </a:lnTo>
                  <a:lnTo>
                    <a:pt x="1111377" y="64211"/>
                  </a:lnTo>
                  <a:lnTo>
                    <a:pt x="1111377" y="138684"/>
                  </a:lnTo>
                  <a:lnTo>
                    <a:pt x="1111377" y="151130"/>
                  </a:lnTo>
                  <a:lnTo>
                    <a:pt x="1109218" y="157480"/>
                  </a:lnTo>
                  <a:lnTo>
                    <a:pt x="1100074" y="166878"/>
                  </a:lnTo>
                  <a:lnTo>
                    <a:pt x="1093597" y="169164"/>
                  </a:lnTo>
                  <a:lnTo>
                    <a:pt x="1082929" y="169164"/>
                  </a:lnTo>
                  <a:lnTo>
                    <a:pt x="1080770" y="169037"/>
                  </a:lnTo>
                  <a:lnTo>
                    <a:pt x="1078484" y="168529"/>
                  </a:lnTo>
                  <a:lnTo>
                    <a:pt x="1076198" y="168148"/>
                  </a:lnTo>
                  <a:lnTo>
                    <a:pt x="1066673" y="158623"/>
                  </a:lnTo>
                  <a:lnTo>
                    <a:pt x="1066673" y="152400"/>
                  </a:lnTo>
                  <a:lnTo>
                    <a:pt x="1101471" y="138684"/>
                  </a:lnTo>
                  <a:lnTo>
                    <a:pt x="1111377" y="138684"/>
                  </a:lnTo>
                  <a:lnTo>
                    <a:pt x="1111377" y="64211"/>
                  </a:lnTo>
                  <a:lnTo>
                    <a:pt x="1106004" y="63207"/>
                  </a:lnTo>
                  <a:lnTo>
                    <a:pt x="1098842" y="62471"/>
                  </a:lnTo>
                  <a:lnTo>
                    <a:pt x="1091057" y="62230"/>
                  </a:lnTo>
                  <a:lnTo>
                    <a:pt x="1083271" y="62572"/>
                  </a:lnTo>
                  <a:lnTo>
                    <a:pt x="1046314" y="74358"/>
                  </a:lnTo>
                  <a:lnTo>
                    <a:pt x="1034034" y="83820"/>
                  </a:lnTo>
                  <a:lnTo>
                    <a:pt x="1055370" y="106807"/>
                  </a:lnTo>
                  <a:lnTo>
                    <a:pt x="1059307" y="103251"/>
                  </a:lnTo>
                  <a:lnTo>
                    <a:pt x="1064133" y="100076"/>
                  </a:lnTo>
                  <a:lnTo>
                    <a:pt x="1069721" y="97536"/>
                  </a:lnTo>
                  <a:lnTo>
                    <a:pt x="1075182" y="94869"/>
                  </a:lnTo>
                  <a:lnTo>
                    <a:pt x="1081024" y="93599"/>
                  </a:lnTo>
                  <a:lnTo>
                    <a:pt x="1093470" y="93599"/>
                  </a:lnTo>
                  <a:lnTo>
                    <a:pt x="1098931" y="95123"/>
                  </a:lnTo>
                  <a:lnTo>
                    <a:pt x="1107948" y="101092"/>
                  </a:lnTo>
                  <a:lnTo>
                    <a:pt x="1110107" y="105791"/>
                  </a:lnTo>
                  <a:lnTo>
                    <a:pt x="1110107" y="114173"/>
                  </a:lnTo>
                  <a:lnTo>
                    <a:pt x="1103096" y="114274"/>
                  </a:lnTo>
                  <a:lnTo>
                    <a:pt x="1096010" y="114579"/>
                  </a:lnTo>
                  <a:lnTo>
                    <a:pt x="1054989" y="121920"/>
                  </a:lnTo>
                  <a:lnTo>
                    <a:pt x="1027938" y="148082"/>
                  </a:lnTo>
                  <a:lnTo>
                    <a:pt x="1028014" y="165354"/>
                  </a:lnTo>
                  <a:lnTo>
                    <a:pt x="1029335" y="171323"/>
                  </a:lnTo>
                  <a:lnTo>
                    <a:pt x="1032256" y="176403"/>
                  </a:lnTo>
                  <a:lnTo>
                    <a:pt x="1035177" y="181610"/>
                  </a:lnTo>
                  <a:lnTo>
                    <a:pt x="1058545" y="195453"/>
                  </a:lnTo>
                  <a:lnTo>
                    <a:pt x="1064006" y="196850"/>
                  </a:lnTo>
                  <a:lnTo>
                    <a:pt x="1069213" y="197612"/>
                  </a:lnTo>
                  <a:lnTo>
                    <a:pt x="1082040" y="197612"/>
                  </a:lnTo>
                  <a:lnTo>
                    <a:pt x="1089279" y="196088"/>
                  </a:lnTo>
                  <a:lnTo>
                    <a:pt x="1102487" y="190246"/>
                  </a:lnTo>
                  <a:lnTo>
                    <a:pt x="1107440" y="186055"/>
                  </a:lnTo>
                  <a:lnTo>
                    <a:pt x="1110615" y="180721"/>
                  </a:lnTo>
                  <a:lnTo>
                    <a:pt x="1111377" y="180721"/>
                  </a:lnTo>
                  <a:lnTo>
                    <a:pt x="1111377" y="194437"/>
                  </a:lnTo>
                  <a:lnTo>
                    <a:pt x="1149985" y="194437"/>
                  </a:lnTo>
                  <a:lnTo>
                    <a:pt x="1149985" y="180721"/>
                  </a:lnTo>
                  <a:lnTo>
                    <a:pt x="1149985" y="169164"/>
                  </a:lnTo>
                  <a:lnTo>
                    <a:pt x="1149985" y="138684"/>
                  </a:lnTo>
                  <a:close/>
                </a:path>
                <a:path w="2607309" h="256539">
                  <a:moveTo>
                    <a:pt x="1221867" y="0"/>
                  </a:moveTo>
                  <a:lnTo>
                    <a:pt x="1179195" y="0"/>
                  </a:lnTo>
                  <a:lnTo>
                    <a:pt x="1179195" y="194437"/>
                  </a:lnTo>
                  <a:lnTo>
                    <a:pt x="1221867" y="194437"/>
                  </a:lnTo>
                  <a:lnTo>
                    <a:pt x="1221867" y="0"/>
                  </a:lnTo>
                  <a:close/>
                </a:path>
                <a:path w="2607309" h="256539">
                  <a:moveTo>
                    <a:pt x="1298067" y="0"/>
                  </a:moveTo>
                  <a:lnTo>
                    <a:pt x="1255395" y="0"/>
                  </a:lnTo>
                  <a:lnTo>
                    <a:pt x="1255395" y="194437"/>
                  </a:lnTo>
                  <a:lnTo>
                    <a:pt x="1298067" y="194437"/>
                  </a:lnTo>
                  <a:lnTo>
                    <a:pt x="1298067" y="0"/>
                  </a:lnTo>
                  <a:close/>
                </a:path>
                <a:path w="2607309" h="256539">
                  <a:moveTo>
                    <a:pt x="1466850" y="129921"/>
                  </a:moveTo>
                  <a:lnTo>
                    <a:pt x="1458950" y="97282"/>
                  </a:lnTo>
                  <a:lnTo>
                    <a:pt x="1458087" y="95554"/>
                  </a:lnTo>
                  <a:lnTo>
                    <a:pt x="1429423" y="69430"/>
                  </a:lnTo>
                  <a:lnTo>
                    <a:pt x="1426337" y="68135"/>
                  </a:lnTo>
                  <a:lnTo>
                    <a:pt x="1426337" y="125730"/>
                  </a:lnTo>
                  <a:lnTo>
                    <a:pt x="1426337" y="133985"/>
                  </a:lnTo>
                  <a:lnTo>
                    <a:pt x="1400937" y="163068"/>
                  </a:lnTo>
                  <a:lnTo>
                    <a:pt x="1390904" y="163068"/>
                  </a:lnTo>
                  <a:lnTo>
                    <a:pt x="1365631" y="133985"/>
                  </a:lnTo>
                  <a:lnTo>
                    <a:pt x="1365631" y="125730"/>
                  </a:lnTo>
                  <a:lnTo>
                    <a:pt x="1390650" y="97282"/>
                  </a:lnTo>
                  <a:lnTo>
                    <a:pt x="1400683" y="97282"/>
                  </a:lnTo>
                  <a:lnTo>
                    <a:pt x="1426337" y="125730"/>
                  </a:lnTo>
                  <a:lnTo>
                    <a:pt x="1426337" y="68135"/>
                  </a:lnTo>
                  <a:lnTo>
                    <a:pt x="1395603" y="62230"/>
                  </a:lnTo>
                  <a:lnTo>
                    <a:pt x="1388478" y="62522"/>
                  </a:lnTo>
                  <a:lnTo>
                    <a:pt x="1350733" y="76149"/>
                  </a:lnTo>
                  <a:lnTo>
                    <a:pt x="1327835" y="108089"/>
                  </a:lnTo>
                  <a:lnTo>
                    <a:pt x="1324737" y="129921"/>
                  </a:lnTo>
                  <a:lnTo>
                    <a:pt x="1325067" y="137566"/>
                  </a:lnTo>
                  <a:lnTo>
                    <a:pt x="1341081" y="175272"/>
                  </a:lnTo>
                  <a:lnTo>
                    <a:pt x="1374838" y="195846"/>
                  </a:lnTo>
                  <a:lnTo>
                    <a:pt x="1395603" y="198628"/>
                  </a:lnTo>
                  <a:lnTo>
                    <a:pt x="1402829" y="198323"/>
                  </a:lnTo>
                  <a:lnTo>
                    <a:pt x="1440713" y="184111"/>
                  </a:lnTo>
                  <a:lnTo>
                    <a:pt x="1458798" y="163068"/>
                  </a:lnTo>
                  <a:lnTo>
                    <a:pt x="1461135" y="158369"/>
                  </a:lnTo>
                  <a:lnTo>
                    <a:pt x="1463624" y="151803"/>
                  </a:lnTo>
                  <a:lnTo>
                    <a:pt x="1465414" y="144868"/>
                  </a:lnTo>
                  <a:lnTo>
                    <a:pt x="1466481" y="137566"/>
                  </a:lnTo>
                  <a:lnTo>
                    <a:pt x="1466850" y="129921"/>
                  </a:lnTo>
                  <a:close/>
                </a:path>
                <a:path w="2607309" h="256539">
                  <a:moveTo>
                    <a:pt x="1628775" y="129921"/>
                  </a:moveTo>
                  <a:lnTo>
                    <a:pt x="1620875" y="97282"/>
                  </a:lnTo>
                  <a:lnTo>
                    <a:pt x="1620012" y="95554"/>
                  </a:lnTo>
                  <a:lnTo>
                    <a:pt x="1591348" y="69430"/>
                  </a:lnTo>
                  <a:lnTo>
                    <a:pt x="1588262" y="68135"/>
                  </a:lnTo>
                  <a:lnTo>
                    <a:pt x="1588262" y="125730"/>
                  </a:lnTo>
                  <a:lnTo>
                    <a:pt x="1588262" y="133985"/>
                  </a:lnTo>
                  <a:lnTo>
                    <a:pt x="1562862" y="163068"/>
                  </a:lnTo>
                  <a:lnTo>
                    <a:pt x="1552829" y="163068"/>
                  </a:lnTo>
                  <a:lnTo>
                    <a:pt x="1527556" y="133985"/>
                  </a:lnTo>
                  <a:lnTo>
                    <a:pt x="1527556" y="125730"/>
                  </a:lnTo>
                  <a:lnTo>
                    <a:pt x="1552575" y="97282"/>
                  </a:lnTo>
                  <a:lnTo>
                    <a:pt x="1562608" y="97282"/>
                  </a:lnTo>
                  <a:lnTo>
                    <a:pt x="1588262" y="125730"/>
                  </a:lnTo>
                  <a:lnTo>
                    <a:pt x="1588262" y="68135"/>
                  </a:lnTo>
                  <a:lnTo>
                    <a:pt x="1557528" y="62230"/>
                  </a:lnTo>
                  <a:lnTo>
                    <a:pt x="1550403" y="62522"/>
                  </a:lnTo>
                  <a:lnTo>
                    <a:pt x="1512658" y="76149"/>
                  </a:lnTo>
                  <a:lnTo>
                    <a:pt x="1489760" y="108089"/>
                  </a:lnTo>
                  <a:lnTo>
                    <a:pt x="1486662" y="129921"/>
                  </a:lnTo>
                  <a:lnTo>
                    <a:pt x="1486992" y="137566"/>
                  </a:lnTo>
                  <a:lnTo>
                    <a:pt x="1503006" y="175272"/>
                  </a:lnTo>
                  <a:lnTo>
                    <a:pt x="1536763" y="195846"/>
                  </a:lnTo>
                  <a:lnTo>
                    <a:pt x="1557528" y="198628"/>
                  </a:lnTo>
                  <a:lnTo>
                    <a:pt x="1564754" y="198323"/>
                  </a:lnTo>
                  <a:lnTo>
                    <a:pt x="1602638" y="184111"/>
                  </a:lnTo>
                  <a:lnTo>
                    <a:pt x="1620723" y="163068"/>
                  </a:lnTo>
                  <a:lnTo>
                    <a:pt x="1623060" y="158369"/>
                  </a:lnTo>
                  <a:lnTo>
                    <a:pt x="1625549" y="151803"/>
                  </a:lnTo>
                  <a:lnTo>
                    <a:pt x="1627339" y="144868"/>
                  </a:lnTo>
                  <a:lnTo>
                    <a:pt x="1628406" y="137566"/>
                  </a:lnTo>
                  <a:lnTo>
                    <a:pt x="1628775" y="129921"/>
                  </a:lnTo>
                  <a:close/>
                </a:path>
                <a:path w="2607309" h="256539">
                  <a:moveTo>
                    <a:pt x="1781556" y="194437"/>
                  </a:moveTo>
                  <a:lnTo>
                    <a:pt x="1781441" y="108077"/>
                  </a:lnTo>
                  <a:lnTo>
                    <a:pt x="1780667" y="102489"/>
                  </a:lnTo>
                  <a:lnTo>
                    <a:pt x="1779371" y="97536"/>
                  </a:lnTo>
                  <a:lnTo>
                    <a:pt x="1779016" y="96139"/>
                  </a:lnTo>
                  <a:lnTo>
                    <a:pt x="1777492" y="89916"/>
                  </a:lnTo>
                  <a:lnTo>
                    <a:pt x="1774825" y="84201"/>
                  </a:lnTo>
                  <a:lnTo>
                    <a:pt x="1774723" y="84074"/>
                  </a:lnTo>
                  <a:lnTo>
                    <a:pt x="1771142" y="79375"/>
                  </a:lnTo>
                  <a:lnTo>
                    <a:pt x="1743202" y="62738"/>
                  </a:lnTo>
                  <a:lnTo>
                    <a:pt x="1730248" y="62738"/>
                  </a:lnTo>
                  <a:lnTo>
                    <a:pt x="1711198" y="69215"/>
                  </a:lnTo>
                  <a:lnTo>
                    <a:pt x="1707769" y="71120"/>
                  </a:lnTo>
                  <a:lnTo>
                    <a:pt x="1704975" y="73406"/>
                  </a:lnTo>
                  <a:lnTo>
                    <a:pt x="1699895" y="78740"/>
                  </a:lnTo>
                  <a:lnTo>
                    <a:pt x="1697863" y="81407"/>
                  </a:lnTo>
                  <a:lnTo>
                    <a:pt x="1696339" y="84074"/>
                  </a:lnTo>
                  <a:lnTo>
                    <a:pt x="1695831" y="84074"/>
                  </a:lnTo>
                  <a:lnTo>
                    <a:pt x="1695831" y="66294"/>
                  </a:lnTo>
                  <a:lnTo>
                    <a:pt x="1654937" y="66294"/>
                  </a:lnTo>
                  <a:lnTo>
                    <a:pt x="1654937" y="194437"/>
                  </a:lnTo>
                  <a:lnTo>
                    <a:pt x="1697355" y="194437"/>
                  </a:lnTo>
                  <a:lnTo>
                    <a:pt x="1697418" y="120904"/>
                  </a:lnTo>
                  <a:lnTo>
                    <a:pt x="1697863" y="117983"/>
                  </a:lnTo>
                  <a:lnTo>
                    <a:pt x="1698879" y="114554"/>
                  </a:lnTo>
                  <a:lnTo>
                    <a:pt x="1699768" y="111252"/>
                  </a:lnTo>
                  <a:lnTo>
                    <a:pt x="1701165" y="108331"/>
                  </a:lnTo>
                  <a:lnTo>
                    <a:pt x="1716278" y="97536"/>
                  </a:lnTo>
                  <a:lnTo>
                    <a:pt x="1723771" y="97536"/>
                  </a:lnTo>
                  <a:lnTo>
                    <a:pt x="1726946" y="98171"/>
                  </a:lnTo>
                  <a:lnTo>
                    <a:pt x="1729359" y="99695"/>
                  </a:lnTo>
                  <a:lnTo>
                    <a:pt x="1731899" y="101219"/>
                  </a:lnTo>
                  <a:lnTo>
                    <a:pt x="1739138" y="120904"/>
                  </a:lnTo>
                  <a:lnTo>
                    <a:pt x="1739138" y="194437"/>
                  </a:lnTo>
                  <a:lnTo>
                    <a:pt x="1781556" y="194437"/>
                  </a:lnTo>
                  <a:close/>
                </a:path>
                <a:path w="2607309" h="256539">
                  <a:moveTo>
                    <a:pt x="2035556" y="129921"/>
                  </a:moveTo>
                  <a:lnTo>
                    <a:pt x="2028850" y="97282"/>
                  </a:lnTo>
                  <a:lnTo>
                    <a:pt x="2028444" y="96139"/>
                  </a:lnTo>
                  <a:lnTo>
                    <a:pt x="2024380" y="89027"/>
                  </a:lnTo>
                  <a:lnTo>
                    <a:pt x="2018525" y="82042"/>
                  </a:lnTo>
                  <a:lnTo>
                    <a:pt x="2013966" y="76581"/>
                  </a:lnTo>
                  <a:lnTo>
                    <a:pt x="2007616" y="71755"/>
                  </a:lnTo>
                  <a:lnTo>
                    <a:pt x="1999996" y="68072"/>
                  </a:lnTo>
                  <a:lnTo>
                    <a:pt x="1994662" y="65938"/>
                  </a:lnTo>
                  <a:lnTo>
                    <a:pt x="1994662" y="125730"/>
                  </a:lnTo>
                  <a:lnTo>
                    <a:pt x="1994611" y="134239"/>
                  </a:lnTo>
                  <a:lnTo>
                    <a:pt x="1969516" y="163068"/>
                  </a:lnTo>
                  <a:lnTo>
                    <a:pt x="1959737" y="163068"/>
                  </a:lnTo>
                  <a:lnTo>
                    <a:pt x="1933702" y="134239"/>
                  </a:lnTo>
                  <a:lnTo>
                    <a:pt x="1933740" y="125730"/>
                  </a:lnTo>
                  <a:lnTo>
                    <a:pt x="1934464" y="122047"/>
                  </a:lnTo>
                  <a:lnTo>
                    <a:pt x="1937258" y="114173"/>
                  </a:lnTo>
                  <a:lnTo>
                    <a:pt x="1939417" y="110617"/>
                  </a:lnTo>
                  <a:lnTo>
                    <a:pt x="1942185" y="107442"/>
                  </a:lnTo>
                  <a:lnTo>
                    <a:pt x="1944751" y="104394"/>
                  </a:lnTo>
                  <a:lnTo>
                    <a:pt x="1947926" y="101981"/>
                  </a:lnTo>
                  <a:lnTo>
                    <a:pt x="1951736" y="100076"/>
                  </a:lnTo>
                  <a:lnTo>
                    <a:pt x="1955419" y="98171"/>
                  </a:lnTo>
                  <a:lnTo>
                    <a:pt x="1959737" y="97282"/>
                  </a:lnTo>
                  <a:lnTo>
                    <a:pt x="1969516" y="97282"/>
                  </a:lnTo>
                  <a:lnTo>
                    <a:pt x="1973961" y="98171"/>
                  </a:lnTo>
                  <a:lnTo>
                    <a:pt x="1977644" y="100076"/>
                  </a:lnTo>
                  <a:lnTo>
                    <a:pt x="1981454" y="101981"/>
                  </a:lnTo>
                  <a:lnTo>
                    <a:pt x="1984629" y="104394"/>
                  </a:lnTo>
                  <a:lnTo>
                    <a:pt x="1987143" y="107569"/>
                  </a:lnTo>
                  <a:lnTo>
                    <a:pt x="1989531" y="110439"/>
                  </a:lnTo>
                  <a:lnTo>
                    <a:pt x="1994662" y="125730"/>
                  </a:lnTo>
                  <a:lnTo>
                    <a:pt x="1994662" y="65938"/>
                  </a:lnTo>
                  <a:lnTo>
                    <a:pt x="1994204" y="65747"/>
                  </a:lnTo>
                  <a:lnTo>
                    <a:pt x="1988083" y="64071"/>
                  </a:lnTo>
                  <a:lnTo>
                    <a:pt x="1981631" y="63080"/>
                  </a:lnTo>
                  <a:lnTo>
                    <a:pt x="1974850" y="62738"/>
                  </a:lnTo>
                  <a:lnTo>
                    <a:pt x="1965452" y="62738"/>
                  </a:lnTo>
                  <a:lnTo>
                    <a:pt x="1957324" y="64643"/>
                  </a:lnTo>
                  <a:lnTo>
                    <a:pt x="1950339" y="68580"/>
                  </a:lnTo>
                  <a:lnTo>
                    <a:pt x="1943354" y="72390"/>
                  </a:lnTo>
                  <a:lnTo>
                    <a:pt x="1937893" y="76962"/>
                  </a:lnTo>
                  <a:lnTo>
                    <a:pt x="1933956" y="82042"/>
                  </a:lnTo>
                  <a:lnTo>
                    <a:pt x="1933194" y="82042"/>
                  </a:lnTo>
                  <a:lnTo>
                    <a:pt x="1933194" y="66294"/>
                  </a:lnTo>
                  <a:lnTo>
                    <a:pt x="1893062" y="66294"/>
                  </a:lnTo>
                  <a:lnTo>
                    <a:pt x="1893062" y="256159"/>
                  </a:lnTo>
                  <a:lnTo>
                    <a:pt x="1935226" y="256159"/>
                  </a:lnTo>
                  <a:lnTo>
                    <a:pt x="1935226" y="180213"/>
                  </a:lnTo>
                  <a:lnTo>
                    <a:pt x="1935734" y="180213"/>
                  </a:lnTo>
                  <a:lnTo>
                    <a:pt x="1939671" y="185801"/>
                  </a:lnTo>
                  <a:lnTo>
                    <a:pt x="1945132" y="190119"/>
                  </a:lnTo>
                  <a:lnTo>
                    <a:pt x="1959229" y="196469"/>
                  </a:lnTo>
                  <a:lnTo>
                    <a:pt x="1966722" y="198120"/>
                  </a:lnTo>
                  <a:lnTo>
                    <a:pt x="1974596" y="198120"/>
                  </a:lnTo>
                  <a:lnTo>
                    <a:pt x="2014220" y="183642"/>
                  </a:lnTo>
                  <a:lnTo>
                    <a:pt x="2017077" y="180213"/>
                  </a:lnTo>
                  <a:lnTo>
                    <a:pt x="2019427" y="177419"/>
                  </a:lnTo>
                  <a:lnTo>
                    <a:pt x="2024634" y="171069"/>
                  </a:lnTo>
                  <a:lnTo>
                    <a:pt x="2028698" y="163830"/>
                  </a:lnTo>
                  <a:lnTo>
                    <a:pt x="2028952" y="163068"/>
                  </a:lnTo>
                  <a:lnTo>
                    <a:pt x="2031492" y="155575"/>
                  </a:lnTo>
                  <a:lnTo>
                    <a:pt x="2033244" y="149339"/>
                  </a:lnTo>
                  <a:lnTo>
                    <a:pt x="2034514" y="142989"/>
                  </a:lnTo>
                  <a:lnTo>
                    <a:pt x="2035289" y="136525"/>
                  </a:lnTo>
                  <a:lnTo>
                    <a:pt x="2035556" y="129921"/>
                  </a:lnTo>
                  <a:close/>
                </a:path>
                <a:path w="2607309" h="256539">
                  <a:moveTo>
                    <a:pt x="2189480" y="66294"/>
                  </a:moveTo>
                  <a:lnTo>
                    <a:pt x="2147443" y="66294"/>
                  </a:lnTo>
                  <a:lnTo>
                    <a:pt x="2147443" y="142875"/>
                  </a:lnTo>
                  <a:lnTo>
                    <a:pt x="2145411" y="149352"/>
                  </a:lnTo>
                  <a:lnTo>
                    <a:pt x="2141601" y="154813"/>
                  </a:lnTo>
                  <a:lnTo>
                    <a:pt x="2137664" y="160274"/>
                  </a:lnTo>
                  <a:lnTo>
                    <a:pt x="2132076" y="163068"/>
                  </a:lnTo>
                  <a:lnTo>
                    <a:pt x="2120773" y="163068"/>
                  </a:lnTo>
                  <a:lnTo>
                    <a:pt x="2109470" y="154813"/>
                  </a:lnTo>
                  <a:lnTo>
                    <a:pt x="2107946" y="152273"/>
                  </a:lnTo>
                  <a:lnTo>
                    <a:pt x="2106930" y="149352"/>
                  </a:lnTo>
                  <a:lnTo>
                    <a:pt x="2105914" y="142875"/>
                  </a:lnTo>
                  <a:lnTo>
                    <a:pt x="2105660" y="139446"/>
                  </a:lnTo>
                  <a:lnTo>
                    <a:pt x="2105660" y="66294"/>
                  </a:lnTo>
                  <a:lnTo>
                    <a:pt x="2063242" y="66294"/>
                  </a:lnTo>
                  <a:lnTo>
                    <a:pt x="2063254" y="152273"/>
                  </a:lnTo>
                  <a:lnTo>
                    <a:pt x="2082165" y="190373"/>
                  </a:lnTo>
                  <a:lnTo>
                    <a:pt x="2088007" y="193421"/>
                  </a:lnTo>
                  <a:lnTo>
                    <a:pt x="2093976" y="196596"/>
                  </a:lnTo>
                  <a:lnTo>
                    <a:pt x="2101215" y="198120"/>
                  </a:lnTo>
                  <a:lnTo>
                    <a:pt x="2114296" y="198120"/>
                  </a:lnTo>
                  <a:lnTo>
                    <a:pt x="2118487" y="197485"/>
                  </a:lnTo>
                  <a:lnTo>
                    <a:pt x="2122551" y="196215"/>
                  </a:lnTo>
                  <a:lnTo>
                    <a:pt x="2126615" y="195072"/>
                  </a:lnTo>
                  <a:lnTo>
                    <a:pt x="2148459" y="176784"/>
                  </a:lnTo>
                  <a:lnTo>
                    <a:pt x="2148967" y="176784"/>
                  </a:lnTo>
                  <a:lnTo>
                    <a:pt x="2148967" y="194437"/>
                  </a:lnTo>
                  <a:lnTo>
                    <a:pt x="2189480" y="194437"/>
                  </a:lnTo>
                  <a:lnTo>
                    <a:pt x="2189480" y="176784"/>
                  </a:lnTo>
                  <a:lnTo>
                    <a:pt x="2189480" y="163068"/>
                  </a:lnTo>
                  <a:lnTo>
                    <a:pt x="2189480" y="66294"/>
                  </a:lnTo>
                  <a:close/>
                </a:path>
                <a:path w="2607309" h="256539">
                  <a:moveTo>
                    <a:pt x="2432177" y="194437"/>
                  </a:moveTo>
                  <a:lnTo>
                    <a:pt x="2432075" y="108585"/>
                  </a:lnTo>
                  <a:lnTo>
                    <a:pt x="2425382" y="84709"/>
                  </a:lnTo>
                  <a:lnTo>
                    <a:pt x="2422017" y="79883"/>
                  </a:lnTo>
                  <a:lnTo>
                    <a:pt x="2418334" y="74803"/>
                  </a:lnTo>
                  <a:lnTo>
                    <a:pt x="2413635" y="70612"/>
                  </a:lnTo>
                  <a:lnTo>
                    <a:pt x="2401697" y="64262"/>
                  </a:lnTo>
                  <a:lnTo>
                    <a:pt x="2394331" y="62738"/>
                  </a:lnTo>
                  <a:lnTo>
                    <a:pt x="2376043" y="62738"/>
                  </a:lnTo>
                  <a:lnTo>
                    <a:pt x="2367915" y="64643"/>
                  </a:lnTo>
                  <a:lnTo>
                    <a:pt x="2361184" y="68707"/>
                  </a:lnTo>
                  <a:lnTo>
                    <a:pt x="2354453" y="72644"/>
                  </a:lnTo>
                  <a:lnTo>
                    <a:pt x="2348992" y="77978"/>
                  </a:lnTo>
                  <a:lnTo>
                    <a:pt x="2344674" y="84709"/>
                  </a:lnTo>
                  <a:lnTo>
                    <a:pt x="2344356" y="84074"/>
                  </a:lnTo>
                  <a:lnTo>
                    <a:pt x="2341118" y="77597"/>
                  </a:lnTo>
                  <a:lnTo>
                    <a:pt x="2336165" y="72263"/>
                  </a:lnTo>
                  <a:lnTo>
                    <a:pt x="2329688" y="68453"/>
                  </a:lnTo>
                  <a:lnTo>
                    <a:pt x="2323338" y="64643"/>
                  </a:lnTo>
                  <a:lnTo>
                    <a:pt x="2315464" y="62738"/>
                  </a:lnTo>
                  <a:lnTo>
                    <a:pt x="2301367" y="62738"/>
                  </a:lnTo>
                  <a:lnTo>
                    <a:pt x="2282063" y="69342"/>
                  </a:lnTo>
                  <a:lnTo>
                    <a:pt x="2278761" y="71247"/>
                  </a:lnTo>
                  <a:lnTo>
                    <a:pt x="2275967" y="73533"/>
                  </a:lnTo>
                  <a:lnTo>
                    <a:pt x="2273681" y="76200"/>
                  </a:lnTo>
                  <a:lnTo>
                    <a:pt x="2271268" y="78740"/>
                  </a:lnTo>
                  <a:lnTo>
                    <a:pt x="2269363" y="81407"/>
                  </a:lnTo>
                  <a:lnTo>
                    <a:pt x="2267839" y="84074"/>
                  </a:lnTo>
                  <a:lnTo>
                    <a:pt x="2267331" y="84074"/>
                  </a:lnTo>
                  <a:lnTo>
                    <a:pt x="2267331" y="66294"/>
                  </a:lnTo>
                  <a:lnTo>
                    <a:pt x="2226437" y="66294"/>
                  </a:lnTo>
                  <a:lnTo>
                    <a:pt x="2226437" y="194437"/>
                  </a:lnTo>
                  <a:lnTo>
                    <a:pt x="2268855" y="194437"/>
                  </a:lnTo>
                  <a:lnTo>
                    <a:pt x="2268855" y="117348"/>
                  </a:lnTo>
                  <a:lnTo>
                    <a:pt x="2270760" y="110744"/>
                  </a:lnTo>
                  <a:lnTo>
                    <a:pt x="2274443" y="105410"/>
                  </a:lnTo>
                  <a:lnTo>
                    <a:pt x="2278126" y="100203"/>
                  </a:lnTo>
                  <a:lnTo>
                    <a:pt x="2283333" y="97536"/>
                  </a:lnTo>
                  <a:lnTo>
                    <a:pt x="2296287" y="97536"/>
                  </a:lnTo>
                  <a:lnTo>
                    <a:pt x="2300986" y="99695"/>
                  </a:lnTo>
                  <a:lnTo>
                    <a:pt x="2303907" y="103886"/>
                  </a:lnTo>
                  <a:lnTo>
                    <a:pt x="2306701" y="108204"/>
                  </a:lnTo>
                  <a:lnTo>
                    <a:pt x="2308225" y="114046"/>
                  </a:lnTo>
                  <a:lnTo>
                    <a:pt x="2308225" y="194437"/>
                  </a:lnTo>
                  <a:lnTo>
                    <a:pt x="2350389" y="194437"/>
                  </a:lnTo>
                  <a:lnTo>
                    <a:pt x="2350465" y="120904"/>
                  </a:lnTo>
                  <a:lnTo>
                    <a:pt x="2368169" y="97536"/>
                  </a:lnTo>
                  <a:lnTo>
                    <a:pt x="2375535" y="97536"/>
                  </a:lnTo>
                  <a:lnTo>
                    <a:pt x="2378583" y="98171"/>
                  </a:lnTo>
                  <a:lnTo>
                    <a:pt x="2380869" y="99695"/>
                  </a:lnTo>
                  <a:lnTo>
                    <a:pt x="2383282" y="101219"/>
                  </a:lnTo>
                  <a:lnTo>
                    <a:pt x="2390013" y="120904"/>
                  </a:lnTo>
                  <a:lnTo>
                    <a:pt x="2390013" y="194437"/>
                  </a:lnTo>
                  <a:lnTo>
                    <a:pt x="2432177" y="194437"/>
                  </a:lnTo>
                  <a:close/>
                </a:path>
                <a:path w="2607309" h="256539">
                  <a:moveTo>
                    <a:pt x="2607056" y="129921"/>
                  </a:moveTo>
                  <a:lnTo>
                    <a:pt x="2600350" y="97282"/>
                  </a:lnTo>
                  <a:lnTo>
                    <a:pt x="2599944" y="96139"/>
                  </a:lnTo>
                  <a:lnTo>
                    <a:pt x="2595880" y="89027"/>
                  </a:lnTo>
                  <a:lnTo>
                    <a:pt x="2590025" y="82042"/>
                  </a:lnTo>
                  <a:lnTo>
                    <a:pt x="2585466" y="76581"/>
                  </a:lnTo>
                  <a:lnTo>
                    <a:pt x="2579116" y="71755"/>
                  </a:lnTo>
                  <a:lnTo>
                    <a:pt x="2571496" y="68072"/>
                  </a:lnTo>
                  <a:lnTo>
                    <a:pt x="2566162" y="65938"/>
                  </a:lnTo>
                  <a:lnTo>
                    <a:pt x="2566162" y="125730"/>
                  </a:lnTo>
                  <a:lnTo>
                    <a:pt x="2566111" y="134239"/>
                  </a:lnTo>
                  <a:lnTo>
                    <a:pt x="2541016" y="163068"/>
                  </a:lnTo>
                  <a:lnTo>
                    <a:pt x="2531237" y="163068"/>
                  </a:lnTo>
                  <a:lnTo>
                    <a:pt x="2505202" y="134239"/>
                  </a:lnTo>
                  <a:lnTo>
                    <a:pt x="2505240" y="125730"/>
                  </a:lnTo>
                  <a:lnTo>
                    <a:pt x="2505964" y="122047"/>
                  </a:lnTo>
                  <a:lnTo>
                    <a:pt x="2508758" y="114173"/>
                  </a:lnTo>
                  <a:lnTo>
                    <a:pt x="2510917" y="110617"/>
                  </a:lnTo>
                  <a:lnTo>
                    <a:pt x="2513685" y="107442"/>
                  </a:lnTo>
                  <a:lnTo>
                    <a:pt x="2516251" y="104394"/>
                  </a:lnTo>
                  <a:lnTo>
                    <a:pt x="2519426" y="101981"/>
                  </a:lnTo>
                  <a:lnTo>
                    <a:pt x="2523236" y="100076"/>
                  </a:lnTo>
                  <a:lnTo>
                    <a:pt x="2526919" y="98171"/>
                  </a:lnTo>
                  <a:lnTo>
                    <a:pt x="2531237" y="97282"/>
                  </a:lnTo>
                  <a:lnTo>
                    <a:pt x="2541016" y="97282"/>
                  </a:lnTo>
                  <a:lnTo>
                    <a:pt x="2545461" y="98171"/>
                  </a:lnTo>
                  <a:lnTo>
                    <a:pt x="2549144" y="100076"/>
                  </a:lnTo>
                  <a:lnTo>
                    <a:pt x="2552954" y="101981"/>
                  </a:lnTo>
                  <a:lnTo>
                    <a:pt x="2556129" y="104394"/>
                  </a:lnTo>
                  <a:lnTo>
                    <a:pt x="2558643" y="107569"/>
                  </a:lnTo>
                  <a:lnTo>
                    <a:pt x="2561031" y="110439"/>
                  </a:lnTo>
                  <a:lnTo>
                    <a:pt x="2566162" y="125730"/>
                  </a:lnTo>
                  <a:lnTo>
                    <a:pt x="2566162" y="65938"/>
                  </a:lnTo>
                  <a:lnTo>
                    <a:pt x="2565704" y="65747"/>
                  </a:lnTo>
                  <a:lnTo>
                    <a:pt x="2559583" y="64071"/>
                  </a:lnTo>
                  <a:lnTo>
                    <a:pt x="2553131" y="63080"/>
                  </a:lnTo>
                  <a:lnTo>
                    <a:pt x="2546350" y="62738"/>
                  </a:lnTo>
                  <a:lnTo>
                    <a:pt x="2536952" y="62738"/>
                  </a:lnTo>
                  <a:lnTo>
                    <a:pt x="2528824" y="64643"/>
                  </a:lnTo>
                  <a:lnTo>
                    <a:pt x="2521839" y="68580"/>
                  </a:lnTo>
                  <a:lnTo>
                    <a:pt x="2514854" y="72390"/>
                  </a:lnTo>
                  <a:lnTo>
                    <a:pt x="2509393" y="76962"/>
                  </a:lnTo>
                  <a:lnTo>
                    <a:pt x="2505456" y="82042"/>
                  </a:lnTo>
                  <a:lnTo>
                    <a:pt x="2504694" y="82042"/>
                  </a:lnTo>
                  <a:lnTo>
                    <a:pt x="2504694" y="66294"/>
                  </a:lnTo>
                  <a:lnTo>
                    <a:pt x="2464562" y="66294"/>
                  </a:lnTo>
                  <a:lnTo>
                    <a:pt x="2464562" y="256159"/>
                  </a:lnTo>
                  <a:lnTo>
                    <a:pt x="2506726" y="256159"/>
                  </a:lnTo>
                  <a:lnTo>
                    <a:pt x="2506726" y="180213"/>
                  </a:lnTo>
                  <a:lnTo>
                    <a:pt x="2507234" y="180213"/>
                  </a:lnTo>
                  <a:lnTo>
                    <a:pt x="2511171" y="185801"/>
                  </a:lnTo>
                  <a:lnTo>
                    <a:pt x="2516632" y="190119"/>
                  </a:lnTo>
                  <a:lnTo>
                    <a:pt x="2530729" y="196469"/>
                  </a:lnTo>
                  <a:lnTo>
                    <a:pt x="2538222" y="198120"/>
                  </a:lnTo>
                  <a:lnTo>
                    <a:pt x="2546096" y="198120"/>
                  </a:lnTo>
                  <a:lnTo>
                    <a:pt x="2585720" y="183642"/>
                  </a:lnTo>
                  <a:lnTo>
                    <a:pt x="2588577" y="180213"/>
                  </a:lnTo>
                  <a:lnTo>
                    <a:pt x="2590927" y="177419"/>
                  </a:lnTo>
                  <a:lnTo>
                    <a:pt x="2596134" y="171069"/>
                  </a:lnTo>
                  <a:lnTo>
                    <a:pt x="2600198" y="163830"/>
                  </a:lnTo>
                  <a:lnTo>
                    <a:pt x="2600452" y="163068"/>
                  </a:lnTo>
                  <a:lnTo>
                    <a:pt x="2602992" y="155575"/>
                  </a:lnTo>
                  <a:lnTo>
                    <a:pt x="2604744" y="149339"/>
                  </a:lnTo>
                  <a:lnTo>
                    <a:pt x="2606014" y="142989"/>
                  </a:lnTo>
                  <a:lnTo>
                    <a:pt x="2606789" y="136525"/>
                  </a:lnTo>
                  <a:lnTo>
                    <a:pt x="2607056" y="129921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961" y="1454346"/>
            <a:ext cx="455295" cy="375285"/>
          </a:xfrm>
          <a:custGeom>
            <a:avLst/>
            <a:gdLst/>
            <a:ahLst/>
            <a:cxnLst/>
            <a:rect l="l" t="t" r="r" b="b"/>
            <a:pathLst>
              <a:path w="455294" h="375285">
                <a:moveTo>
                  <a:pt x="340857" y="0"/>
                </a:moveTo>
                <a:lnTo>
                  <a:pt x="321204" y="1470"/>
                </a:lnTo>
                <a:lnTo>
                  <a:pt x="300842" y="6965"/>
                </a:lnTo>
                <a:lnTo>
                  <a:pt x="278330" y="16948"/>
                </a:lnTo>
                <a:lnTo>
                  <a:pt x="258332" y="30063"/>
                </a:lnTo>
                <a:lnTo>
                  <a:pt x="242476" y="39094"/>
                </a:lnTo>
                <a:lnTo>
                  <a:pt x="221932" y="51434"/>
                </a:lnTo>
                <a:lnTo>
                  <a:pt x="187868" y="74479"/>
                </a:lnTo>
                <a:lnTo>
                  <a:pt x="170554" y="86566"/>
                </a:lnTo>
                <a:lnTo>
                  <a:pt x="161960" y="91926"/>
                </a:lnTo>
                <a:lnTo>
                  <a:pt x="152042" y="97071"/>
                </a:lnTo>
                <a:lnTo>
                  <a:pt x="130756" y="108515"/>
                </a:lnTo>
                <a:lnTo>
                  <a:pt x="124445" y="116462"/>
                </a:lnTo>
                <a:lnTo>
                  <a:pt x="110006" y="127803"/>
                </a:lnTo>
                <a:lnTo>
                  <a:pt x="91349" y="139787"/>
                </a:lnTo>
                <a:lnTo>
                  <a:pt x="72387" y="149663"/>
                </a:lnTo>
                <a:lnTo>
                  <a:pt x="55712" y="161347"/>
                </a:lnTo>
                <a:lnTo>
                  <a:pt x="22496" y="199606"/>
                </a:lnTo>
                <a:lnTo>
                  <a:pt x="5216" y="240722"/>
                </a:lnTo>
                <a:lnTo>
                  <a:pt x="0" y="260538"/>
                </a:lnTo>
                <a:lnTo>
                  <a:pt x="1114" y="279425"/>
                </a:lnTo>
                <a:lnTo>
                  <a:pt x="13891" y="315652"/>
                </a:lnTo>
                <a:lnTo>
                  <a:pt x="56443" y="359038"/>
                </a:lnTo>
                <a:lnTo>
                  <a:pt x="98396" y="374707"/>
                </a:lnTo>
                <a:lnTo>
                  <a:pt x="116130" y="375112"/>
                </a:lnTo>
                <a:lnTo>
                  <a:pt x="137460" y="370611"/>
                </a:lnTo>
                <a:lnTo>
                  <a:pt x="190916" y="346894"/>
                </a:lnTo>
                <a:lnTo>
                  <a:pt x="225882" y="324606"/>
                </a:lnTo>
                <a:lnTo>
                  <a:pt x="228263" y="321462"/>
                </a:lnTo>
                <a:lnTo>
                  <a:pt x="249285" y="305746"/>
                </a:lnTo>
                <a:lnTo>
                  <a:pt x="303978" y="275099"/>
                </a:lnTo>
                <a:lnTo>
                  <a:pt x="346834" y="249485"/>
                </a:lnTo>
                <a:lnTo>
                  <a:pt x="413534" y="202495"/>
                </a:lnTo>
                <a:lnTo>
                  <a:pt x="442420" y="168062"/>
                </a:lnTo>
                <a:lnTo>
                  <a:pt x="454818" y="118427"/>
                </a:lnTo>
                <a:lnTo>
                  <a:pt x="450251" y="97736"/>
                </a:lnTo>
                <a:lnTo>
                  <a:pt x="425777" y="50222"/>
                </a:lnTo>
                <a:lnTo>
                  <a:pt x="392270" y="17678"/>
                </a:lnTo>
                <a:lnTo>
                  <a:pt x="361248" y="2089"/>
                </a:lnTo>
                <a:lnTo>
                  <a:pt x="340857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0890" y="942734"/>
            <a:ext cx="479425" cy="243204"/>
          </a:xfrm>
          <a:custGeom>
            <a:avLst/>
            <a:gdLst/>
            <a:ahLst/>
            <a:cxnLst/>
            <a:rect l="l" t="t" r="r" b="b"/>
            <a:pathLst>
              <a:path w="479425" h="243205">
                <a:moveTo>
                  <a:pt x="341222" y="0"/>
                </a:moveTo>
                <a:lnTo>
                  <a:pt x="291477" y="1416"/>
                </a:lnTo>
                <a:lnTo>
                  <a:pt x="237550" y="5437"/>
                </a:lnTo>
                <a:lnTo>
                  <a:pt x="120603" y="16242"/>
                </a:lnTo>
                <a:lnTo>
                  <a:pt x="80738" y="20874"/>
                </a:lnTo>
                <a:lnTo>
                  <a:pt x="25114" y="54628"/>
                </a:lnTo>
                <a:lnTo>
                  <a:pt x="768" y="108617"/>
                </a:lnTo>
                <a:lnTo>
                  <a:pt x="0" y="138543"/>
                </a:lnTo>
                <a:lnTo>
                  <a:pt x="6661" y="167940"/>
                </a:lnTo>
                <a:lnTo>
                  <a:pt x="20622" y="194945"/>
                </a:lnTo>
                <a:lnTo>
                  <a:pt x="41753" y="217696"/>
                </a:lnTo>
                <a:lnTo>
                  <a:pt x="69924" y="234329"/>
                </a:lnTo>
                <a:lnTo>
                  <a:pt x="105005" y="242983"/>
                </a:lnTo>
                <a:lnTo>
                  <a:pt x="146867" y="241794"/>
                </a:lnTo>
                <a:lnTo>
                  <a:pt x="183892" y="238508"/>
                </a:lnTo>
                <a:lnTo>
                  <a:pt x="219228" y="237032"/>
                </a:lnTo>
                <a:lnTo>
                  <a:pt x="256999" y="237365"/>
                </a:lnTo>
                <a:lnTo>
                  <a:pt x="301324" y="239508"/>
                </a:lnTo>
                <a:lnTo>
                  <a:pt x="320500" y="237407"/>
                </a:lnTo>
                <a:lnTo>
                  <a:pt x="337007" y="234793"/>
                </a:lnTo>
                <a:lnTo>
                  <a:pt x="356183" y="232632"/>
                </a:lnTo>
                <a:lnTo>
                  <a:pt x="383366" y="231888"/>
                </a:lnTo>
                <a:lnTo>
                  <a:pt x="427982" y="216779"/>
                </a:lnTo>
                <a:lnTo>
                  <a:pt x="458002" y="186201"/>
                </a:lnTo>
                <a:lnTo>
                  <a:pt x="474654" y="145893"/>
                </a:lnTo>
                <a:lnTo>
                  <a:pt x="479170" y="101596"/>
                </a:lnTo>
                <a:lnTo>
                  <a:pt x="472778" y="59048"/>
                </a:lnTo>
                <a:lnTo>
                  <a:pt x="456709" y="23989"/>
                </a:lnTo>
                <a:lnTo>
                  <a:pt x="424702" y="10024"/>
                </a:lnTo>
                <a:lnTo>
                  <a:pt x="385918" y="2448"/>
                </a:lnTo>
                <a:lnTo>
                  <a:pt x="341222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493" y="383000"/>
            <a:ext cx="461645" cy="305435"/>
          </a:xfrm>
          <a:custGeom>
            <a:avLst/>
            <a:gdLst/>
            <a:ahLst/>
            <a:cxnLst/>
            <a:rect l="l" t="t" r="r" b="b"/>
            <a:pathLst>
              <a:path w="461644" h="305434">
                <a:moveTo>
                  <a:pt x="85121" y="0"/>
                </a:moveTo>
                <a:lnTo>
                  <a:pt x="45265" y="9836"/>
                </a:lnTo>
                <a:lnTo>
                  <a:pt x="19978" y="42322"/>
                </a:lnTo>
                <a:lnTo>
                  <a:pt x="18718" y="48783"/>
                </a:lnTo>
                <a:lnTo>
                  <a:pt x="16440" y="57150"/>
                </a:lnTo>
                <a:lnTo>
                  <a:pt x="12597" y="66611"/>
                </a:lnTo>
                <a:lnTo>
                  <a:pt x="6643" y="76358"/>
                </a:lnTo>
                <a:lnTo>
                  <a:pt x="3227" y="96396"/>
                </a:lnTo>
                <a:lnTo>
                  <a:pt x="830" y="114553"/>
                </a:lnTo>
                <a:lnTo>
                  <a:pt x="0" y="131615"/>
                </a:lnTo>
                <a:lnTo>
                  <a:pt x="1284" y="148367"/>
                </a:lnTo>
                <a:lnTo>
                  <a:pt x="29637" y="186104"/>
                </a:lnTo>
                <a:lnTo>
                  <a:pt x="70797" y="209774"/>
                </a:lnTo>
                <a:lnTo>
                  <a:pt x="89625" y="218582"/>
                </a:lnTo>
                <a:lnTo>
                  <a:pt x="105786" y="226891"/>
                </a:lnTo>
                <a:lnTo>
                  <a:pt x="117946" y="234473"/>
                </a:lnTo>
                <a:lnTo>
                  <a:pt x="173843" y="255031"/>
                </a:lnTo>
                <a:lnTo>
                  <a:pt x="229976" y="274256"/>
                </a:lnTo>
                <a:lnTo>
                  <a:pt x="290590" y="294036"/>
                </a:lnTo>
                <a:lnTo>
                  <a:pt x="348465" y="303355"/>
                </a:lnTo>
                <a:lnTo>
                  <a:pt x="372037" y="305377"/>
                </a:lnTo>
                <a:lnTo>
                  <a:pt x="391301" y="304577"/>
                </a:lnTo>
                <a:lnTo>
                  <a:pt x="433220" y="277056"/>
                </a:lnTo>
                <a:lnTo>
                  <a:pt x="453850" y="235394"/>
                </a:lnTo>
                <a:lnTo>
                  <a:pt x="461309" y="191170"/>
                </a:lnTo>
                <a:lnTo>
                  <a:pt x="460892" y="174688"/>
                </a:lnTo>
                <a:lnTo>
                  <a:pt x="448425" y="124684"/>
                </a:lnTo>
                <a:lnTo>
                  <a:pt x="407379" y="88804"/>
                </a:lnTo>
                <a:lnTo>
                  <a:pt x="379004" y="78327"/>
                </a:lnTo>
                <a:lnTo>
                  <a:pt x="356176" y="69516"/>
                </a:lnTo>
                <a:lnTo>
                  <a:pt x="304547" y="48799"/>
                </a:lnTo>
                <a:lnTo>
                  <a:pt x="129414" y="3333"/>
                </a:lnTo>
                <a:lnTo>
                  <a:pt x="105112" y="250"/>
                </a:lnTo>
                <a:lnTo>
                  <a:pt x="85121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82350" y="952500"/>
            <a:ext cx="476250" cy="234315"/>
          </a:xfrm>
          <a:custGeom>
            <a:avLst/>
            <a:gdLst/>
            <a:ahLst/>
            <a:cxnLst/>
            <a:rect l="l" t="t" r="r" b="b"/>
            <a:pathLst>
              <a:path w="476250" h="234315">
                <a:moveTo>
                  <a:pt x="346328" y="0"/>
                </a:moveTo>
                <a:lnTo>
                  <a:pt x="310260" y="0"/>
                </a:lnTo>
                <a:lnTo>
                  <a:pt x="278574" y="1200"/>
                </a:lnTo>
                <a:lnTo>
                  <a:pt x="246221" y="4365"/>
                </a:lnTo>
                <a:lnTo>
                  <a:pt x="165989" y="13970"/>
                </a:lnTo>
                <a:lnTo>
                  <a:pt x="148365" y="14079"/>
                </a:lnTo>
                <a:lnTo>
                  <a:pt x="128063" y="14843"/>
                </a:lnTo>
                <a:lnTo>
                  <a:pt x="105070" y="16916"/>
                </a:lnTo>
                <a:lnTo>
                  <a:pt x="79375" y="20954"/>
                </a:lnTo>
                <a:lnTo>
                  <a:pt x="59201" y="23375"/>
                </a:lnTo>
                <a:lnTo>
                  <a:pt x="21590" y="49022"/>
                </a:lnTo>
                <a:lnTo>
                  <a:pt x="1355" y="96277"/>
                </a:lnTo>
                <a:lnTo>
                  <a:pt x="0" y="112013"/>
                </a:lnTo>
                <a:lnTo>
                  <a:pt x="0" y="147065"/>
                </a:lnTo>
                <a:lnTo>
                  <a:pt x="12162" y="185499"/>
                </a:lnTo>
                <a:lnTo>
                  <a:pt x="43291" y="212740"/>
                </a:lnTo>
                <a:lnTo>
                  <a:pt x="86614" y="224154"/>
                </a:lnTo>
                <a:lnTo>
                  <a:pt x="151510" y="231139"/>
                </a:lnTo>
                <a:lnTo>
                  <a:pt x="281431" y="231139"/>
                </a:lnTo>
                <a:lnTo>
                  <a:pt x="333712" y="234086"/>
                </a:lnTo>
                <a:lnTo>
                  <a:pt x="353536" y="233759"/>
                </a:lnTo>
                <a:lnTo>
                  <a:pt x="362549" y="232122"/>
                </a:lnTo>
                <a:lnTo>
                  <a:pt x="382397" y="231139"/>
                </a:lnTo>
                <a:lnTo>
                  <a:pt x="420338" y="219773"/>
                </a:lnTo>
                <a:lnTo>
                  <a:pt x="456961" y="187336"/>
                </a:lnTo>
                <a:lnTo>
                  <a:pt x="476250" y="140080"/>
                </a:lnTo>
                <a:lnTo>
                  <a:pt x="476250" y="91059"/>
                </a:lnTo>
                <a:lnTo>
                  <a:pt x="461033" y="39856"/>
                </a:lnTo>
                <a:lnTo>
                  <a:pt x="404971" y="13985"/>
                </a:lnTo>
                <a:lnTo>
                  <a:pt x="377340" y="6332"/>
                </a:lnTo>
                <a:lnTo>
                  <a:pt x="346328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33876" y="296197"/>
            <a:ext cx="446405" cy="367665"/>
          </a:xfrm>
          <a:custGeom>
            <a:avLst/>
            <a:gdLst/>
            <a:ahLst/>
            <a:cxnLst/>
            <a:rect l="l" t="t" r="r" b="b"/>
            <a:pathLst>
              <a:path w="446404" h="367665">
                <a:moveTo>
                  <a:pt x="347789" y="0"/>
                </a:moveTo>
                <a:lnTo>
                  <a:pt x="301700" y="7068"/>
                </a:lnTo>
                <a:lnTo>
                  <a:pt x="247405" y="29938"/>
                </a:lnTo>
                <a:lnTo>
                  <a:pt x="213862" y="52480"/>
                </a:lnTo>
                <a:lnTo>
                  <a:pt x="192024" y="67264"/>
                </a:lnTo>
                <a:lnTo>
                  <a:pt x="167268" y="82643"/>
                </a:lnTo>
                <a:lnTo>
                  <a:pt x="71042" y="153580"/>
                </a:lnTo>
                <a:lnTo>
                  <a:pt x="48904" y="169257"/>
                </a:lnTo>
                <a:lnTo>
                  <a:pt x="19361" y="204722"/>
                </a:lnTo>
                <a:lnTo>
                  <a:pt x="0" y="253855"/>
                </a:lnTo>
                <a:lnTo>
                  <a:pt x="2978" y="271143"/>
                </a:lnTo>
                <a:lnTo>
                  <a:pt x="19948" y="308576"/>
                </a:lnTo>
                <a:lnTo>
                  <a:pt x="53635" y="349438"/>
                </a:lnTo>
                <a:lnTo>
                  <a:pt x="93989" y="364583"/>
                </a:lnTo>
                <a:lnTo>
                  <a:pt x="115347" y="367363"/>
                </a:lnTo>
                <a:lnTo>
                  <a:pt x="138074" y="365011"/>
                </a:lnTo>
                <a:lnTo>
                  <a:pt x="162159" y="357493"/>
                </a:lnTo>
                <a:lnTo>
                  <a:pt x="187588" y="344771"/>
                </a:lnTo>
                <a:lnTo>
                  <a:pt x="233757" y="312628"/>
                </a:lnTo>
                <a:lnTo>
                  <a:pt x="299666" y="268412"/>
                </a:lnTo>
                <a:lnTo>
                  <a:pt x="384311" y="212437"/>
                </a:lnTo>
                <a:lnTo>
                  <a:pt x="421459" y="172527"/>
                </a:lnTo>
                <a:lnTo>
                  <a:pt x="440318" y="138904"/>
                </a:lnTo>
                <a:lnTo>
                  <a:pt x="445791" y="123705"/>
                </a:lnTo>
                <a:lnTo>
                  <a:pt x="444287" y="105995"/>
                </a:lnTo>
                <a:lnTo>
                  <a:pt x="423681" y="61180"/>
                </a:lnTo>
                <a:lnTo>
                  <a:pt x="393852" y="23143"/>
                </a:lnTo>
                <a:lnTo>
                  <a:pt x="365261" y="1871"/>
                </a:lnTo>
                <a:lnTo>
                  <a:pt x="347789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1016" y="1485646"/>
            <a:ext cx="441959" cy="365125"/>
          </a:xfrm>
          <a:custGeom>
            <a:avLst/>
            <a:gdLst/>
            <a:ahLst/>
            <a:cxnLst/>
            <a:rect l="l" t="t" r="r" b="b"/>
            <a:pathLst>
              <a:path w="441959" h="365125">
                <a:moveTo>
                  <a:pt x="102054" y="0"/>
                </a:moveTo>
                <a:lnTo>
                  <a:pt x="48793" y="21986"/>
                </a:lnTo>
                <a:lnTo>
                  <a:pt x="25552" y="51006"/>
                </a:lnTo>
                <a:lnTo>
                  <a:pt x="20387" y="57267"/>
                </a:lnTo>
                <a:lnTo>
                  <a:pt x="12805" y="64896"/>
                </a:lnTo>
                <a:lnTo>
                  <a:pt x="10316" y="75616"/>
                </a:lnTo>
                <a:lnTo>
                  <a:pt x="4625" y="94436"/>
                </a:lnTo>
                <a:lnTo>
                  <a:pt x="2137" y="105155"/>
                </a:lnTo>
                <a:lnTo>
                  <a:pt x="0" y="112686"/>
                </a:lnTo>
                <a:lnTo>
                  <a:pt x="565" y="122253"/>
                </a:lnTo>
                <a:lnTo>
                  <a:pt x="13259" y="160145"/>
                </a:lnTo>
                <a:lnTo>
                  <a:pt x="41362" y="190589"/>
                </a:lnTo>
                <a:lnTo>
                  <a:pt x="149346" y="269605"/>
                </a:lnTo>
                <a:lnTo>
                  <a:pt x="215463" y="315807"/>
                </a:lnTo>
                <a:lnTo>
                  <a:pt x="257280" y="343280"/>
                </a:lnTo>
                <a:lnTo>
                  <a:pt x="274546" y="349313"/>
                </a:lnTo>
                <a:lnTo>
                  <a:pt x="303125" y="360283"/>
                </a:lnTo>
                <a:lnTo>
                  <a:pt x="315319" y="363600"/>
                </a:lnTo>
                <a:lnTo>
                  <a:pt x="326693" y="364622"/>
                </a:lnTo>
                <a:lnTo>
                  <a:pt x="336877" y="363870"/>
                </a:lnTo>
                <a:lnTo>
                  <a:pt x="385232" y="344265"/>
                </a:lnTo>
                <a:lnTo>
                  <a:pt x="419459" y="311150"/>
                </a:lnTo>
                <a:lnTo>
                  <a:pt x="441731" y="262889"/>
                </a:lnTo>
                <a:lnTo>
                  <a:pt x="441444" y="238926"/>
                </a:lnTo>
                <a:lnTo>
                  <a:pt x="425463" y="202132"/>
                </a:lnTo>
                <a:lnTo>
                  <a:pt x="390102" y="167802"/>
                </a:lnTo>
                <a:lnTo>
                  <a:pt x="274298" y="93217"/>
                </a:lnTo>
                <a:lnTo>
                  <a:pt x="208385" y="45338"/>
                </a:lnTo>
                <a:lnTo>
                  <a:pt x="191309" y="29533"/>
                </a:lnTo>
                <a:lnTo>
                  <a:pt x="173222" y="17478"/>
                </a:lnTo>
                <a:lnTo>
                  <a:pt x="154967" y="9638"/>
                </a:lnTo>
                <a:lnTo>
                  <a:pt x="137392" y="6476"/>
                </a:lnTo>
                <a:lnTo>
                  <a:pt x="119366" y="1952"/>
                </a:lnTo>
                <a:lnTo>
                  <a:pt x="102054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1027" y="6448120"/>
            <a:ext cx="153924" cy="1106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34342"/>
            <a:ext cx="12192000" cy="689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>
            <a:spLocks/>
          </p:cNvSpPr>
          <p:nvPr/>
        </p:nvSpPr>
        <p:spPr>
          <a:xfrm>
            <a:off x="1981200" y="2590800"/>
            <a:ext cx="9220200" cy="85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822960" marR="5080" indent="-810260">
              <a:lnSpc>
                <a:spcPct val="100600"/>
              </a:lnSpc>
              <a:spcBef>
                <a:spcPts val="95"/>
              </a:spcBef>
            </a:pPr>
            <a:r>
              <a:rPr lang="en-US" sz="5400" spc="450" smtClean="0"/>
              <a:t>N</a:t>
            </a:r>
            <a:r>
              <a:rPr lang="en-US" sz="5400" spc="254" smtClean="0"/>
              <a:t>e</a:t>
            </a:r>
            <a:r>
              <a:rPr lang="en-US" sz="5400" spc="245" smtClean="0"/>
              <a:t>ur</a:t>
            </a:r>
            <a:r>
              <a:rPr lang="en-US" sz="5400" spc="204" smtClean="0"/>
              <a:t>o</a:t>
            </a:r>
            <a:r>
              <a:rPr lang="en-US" sz="5400" spc="150" smtClean="0"/>
              <a:t>g</a:t>
            </a:r>
            <a:r>
              <a:rPr lang="en-US" sz="5400" spc="254" smtClean="0"/>
              <a:t>e</a:t>
            </a:r>
            <a:r>
              <a:rPr lang="en-US" sz="5400" spc="440" smtClean="0"/>
              <a:t>n</a:t>
            </a:r>
            <a:r>
              <a:rPr lang="en-US" sz="5400" spc="340" smtClean="0"/>
              <a:t>ic  </a:t>
            </a:r>
            <a:r>
              <a:rPr lang="en-US" sz="5400" spc="390" smtClean="0"/>
              <a:t>Shock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747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2514600" y="685800"/>
            <a:ext cx="6553200" cy="5181600"/>
            <a:chOff x="802436" y="2103627"/>
            <a:chExt cx="5368290" cy="32556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6625" y="2152903"/>
              <a:ext cx="77469" cy="775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3686" y="2103627"/>
              <a:ext cx="2460879" cy="1696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50" y="2533904"/>
              <a:ext cx="77444" cy="775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0350" y="2480436"/>
              <a:ext cx="4840088" cy="2223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436" y="2875152"/>
              <a:ext cx="5368027" cy="2181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3118" y="3256152"/>
              <a:ext cx="4297933" cy="2181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425" y="3695953"/>
              <a:ext cx="77444" cy="775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2598" y="3646677"/>
              <a:ext cx="4883391" cy="2181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4835" y="4027677"/>
              <a:ext cx="4269994" cy="21818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07336" y="4418202"/>
              <a:ext cx="2348653" cy="21818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425" y="4848479"/>
              <a:ext cx="77444" cy="775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2598" y="4799202"/>
              <a:ext cx="4875771" cy="21818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03956" y="5189727"/>
              <a:ext cx="1582039" cy="1695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562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000" b="1" dirty="0" smtClean="0">
                <a:solidFill>
                  <a:schemeClr val="accent6"/>
                </a:solidFill>
              </a:rPr>
              <a:t>Initial stage:</a:t>
            </a:r>
          </a:p>
          <a:p>
            <a:pPr marL="0" indent="0" algn="l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Cellular</a:t>
            </a:r>
            <a:r>
              <a:rPr lang="en-US" sz="3200" b="1" dirty="0">
                <a:solidFill>
                  <a:schemeClr val="tx1"/>
                </a:solidFill>
              </a:rPr>
              <a:t>, not clinically apparent</a:t>
            </a:r>
            <a:endParaRPr lang="ar-JO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58506" y="0"/>
            <a:ext cx="1285875" cy="1181100"/>
          </a:xfrm>
          <a:custGeom>
            <a:avLst/>
            <a:gdLst/>
            <a:ahLst/>
            <a:cxnLst/>
            <a:rect l="l" t="t" r="r" b="b"/>
            <a:pathLst>
              <a:path w="1285875" h="1181100">
                <a:moveTo>
                  <a:pt x="1075785" y="0"/>
                </a:moveTo>
                <a:lnTo>
                  <a:pt x="840708" y="0"/>
                </a:lnTo>
                <a:lnTo>
                  <a:pt x="822420" y="21335"/>
                </a:lnTo>
                <a:lnTo>
                  <a:pt x="795115" y="57245"/>
                </a:lnTo>
                <a:lnTo>
                  <a:pt x="763619" y="100965"/>
                </a:lnTo>
                <a:lnTo>
                  <a:pt x="742168" y="136475"/>
                </a:lnTo>
                <a:lnTo>
                  <a:pt x="719220" y="178492"/>
                </a:lnTo>
                <a:lnTo>
                  <a:pt x="705199" y="207645"/>
                </a:lnTo>
                <a:lnTo>
                  <a:pt x="630269" y="0"/>
                </a:lnTo>
                <a:lnTo>
                  <a:pt x="338677" y="0"/>
                </a:lnTo>
                <a:lnTo>
                  <a:pt x="338042" y="2158"/>
                </a:lnTo>
                <a:lnTo>
                  <a:pt x="342703" y="55201"/>
                </a:lnTo>
                <a:lnTo>
                  <a:pt x="355332" y="96464"/>
                </a:lnTo>
                <a:lnTo>
                  <a:pt x="357473" y="102616"/>
                </a:lnTo>
                <a:lnTo>
                  <a:pt x="361757" y="111283"/>
                </a:lnTo>
                <a:lnTo>
                  <a:pt x="364791" y="120999"/>
                </a:lnTo>
                <a:lnTo>
                  <a:pt x="366420" y="131048"/>
                </a:lnTo>
                <a:lnTo>
                  <a:pt x="366490" y="140716"/>
                </a:lnTo>
                <a:lnTo>
                  <a:pt x="422370" y="292226"/>
                </a:lnTo>
                <a:lnTo>
                  <a:pt x="325773" y="271972"/>
                </a:lnTo>
                <a:lnTo>
                  <a:pt x="289544" y="262316"/>
                </a:lnTo>
                <a:lnTo>
                  <a:pt x="245659" y="246986"/>
                </a:lnTo>
                <a:lnTo>
                  <a:pt x="182340" y="221488"/>
                </a:lnTo>
                <a:lnTo>
                  <a:pt x="156958" y="219400"/>
                </a:lnTo>
                <a:lnTo>
                  <a:pt x="135207" y="218313"/>
                </a:lnTo>
                <a:lnTo>
                  <a:pt x="116099" y="218844"/>
                </a:lnTo>
                <a:lnTo>
                  <a:pt x="98647" y="221615"/>
                </a:lnTo>
                <a:lnTo>
                  <a:pt x="62793" y="236726"/>
                </a:lnTo>
                <a:lnTo>
                  <a:pt x="15565" y="294284"/>
                </a:lnTo>
                <a:lnTo>
                  <a:pt x="5429" y="332613"/>
                </a:lnTo>
                <a:lnTo>
                  <a:pt x="0" y="377237"/>
                </a:lnTo>
                <a:lnTo>
                  <a:pt x="1285" y="400460"/>
                </a:lnTo>
                <a:lnTo>
                  <a:pt x="13027" y="445335"/>
                </a:lnTo>
                <a:lnTo>
                  <a:pt x="36798" y="481964"/>
                </a:lnTo>
                <a:lnTo>
                  <a:pt x="55935" y="496575"/>
                </a:lnTo>
                <a:lnTo>
                  <a:pt x="66357" y="507603"/>
                </a:lnTo>
                <a:lnTo>
                  <a:pt x="116300" y="531240"/>
                </a:lnTo>
                <a:lnTo>
                  <a:pt x="166151" y="545792"/>
                </a:lnTo>
                <a:lnTo>
                  <a:pt x="209264" y="555545"/>
                </a:lnTo>
                <a:lnTo>
                  <a:pt x="241994" y="562512"/>
                </a:lnTo>
                <a:lnTo>
                  <a:pt x="260699" y="568705"/>
                </a:lnTo>
                <a:lnTo>
                  <a:pt x="293987" y="573861"/>
                </a:lnTo>
                <a:lnTo>
                  <a:pt x="328120" y="579564"/>
                </a:lnTo>
                <a:lnTo>
                  <a:pt x="357657" y="584886"/>
                </a:lnTo>
                <a:lnTo>
                  <a:pt x="377158" y="588899"/>
                </a:lnTo>
                <a:lnTo>
                  <a:pt x="341487" y="627681"/>
                </a:lnTo>
                <a:lnTo>
                  <a:pt x="312132" y="664569"/>
                </a:lnTo>
                <a:lnTo>
                  <a:pt x="285718" y="707516"/>
                </a:lnTo>
                <a:lnTo>
                  <a:pt x="249588" y="775065"/>
                </a:lnTo>
                <a:lnTo>
                  <a:pt x="220900" y="831373"/>
                </a:lnTo>
                <a:lnTo>
                  <a:pt x="200618" y="875823"/>
                </a:lnTo>
                <a:lnTo>
                  <a:pt x="189706" y="907796"/>
                </a:lnTo>
                <a:lnTo>
                  <a:pt x="180177" y="933442"/>
                </a:lnTo>
                <a:lnTo>
                  <a:pt x="174815" y="956183"/>
                </a:lnTo>
                <a:lnTo>
                  <a:pt x="173882" y="975590"/>
                </a:lnTo>
                <a:lnTo>
                  <a:pt x="177641" y="991235"/>
                </a:lnTo>
                <a:lnTo>
                  <a:pt x="178954" y="1000668"/>
                </a:lnTo>
                <a:lnTo>
                  <a:pt x="183673" y="1010411"/>
                </a:lnTo>
                <a:lnTo>
                  <a:pt x="190678" y="1020345"/>
                </a:lnTo>
                <a:lnTo>
                  <a:pt x="198850" y="1030351"/>
                </a:lnTo>
                <a:lnTo>
                  <a:pt x="208343" y="1045194"/>
                </a:lnTo>
                <a:lnTo>
                  <a:pt x="212673" y="1050799"/>
                </a:lnTo>
                <a:lnTo>
                  <a:pt x="216503" y="1054227"/>
                </a:lnTo>
                <a:lnTo>
                  <a:pt x="229598" y="1070796"/>
                </a:lnTo>
                <a:lnTo>
                  <a:pt x="291169" y="1111198"/>
                </a:lnTo>
                <a:lnTo>
                  <a:pt x="324788" y="1115159"/>
                </a:lnTo>
                <a:lnTo>
                  <a:pt x="341979" y="1112520"/>
                </a:lnTo>
                <a:lnTo>
                  <a:pt x="374005" y="1099494"/>
                </a:lnTo>
                <a:lnTo>
                  <a:pt x="402256" y="1076801"/>
                </a:lnTo>
                <a:lnTo>
                  <a:pt x="426721" y="1044440"/>
                </a:lnTo>
                <a:lnTo>
                  <a:pt x="447389" y="1002411"/>
                </a:lnTo>
                <a:lnTo>
                  <a:pt x="584295" y="756030"/>
                </a:lnTo>
                <a:lnTo>
                  <a:pt x="679164" y="1055115"/>
                </a:lnTo>
                <a:lnTo>
                  <a:pt x="697763" y="1099720"/>
                </a:lnTo>
                <a:lnTo>
                  <a:pt x="717280" y="1133919"/>
                </a:lnTo>
                <a:lnTo>
                  <a:pt x="755110" y="1173479"/>
                </a:lnTo>
                <a:lnTo>
                  <a:pt x="798718" y="1181084"/>
                </a:lnTo>
                <a:lnTo>
                  <a:pt x="823779" y="1179570"/>
                </a:lnTo>
                <a:lnTo>
                  <a:pt x="881032" y="1166602"/>
                </a:lnTo>
                <a:lnTo>
                  <a:pt x="926772" y="1134669"/>
                </a:lnTo>
                <a:lnTo>
                  <a:pt x="950852" y="1085191"/>
                </a:lnTo>
                <a:lnTo>
                  <a:pt x="953897" y="1051559"/>
                </a:lnTo>
                <a:lnTo>
                  <a:pt x="950130" y="1011261"/>
                </a:lnTo>
                <a:lnTo>
                  <a:pt x="940530" y="963676"/>
                </a:lnTo>
                <a:lnTo>
                  <a:pt x="871569" y="706754"/>
                </a:lnTo>
                <a:lnTo>
                  <a:pt x="899207" y="712662"/>
                </a:lnTo>
                <a:lnTo>
                  <a:pt x="918845" y="714867"/>
                </a:lnTo>
                <a:lnTo>
                  <a:pt x="949579" y="716666"/>
                </a:lnTo>
                <a:lnTo>
                  <a:pt x="1010507" y="721360"/>
                </a:lnTo>
                <a:lnTo>
                  <a:pt x="1071739" y="726916"/>
                </a:lnTo>
                <a:lnTo>
                  <a:pt x="1108694" y="727805"/>
                </a:lnTo>
                <a:lnTo>
                  <a:pt x="1131575" y="726074"/>
                </a:lnTo>
                <a:lnTo>
                  <a:pt x="1150588" y="723773"/>
                </a:lnTo>
                <a:lnTo>
                  <a:pt x="1160351" y="723699"/>
                </a:lnTo>
                <a:lnTo>
                  <a:pt x="1200499" y="715645"/>
                </a:lnTo>
                <a:lnTo>
                  <a:pt x="1253188" y="693880"/>
                </a:lnTo>
                <a:lnTo>
                  <a:pt x="1279112" y="660400"/>
                </a:lnTo>
                <a:lnTo>
                  <a:pt x="1285811" y="611044"/>
                </a:lnTo>
                <a:lnTo>
                  <a:pt x="1284005" y="579479"/>
                </a:lnTo>
                <a:lnTo>
                  <a:pt x="1274556" y="517804"/>
                </a:lnTo>
                <a:lnTo>
                  <a:pt x="1254363" y="471660"/>
                </a:lnTo>
                <a:lnTo>
                  <a:pt x="1216316" y="438783"/>
                </a:lnTo>
                <a:lnTo>
                  <a:pt x="1154416" y="425221"/>
                </a:lnTo>
                <a:lnTo>
                  <a:pt x="1112107" y="427227"/>
                </a:lnTo>
                <a:lnTo>
                  <a:pt x="930751" y="418719"/>
                </a:lnTo>
                <a:lnTo>
                  <a:pt x="1106392" y="150875"/>
                </a:lnTo>
                <a:lnTo>
                  <a:pt x="1115190" y="134084"/>
                </a:lnTo>
                <a:lnTo>
                  <a:pt x="1120013" y="117887"/>
                </a:lnTo>
                <a:lnTo>
                  <a:pt x="1120786" y="100405"/>
                </a:lnTo>
                <a:lnTo>
                  <a:pt x="1117441" y="79755"/>
                </a:lnTo>
                <a:lnTo>
                  <a:pt x="1113422" y="65506"/>
                </a:lnTo>
                <a:lnTo>
                  <a:pt x="1108154" y="51196"/>
                </a:lnTo>
                <a:lnTo>
                  <a:pt x="1101528" y="36911"/>
                </a:lnTo>
                <a:lnTo>
                  <a:pt x="1093438" y="22732"/>
                </a:lnTo>
                <a:lnTo>
                  <a:pt x="1075785" y="0"/>
                </a:lnTo>
                <a:close/>
              </a:path>
            </a:pathLst>
          </a:custGeom>
          <a:solidFill>
            <a:srgbClr val="CE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0772" y="6448120"/>
            <a:ext cx="155067" cy="1133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092" y="659637"/>
            <a:ext cx="2419502" cy="2362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334" y="1212722"/>
            <a:ext cx="99580" cy="18211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52360" y="1195577"/>
            <a:ext cx="3312160" cy="261620"/>
            <a:chOff x="852360" y="1195577"/>
            <a:chExt cx="3312160" cy="261620"/>
          </a:xfrm>
        </p:grpSpPr>
        <p:sp>
          <p:nvSpPr>
            <p:cNvPr id="7" name="object 7"/>
            <p:cNvSpPr/>
            <p:nvPr/>
          </p:nvSpPr>
          <p:spPr>
            <a:xfrm>
              <a:off x="852360" y="1200530"/>
              <a:ext cx="1614805" cy="226695"/>
            </a:xfrm>
            <a:custGeom>
              <a:avLst/>
              <a:gdLst/>
              <a:ahLst/>
              <a:cxnLst/>
              <a:rect l="l" t="t" r="r" b="b"/>
              <a:pathLst>
                <a:path w="1614805" h="226694">
                  <a:moveTo>
                    <a:pt x="51993" y="164465"/>
                  </a:moveTo>
                  <a:lnTo>
                    <a:pt x="49466" y="158496"/>
                  </a:lnTo>
                  <a:lnTo>
                    <a:pt x="39331" y="148844"/>
                  </a:lnTo>
                  <a:lnTo>
                    <a:pt x="33286" y="146431"/>
                  </a:lnTo>
                  <a:lnTo>
                    <a:pt x="22656" y="146431"/>
                  </a:lnTo>
                  <a:lnTo>
                    <a:pt x="0" y="168529"/>
                  </a:lnTo>
                  <a:lnTo>
                    <a:pt x="0" y="175514"/>
                  </a:lnTo>
                  <a:lnTo>
                    <a:pt x="22656" y="196850"/>
                  </a:lnTo>
                  <a:lnTo>
                    <a:pt x="33286" y="196850"/>
                  </a:lnTo>
                  <a:lnTo>
                    <a:pt x="39331" y="194437"/>
                  </a:lnTo>
                  <a:lnTo>
                    <a:pt x="44399" y="189738"/>
                  </a:lnTo>
                  <a:lnTo>
                    <a:pt x="49466" y="184912"/>
                  </a:lnTo>
                  <a:lnTo>
                    <a:pt x="51993" y="178943"/>
                  </a:lnTo>
                  <a:lnTo>
                    <a:pt x="51993" y="164465"/>
                  </a:lnTo>
                  <a:close/>
                </a:path>
                <a:path w="1614805" h="226694">
                  <a:moveTo>
                    <a:pt x="393903" y="12192"/>
                  </a:moveTo>
                  <a:lnTo>
                    <a:pt x="348195" y="12192"/>
                  </a:lnTo>
                  <a:lnTo>
                    <a:pt x="318808" y="133477"/>
                  </a:lnTo>
                  <a:lnTo>
                    <a:pt x="318058" y="133477"/>
                  </a:lnTo>
                  <a:lnTo>
                    <a:pt x="301269" y="71120"/>
                  </a:lnTo>
                  <a:lnTo>
                    <a:pt x="285407" y="12192"/>
                  </a:lnTo>
                  <a:lnTo>
                    <a:pt x="239572" y="12192"/>
                  </a:lnTo>
                  <a:lnTo>
                    <a:pt x="207175" y="133477"/>
                  </a:lnTo>
                  <a:lnTo>
                    <a:pt x="206425" y="133477"/>
                  </a:lnTo>
                  <a:lnTo>
                    <a:pt x="177660" y="12192"/>
                  </a:lnTo>
                  <a:lnTo>
                    <a:pt x="130327" y="12192"/>
                  </a:lnTo>
                  <a:lnTo>
                    <a:pt x="182054" y="194310"/>
                  </a:lnTo>
                  <a:lnTo>
                    <a:pt x="225755" y="194310"/>
                  </a:lnTo>
                  <a:lnTo>
                    <a:pt x="243547" y="133477"/>
                  </a:lnTo>
                  <a:lnTo>
                    <a:pt x="261797" y="71120"/>
                  </a:lnTo>
                  <a:lnTo>
                    <a:pt x="262547" y="71120"/>
                  </a:lnTo>
                  <a:lnTo>
                    <a:pt x="298462" y="194310"/>
                  </a:lnTo>
                  <a:lnTo>
                    <a:pt x="342036" y="194310"/>
                  </a:lnTo>
                  <a:lnTo>
                    <a:pt x="359359" y="133477"/>
                  </a:lnTo>
                  <a:lnTo>
                    <a:pt x="393903" y="12192"/>
                  </a:lnTo>
                  <a:close/>
                </a:path>
                <a:path w="1614805" h="226694">
                  <a:moveTo>
                    <a:pt x="518096" y="138557"/>
                  </a:moveTo>
                  <a:lnTo>
                    <a:pt x="514921" y="99568"/>
                  </a:lnTo>
                  <a:lnTo>
                    <a:pt x="513372" y="93472"/>
                  </a:lnTo>
                  <a:lnTo>
                    <a:pt x="512762" y="91059"/>
                  </a:lnTo>
                  <a:lnTo>
                    <a:pt x="480669" y="64363"/>
                  </a:lnTo>
                  <a:lnTo>
                    <a:pt x="479488" y="64135"/>
                  </a:lnTo>
                  <a:lnTo>
                    <a:pt x="479488" y="138557"/>
                  </a:lnTo>
                  <a:lnTo>
                    <a:pt x="479488" y="151003"/>
                  </a:lnTo>
                  <a:lnTo>
                    <a:pt x="477329" y="157353"/>
                  </a:lnTo>
                  <a:lnTo>
                    <a:pt x="468185" y="166751"/>
                  </a:lnTo>
                  <a:lnTo>
                    <a:pt x="461708" y="169037"/>
                  </a:lnTo>
                  <a:lnTo>
                    <a:pt x="451040" y="169037"/>
                  </a:lnTo>
                  <a:lnTo>
                    <a:pt x="448881" y="168910"/>
                  </a:lnTo>
                  <a:lnTo>
                    <a:pt x="446595" y="168402"/>
                  </a:lnTo>
                  <a:lnTo>
                    <a:pt x="444436" y="168021"/>
                  </a:lnTo>
                  <a:lnTo>
                    <a:pt x="434784" y="158496"/>
                  </a:lnTo>
                  <a:lnTo>
                    <a:pt x="434784" y="152273"/>
                  </a:lnTo>
                  <a:lnTo>
                    <a:pt x="469582" y="138557"/>
                  </a:lnTo>
                  <a:lnTo>
                    <a:pt x="479488" y="138557"/>
                  </a:lnTo>
                  <a:lnTo>
                    <a:pt x="479488" y="64135"/>
                  </a:lnTo>
                  <a:lnTo>
                    <a:pt x="474116" y="63093"/>
                  </a:lnTo>
                  <a:lnTo>
                    <a:pt x="466953" y="62357"/>
                  </a:lnTo>
                  <a:lnTo>
                    <a:pt x="459168" y="62103"/>
                  </a:lnTo>
                  <a:lnTo>
                    <a:pt x="451383" y="62445"/>
                  </a:lnTo>
                  <a:lnTo>
                    <a:pt x="414439" y="74231"/>
                  </a:lnTo>
                  <a:lnTo>
                    <a:pt x="402196" y="83693"/>
                  </a:lnTo>
                  <a:lnTo>
                    <a:pt x="423481" y="106680"/>
                  </a:lnTo>
                  <a:lnTo>
                    <a:pt x="427418" y="103124"/>
                  </a:lnTo>
                  <a:lnTo>
                    <a:pt x="432244" y="99949"/>
                  </a:lnTo>
                  <a:lnTo>
                    <a:pt x="437832" y="97409"/>
                  </a:lnTo>
                  <a:lnTo>
                    <a:pt x="443420" y="94742"/>
                  </a:lnTo>
                  <a:lnTo>
                    <a:pt x="449135" y="93472"/>
                  </a:lnTo>
                  <a:lnTo>
                    <a:pt x="461581" y="93472"/>
                  </a:lnTo>
                  <a:lnTo>
                    <a:pt x="467042" y="94996"/>
                  </a:lnTo>
                  <a:lnTo>
                    <a:pt x="476059" y="100965"/>
                  </a:lnTo>
                  <a:lnTo>
                    <a:pt x="478345" y="105664"/>
                  </a:lnTo>
                  <a:lnTo>
                    <a:pt x="478345" y="114046"/>
                  </a:lnTo>
                  <a:lnTo>
                    <a:pt x="471271" y="114147"/>
                  </a:lnTo>
                  <a:lnTo>
                    <a:pt x="464146" y="114452"/>
                  </a:lnTo>
                  <a:lnTo>
                    <a:pt x="423100" y="121793"/>
                  </a:lnTo>
                  <a:lnTo>
                    <a:pt x="403567" y="134874"/>
                  </a:lnTo>
                  <a:lnTo>
                    <a:pt x="398551" y="140462"/>
                  </a:lnTo>
                  <a:lnTo>
                    <a:pt x="396036" y="147955"/>
                  </a:lnTo>
                  <a:lnTo>
                    <a:pt x="396113" y="165227"/>
                  </a:lnTo>
                  <a:lnTo>
                    <a:pt x="397484" y="171196"/>
                  </a:lnTo>
                  <a:lnTo>
                    <a:pt x="400367" y="176276"/>
                  </a:lnTo>
                  <a:lnTo>
                    <a:pt x="403263" y="181483"/>
                  </a:lnTo>
                  <a:lnTo>
                    <a:pt x="437451" y="197485"/>
                  </a:lnTo>
                  <a:lnTo>
                    <a:pt x="450151" y="197485"/>
                  </a:lnTo>
                  <a:lnTo>
                    <a:pt x="457390" y="195961"/>
                  </a:lnTo>
                  <a:lnTo>
                    <a:pt x="470598" y="190119"/>
                  </a:lnTo>
                  <a:lnTo>
                    <a:pt x="475551" y="186055"/>
                  </a:lnTo>
                  <a:lnTo>
                    <a:pt x="478853" y="180594"/>
                  </a:lnTo>
                  <a:lnTo>
                    <a:pt x="479488" y="180594"/>
                  </a:lnTo>
                  <a:lnTo>
                    <a:pt x="479488" y="194310"/>
                  </a:lnTo>
                  <a:lnTo>
                    <a:pt x="518096" y="194310"/>
                  </a:lnTo>
                  <a:lnTo>
                    <a:pt x="518096" y="180594"/>
                  </a:lnTo>
                  <a:lnTo>
                    <a:pt x="518096" y="169037"/>
                  </a:lnTo>
                  <a:lnTo>
                    <a:pt x="518096" y="138557"/>
                  </a:lnTo>
                  <a:close/>
                </a:path>
                <a:path w="1614805" h="226694">
                  <a:moveTo>
                    <a:pt x="631761" y="63754"/>
                  </a:moveTo>
                  <a:lnTo>
                    <a:pt x="630745" y="63373"/>
                  </a:lnTo>
                  <a:lnTo>
                    <a:pt x="629348" y="63119"/>
                  </a:lnTo>
                  <a:lnTo>
                    <a:pt x="627697" y="62865"/>
                  </a:lnTo>
                  <a:lnTo>
                    <a:pt x="624395" y="62611"/>
                  </a:lnTo>
                  <a:lnTo>
                    <a:pt x="614743" y="62611"/>
                  </a:lnTo>
                  <a:lnTo>
                    <a:pt x="607885" y="64643"/>
                  </a:lnTo>
                  <a:lnTo>
                    <a:pt x="601916" y="68834"/>
                  </a:lnTo>
                  <a:lnTo>
                    <a:pt x="595947" y="72898"/>
                  </a:lnTo>
                  <a:lnTo>
                    <a:pt x="591248" y="78232"/>
                  </a:lnTo>
                  <a:lnTo>
                    <a:pt x="588073" y="84836"/>
                  </a:lnTo>
                  <a:lnTo>
                    <a:pt x="587565" y="84836"/>
                  </a:lnTo>
                  <a:lnTo>
                    <a:pt x="587565" y="66294"/>
                  </a:lnTo>
                  <a:lnTo>
                    <a:pt x="546798" y="66294"/>
                  </a:lnTo>
                  <a:lnTo>
                    <a:pt x="546798" y="194310"/>
                  </a:lnTo>
                  <a:lnTo>
                    <a:pt x="588962" y="194310"/>
                  </a:lnTo>
                  <a:lnTo>
                    <a:pt x="588962" y="125984"/>
                  </a:lnTo>
                  <a:lnTo>
                    <a:pt x="589597" y="122936"/>
                  </a:lnTo>
                  <a:lnTo>
                    <a:pt x="613473" y="99441"/>
                  </a:lnTo>
                  <a:lnTo>
                    <a:pt x="622617" y="99441"/>
                  </a:lnTo>
                  <a:lnTo>
                    <a:pt x="624395" y="99695"/>
                  </a:lnTo>
                  <a:lnTo>
                    <a:pt x="626173" y="99822"/>
                  </a:lnTo>
                  <a:lnTo>
                    <a:pt x="628078" y="100203"/>
                  </a:lnTo>
                  <a:lnTo>
                    <a:pt x="629983" y="100711"/>
                  </a:lnTo>
                  <a:lnTo>
                    <a:pt x="630034" y="99441"/>
                  </a:lnTo>
                  <a:lnTo>
                    <a:pt x="630745" y="84836"/>
                  </a:lnTo>
                  <a:lnTo>
                    <a:pt x="631761" y="63754"/>
                  </a:lnTo>
                  <a:close/>
                </a:path>
                <a:path w="1614805" h="226694">
                  <a:moveTo>
                    <a:pt x="857313" y="194310"/>
                  </a:moveTo>
                  <a:lnTo>
                    <a:pt x="857186" y="108077"/>
                  </a:lnTo>
                  <a:lnTo>
                    <a:pt x="856551" y="102997"/>
                  </a:lnTo>
                  <a:lnTo>
                    <a:pt x="855065" y="97409"/>
                  </a:lnTo>
                  <a:lnTo>
                    <a:pt x="853249" y="90424"/>
                  </a:lnTo>
                  <a:lnTo>
                    <a:pt x="850709" y="84836"/>
                  </a:lnTo>
                  <a:lnTo>
                    <a:pt x="850531" y="84582"/>
                  </a:lnTo>
                  <a:lnTo>
                    <a:pt x="847153" y="79756"/>
                  </a:lnTo>
                  <a:lnTo>
                    <a:pt x="819594" y="62611"/>
                  </a:lnTo>
                  <a:lnTo>
                    <a:pt x="801166" y="62611"/>
                  </a:lnTo>
                  <a:lnTo>
                    <a:pt x="793051" y="64643"/>
                  </a:lnTo>
                  <a:lnTo>
                    <a:pt x="779589" y="72517"/>
                  </a:lnTo>
                  <a:lnTo>
                    <a:pt x="774128" y="77851"/>
                  </a:lnTo>
                  <a:lnTo>
                    <a:pt x="769937" y="84582"/>
                  </a:lnTo>
                  <a:lnTo>
                    <a:pt x="769594" y="83947"/>
                  </a:lnTo>
                  <a:lnTo>
                    <a:pt x="766254" y="77597"/>
                  </a:lnTo>
                  <a:lnTo>
                    <a:pt x="761301" y="72136"/>
                  </a:lnTo>
                  <a:lnTo>
                    <a:pt x="754824" y="68326"/>
                  </a:lnTo>
                  <a:lnTo>
                    <a:pt x="748474" y="64516"/>
                  </a:lnTo>
                  <a:lnTo>
                    <a:pt x="740600" y="62611"/>
                  </a:lnTo>
                  <a:lnTo>
                    <a:pt x="726503" y="62611"/>
                  </a:lnTo>
                  <a:lnTo>
                    <a:pt x="707199" y="69215"/>
                  </a:lnTo>
                  <a:lnTo>
                    <a:pt x="703897" y="71120"/>
                  </a:lnTo>
                  <a:lnTo>
                    <a:pt x="701103" y="73406"/>
                  </a:lnTo>
                  <a:lnTo>
                    <a:pt x="698817" y="76073"/>
                  </a:lnTo>
                  <a:lnTo>
                    <a:pt x="696531" y="78613"/>
                  </a:lnTo>
                  <a:lnTo>
                    <a:pt x="694499" y="81280"/>
                  </a:lnTo>
                  <a:lnTo>
                    <a:pt x="692975" y="83947"/>
                  </a:lnTo>
                  <a:lnTo>
                    <a:pt x="692594" y="83947"/>
                  </a:lnTo>
                  <a:lnTo>
                    <a:pt x="692594" y="66294"/>
                  </a:lnTo>
                  <a:lnTo>
                    <a:pt x="651573" y="66294"/>
                  </a:lnTo>
                  <a:lnTo>
                    <a:pt x="651573" y="194310"/>
                  </a:lnTo>
                  <a:lnTo>
                    <a:pt x="693991" y="194310"/>
                  </a:lnTo>
                  <a:lnTo>
                    <a:pt x="693991" y="117221"/>
                  </a:lnTo>
                  <a:lnTo>
                    <a:pt x="695896" y="110617"/>
                  </a:lnTo>
                  <a:lnTo>
                    <a:pt x="699579" y="105410"/>
                  </a:lnTo>
                  <a:lnTo>
                    <a:pt x="703262" y="100076"/>
                  </a:lnTo>
                  <a:lnTo>
                    <a:pt x="708469" y="97409"/>
                  </a:lnTo>
                  <a:lnTo>
                    <a:pt x="721550" y="97409"/>
                  </a:lnTo>
                  <a:lnTo>
                    <a:pt x="726122" y="99568"/>
                  </a:lnTo>
                  <a:lnTo>
                    <a:pt x="729043" y="103759"/>
                  </a:lnTo>
                  <a:lnTo>
                    <a:pt x="731964" y="108077"/>
                  </a:lnTo>
                  <a:lnTo>
                    <a:pt x="733361" y="113919"/>
                  </a:lnTo>
                  <a:lnTo>
                    <a:pt x="733361" y="194310"/>
                  </a:lnTo>
                  <a:lnTo>
                    <a:pt x="775525" y="194310"/>
                  </a:lnTo>
                  <a:lnTo>
                    <a:pt x="775627" y="120777"/>
                  </a:lnTo>
                  <a:lnTo>
                    <a:pt x="780859" y="105918"/>
                  </a:lnTo>
                  <a:lnTo>
                    <a:pt x="782637" y="103251"/>
                  </a:lnTo>
                  <a:lnTo>
                    <a:pt x="784910" y="101219"/>
                  </a:lnTo>
                  <a:lnTo>
                    <a:pt x="787590" y="99695"/>
                  </a:lnTo>
                  <a:lnTo>
                    <a:pt x="790130" y="98171"/>
                  </a:lnTo>
                  <a:lnTo>
                    <a:pt x="793305" y="97409"/>
                  </a:lnTo>
                  <a:lnTo>
                    <a:pt x="800671" y="97409"/>
                  </a:lnTo>
                  <a:lnTo>
                    <a:pt x="815276" y="120777"/>
                  </a:lnTo>
                  <a:lnTo>
                    <a:pt x="815276" y="194310"/>
                  </a:lnTo>
                  <a:lnTo>
                    <a:pt x="857313" y="194310"/>
                  </a:lnTo>
                  <a:close/>
                </a:path>
                <a:path w="1614805" h="226694">
                  <a:moveTo>
                    <a:pt x="938085" y="153162"/>
                  </a:moveTo>
                  <a:lnTo>
                    <a:pt x="897699" y="153162"/>
                  </a:lnTo>
                  <a:lnTo>
                    <a:pt x="878395" y="226187"/>
                  </a:lnTo>
                  <a:lnTo>
                    <a:pt x="913066" y="226187"/>
                  </a:lnTo>
                  <a:lnTo>
                    <a:pt x="938085" y="153162"/>
                  </a:lnTo>
                  <a:close/>
                </a:path>
                <a:path w="1614805" h="226694">
                  <a:moveTo>
                    <a:pt x="1230693" y="66294"/>
                  </a:moveTo>
                  <a:lnTo>
                    <a:pt x="1187005" y="66294"/>
                  </a:lnTo>
                  <a:lnTo>
                    <a:pt x="1164526" y="147193"/>
                  </a:lnTo>
                  <a:lnTo>
                    <a:pt x="1164018" y="147193"/>
                  </a:lnTo>
                  <a:lnTo>
                    <a:pt x="1154480" y="114554"/>
                  </a:lnTo>
                  <a:lnTo>
                    <a:pt x="1140396" y="66294"/>
                  </a:lnTo>
                  <a:lnTo>
                    <a:pt x="1097978" y="66294"/>
                  </a:lnTo>
                  <a:lnTo>
                    <a:pt x="1075118" y="147193"/>
                  </a:lnTo>
                  <a:lnTo>
                    <a:pt x="1074356" y="147193"/>
                  </a:lnTo>
                  <a:lnTo>
                    <a:pt x="1052131" y="66294"/>
                  </a:lnTo>
                  <a:lnTo>
                    <a:pt x="1006665" y="66294"/>
                  </a:lnTo>
                  <a:lnTo>
                    <a:pt x="1050861" y="194310"/>
                  </a:lnTo>
                  <a:lnTo>
                    <a:pt x="1093279" y="194310"/>
                  </a:lnTo>
                  <a:lnTo>
                    <a:pt x="1107897" y="147193"/>
                  </a:lnTo>
                  <a:lnTo>
                    <a:pt x="1118044" y="114554"/>
                  </a:lnTo>
                  <a:lnTo>
                    <a:pt x="1118552" y="114554"/>
                  </a:lnTo>
                  <a:lnTo>
                    <a:pt x="1143698" y="194310"/>
                  </a:lnTo>
                  <a:lnTo>
                    <a:pt x="1186243" y="194310"/>
                  </a:lnTo>
                  <a:lnTo>
                    <a:pt x="1202601" y="147193"/>
                  </a:lnTo>
                  <a:lnTo>
                    <a:pt x="1230693" y="66294"/>
                  </a:lnTo>
                  <a:close/>
                </a:path>
                <a:path w="1614805" h="226694">
                  <a:moveTo>
                    <a:pt x="1378724" y="130810"/>
                  </a:moveTo>
                  <a:lnTo>
                    <a:pt x="1368577" y="91186"/>
                  </a:lnTo>
                  <a:lnTo>
                    <a:pt x="1339913" y="66751"/>
                  </a:lnTo>
                  <a:lnTo>
                    <a:pt x="1339913" y="108839"/>
                  </a:lnTo>
                  <a:lnTo>
                    <a:pt x="1339913" y="115570"/>
                  </a:lnTo>
                  <a:lnTo>
                    <a:pt x="1285557" y="115570"/>
                  </a:lnTo>
                  <a:lnTo>
                    <a:pt x="1285684" y="112268"/>
                  </a:lnTo>
                  <a:lnTo>
                    <a:pt x="1310576" y="91186"/>
                  </a:lnTo>
                  <a:lnTo>
                    <a:pt x="1323022" y="91186"/>
                  </a:lnTo>
                  <a:lnTo>
                    <a:pt x="1329372" y="93599"/>
                  </a:lnTo>
                  <a:lnTo>
                    <a:pt x="1333563" y="98425"/>
                  </a:lnTo>
                  <a:lnTo>
                    <a:pt x="1337881" y="103124"/>
                  </a:lnTo>
                  <a:lnTo>
                    <a:pt x="1334300" y="64782"/>
                  </a:lnTo>
                  <a:lnTo>
                    <a:pt x="1314513" y="62103"/>
                  </a:lnTo>
                  <a:lnTo>
                    <a:pt x="1307236" y="62420"/>
                  </a:lnTo>
                  <a:lnTo>
                    <a:pt x="1270088" y="76568"/>
                  </a:lnTo>
                  <a:lnTo>
                    <a:pt x="1248321" y="108839"/>
                  </a:lnTo>
                  <a:lnTo>
                    <a:pt x="1245298" y="130810"/>
                  </a:lnTo>
                  <a:lnTo>
                    <a:pt x="1245628" y="138684"/>
                  </a:lnTo>
                  <a:lnTo>
                    <a:pt x="1261402" y="176314"/>
                  </a:lnTo>
                  <a:lnTo>
                    <a:pt x="1294968" y="195935"/>
                  </a:lnTo>
                  <a:lnTo>
                    <a:pt x="1315656" y="198501"/>
                  </a:lnTo>
                  <a:lnTo>
                    <a:pt x="1325156" y="198056"/>
                  </a:lnTo>
                  <a:lnTo>
                    <a:pt x="1363370" y="182816"/>
                  </a:lnTo>
                  <a:lnTo>
                    <a:pt x="1373822" y="171196"/>
                  </a:lnTo>
                  <a:lnTo>
                    <a:pt x="1365783" y="166116"/>
                  </a:lnTo>
                  <a:lnTo>
                    <a:pt x="1344485" y="152654"/>
                  </a:lnTo>
                  <a:lnTo>
                    <a:pt x="1341564" y="156591"/>
                  </a:lnTo>
                  <a:lnTo>
                    <a:pt x="1337881" y="159766"/>
                  </a:lnTo>
                  <a:lnTo>
                    <a:pt x="1333182" y="162306"/>
                  </a:lnTo>
                  <a:lnTo>
                    <a:pt x="1328610" y="164846"/>
                  </a:lnTo>
                  <a:lnTo>
                    <a:pt x="1322895" y="166116"/>
                  </a:lnTo>
                  <a:lnTo>
                    <a:pt x="1312481" y="166116"/>
                  </a:lnTo>
                  <a:lnTo>
                    <a:pt x="1308798" y="165481"/>
                  </a:lnTo>
                  <a:lnTo>
                    <a:pt x="1305242" y="164211"/>
                  </a:lnTo>
                  <a:lnTo>
                    <a:pt x="1301813" y="163068"/>
                  </a:lnTo>
                  <a:lnTo>
                    <a:pt x="1285557" y="141859"/>
                  </a:lnTo>
                  <a:lnTo>
                    <a:pt x="1378521" y="141859"/>
                  </a:lnTo>
                  <a:lnTo>
                    <a:pt x="1378648" y="140335"/>
                  </a:lnTo>
                  <a:lnTo>
                    <a:pt x="1378712" y="138684"/>
                  </a:lnTo>
                  <a:lnTo>
                    <a:pt x="1378724" y="130810"/>
                  </a:lnTo>
                  <a:close/>
                </a:path>
                <a:path w="1614805" h="226694">
                  <a:moveTo>
                    <a:pt x="1447228" y="0"/>
                  </a:moveTo>
                  <a:lnTo>
                    <a:pt x="1404556" y="0"/>
                  </a:lnTo>
                  <a:lnTo>
                    <a:pt x="1404556" y="194310"/>
                  </a:lnTo>
                  <a:lnTo>
                    <a:pt x="1447228" y="194310"/>
                  </a:lnTo>
                  <a:lnTo>
                    <a:pt x="1447228" y="0"/>
                  </a:lnTo>
                  <a:close/>
                </a:path>
                <a:path w="1614805" h="226694">
                  <a:moveTo>
                    <a:pt x="1523428" y="0"/>
                  </a:moveTo>
                  <a:lnTo>
                    <a:pt x="1480756" y="0"/>
                  </a:lnTo>
                  <a:lnTo>
                    <a:pt x="1480756" y="194310"/>
                  </a:lnTo>
                  <a:lnTo>
                    <a:pt x="1523428" y="194310"/>
                  </a:lnTo>
                  <a:lnTo>
                    <a:pt x="1523428" y="0"/>
                  </a:lnTo>
                  <a:close/>
                </a:path>
                <a:path w="1614805" h="226694">
                  <a:moveTo>
                    <a:pt x="1614627" y="110248"/>
                  </a:moveTo>
                  <a:lnTo>
                    <a:pt x="1549336" y="110248"/>
                  </a:lnTo>
                  <a:lnTo>
                    <a:pt x="1549336" y="143764"/>
                  </a:lnTo>
                  <a:lnTo>
                    <a:pt x="1614627" y="143764"/>
                  </a:lnTo>
                  <a:lnTo>
                    <a:pt x="1614627" y="110248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4533" y="1195577"/>
              <a:ext cx="1669669" cy="26111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565" y="1695830"/>
            <a:ext cx="3684473" cy="25615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6168" y="2191130"/>
            <a:ext cx="7415923" cy="2561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288" y="2676905"/>
            <a:ext cx="3849357" cy="2561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18863" y="2676905"/>
            <a:ext cx="3995801" cy="2261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9373" y="3703192"/>
            <a:ext cx="1498549" cy="22072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7382" y="4265167"/>
            <a:ext cx="118021" cy="21577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2797" y="4244721"/>
            <a:ext cx="8209800" cy="3094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36880" y="573341"/>
            <a:ext cx="148590" cy="4611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95" dirty="0">
                <a:latin typeface="Trebuchet MS"/>
                <a:cs typeface="Trebuchet MS"/>
              </a:rPr>
              <a:t>•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000" b="1" spc="-235" dirty="0"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000" b="1" spc="-235" dirty="0"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000" b="1" spc="-235" dirty="0"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000" b="1" spc="-235" dirty="0"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spc="-290" dirty="0">
                <a:latin typeface="Trebuchet MS"/>
                <a:cs typeface="Trebuchet MS"/>
              </a:rPr>
              <a:t>•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2400" b="1" spc="-295" dirty="0">
                <a:latin typeface="Trebuchet MS"/>
                <a:cs typeface="Trebuchet MS"/>
              </a:rPr>
              <a:t>•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2400" b="1" spc="-290" dirty="0">
                <a:latin typeface="Trebuchet MS"/>
                <a:cs typeface="Trebuchet MS"/>
              </a:rPr>
              <a:t>•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94105" y="4812538"/>
            <a:ext cx="8520430" cy="304165"/>
            <a:chOff x="694105" y="4812538"/>
            <a:chExt cx="8520430" cy="30416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4105" y="4821301"/>
              <a:ext cx="160591" cy="2216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2797" y="4812538"/>
              <a:ext cx="8321179" cy="30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667000"/>
            <a:ext cx="60404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➢ Septic shock:</a:t>
            </a:r>
          </a:p>
        </p:txBody>
      </p:sp>
    </p:spTree>
    <p:extLst>
      <p:ext uri="{BB962C8B-B14F-4D97-AF65-F5344CB8AC3E}">
        <p14:creationId xmlns:p14="http://schemas.microsoft.com/office/powerpoint/2010/main" val="29345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90103" y="2264474"/>
            <a:ext cx="4201897" cy="4593526"/>
            <a:chOff x="7086600" y="1447800"/>
            <a:chExt cx="4914900" cy="5248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0678" y="6450863"/>
              <a:ext cx="147574" cy="1106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1447800"/>
              <a:ext cx="4914900" cy="524827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22960" y="1623123"/>
            <a:ext cx="129539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3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2421" y="1691258"/>
            <a:ext cx="1458848" cy="20345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0541" y="2058035"/>
            <a:ext cx="5450941" cy="25628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3632" y="2424683"/>
            <a:ext cx="5143525" cy="26111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080033" y="2791460"/>
            <a:ext cx="1098550" cy="198755"/>
          </a:xfrm>
          <a:custGeom>
            <a:avLst/>
            <a:gdLst/>
            <a:ahLst/>
            <a:cxnLst/>
            <a:rect l="l" t="t" r="r" b="b"/>
            <a:pathLst>
              <a:path w="1098550" h="198755">
                <a:moveTo>
                  <a:pt x="40690" y="66293"/>
                </a:moveTo>
                <a:lnTo>
                  <a:pt x="0" y="66293"/>
                </a:lnTo>
                <a:lnTo>
                  <a:pt x="0" y="194437"/>
                </a:lnTo>
                <a:lnTo>
                  <a:pt x="42189" y="194437"/>
                </a:lnTo>
                <a:lnTo>
                  <a:pt x="42189" y="125984"/>
                </a:lnTo>
                <a:lnTo>
                  <a:pt x="42722" y="123062"/>
                </a:lnTo>
                <a:lnTo>
                  <a:pt x="66636" y="99567"/>
                </a:lnTo>
                <a:lnTo>
                  <a:pt x="83194" y="99567"/>
                </a:lnTo>
                <a:lnTo>
                  <a:pt x="83887" y="84962"/>
                </a:lnTo>
                <a:lnTo>
                  <a:pt x="40690" y="84962"/>
                </a:lnTo>
                <a:lnTo>
                  <a:pt x="40690" y="66293"/>
                </a:lnTo>
                <a:close/>
              </a:path>
              <a:path w="1098550" h="198755">
                <a:moveTo>
                  <a:pt x="83194" y="99567"/>
                </a:moveTo>
                <a:lnTo>
                  <a:pt x="75742" y="99567"/>
                </a:lnTo>
                <a:lnTo>
                  <a:pt x="77546" y="99822"/>
                </a:lnTo>
                <a:lnTo>
                  <a:pt x="79349" y="99949"/>
                </a:lnTo>
                <a:lnTo>
                  <a:pt x="81203" y="100329"/>
                </a:lnTo>
                <a:lnTo>
                  <a:pt x="83134" y="100837"/>
                </a:lnTo>
                <a:lnTo>
                  <a:pt x="83194" y="99567"/>
                </a:lnTo>
                <a:close/>
              </a:path>
              <a:path w="1098550" h="198755">
                <a:moveTo>
                  <a:pt x="77609" y="62737"/>
                </a:moveTo>
                <a:lnTo>
                  <a:pt x="67983" y="62737"/>
                </a:lnTo>
                <a:lnTo>
                  <a:pt x="61048" y="64769"/>
                </a:lnTo>
                <a:lnTo>
                  <a:pt x="55067" y="68961"/>
                </a:lnTo>
                <a:lnTo>
                  <a:pt x="49085" y="73025"/>
                </a:lnTo>
                <a:lnTo>
                  <a:pt x="44450" y="78359"/>
                </a:lnTo>
                <a:lnTo>
                  <a:pt x="41186" y="84962"/>
                </a:lnTo>
                <a:lnTo>
                  <a:pt x="83887" y="84962"/>
                </a:lnTo>
                <a:lnTo>
                  <a:pt x="84886" y="63880"/>
                </a:lnTo>
                <a:lnTo>
                  <a:pt x="83883" y="63500"/>
                </a:lnTo>
                <a:lnTo>
                  <a:pt x="82562" y="63245"/>
                </a:lnTo>
                <a:lnTo>
                  <a:pt x="80937" y="62991"/>
                </a:lnTo>
                <a:lnTo>
                  <a:pt x="77609" y="62737"/>
                </a:lnTo>
                <a:close/>
              </a:path>
              <a:path w="1098550" h="198755">
                <a:moveTo>
                  <a:pt x="167563" y="62229"/>
                </a:moveTo>
                <a:lnTo>
                  <a:pt x="128476" y="72977"/>
                </a:lnTo>
                <a:lnTo>
                  <a:pt x="103771" y="102488"/>
                </a:lnTo>
                <a:lnTo>
                  <a:pt x="98374" y="130937"/>
                </a:lnTo>
                <a:lnTo>
                  <a:pt x="98719" y="138799"/>
                </a:lnTo>
                <a:lnTo>
                  <a:pt x="114516" y="176428"/>
                </a:lnTo>
                <a:lnTo>
                  <a:pt x="148077" y="196056"/>
                </a:lnTo>
                <a:lnTo>
                  <a:pt x="168821" y="198627"/>
                </a:lnTo>
                <a:lnTo>
                  <a:pt x="178303" y="198177"/>
                </a:lnTo>
                <a:lnTo>
                  <a:pt x="216477" y="182943"/>
                </a:lnTo>
                <a:lnTo>
                  <a:pt x="226923" y="171323"/>
                </a:lnTo>
                <a:lnTo>
                  <a:pt x="218886" y="166242"/>
                </a:lnTo>
                <a:lnTo>
                  <a:pt x="165557" y="166242"/>
                </a:lnTo>
                <a:lnTo>
                  <a:pt x="161912" y="165607"/>
                </a:lnTo>
                <a:lnTo>
                  <a:pt x="158394" y="164337"/>
                </a:lnTo>
                <a:lnTo>
                  <a:pt x="154876" y="163194"/>
                </a:lnTo>
                <a:lnTo>
                  <a:pt x="151714" y="161416"/>
                </a:lnTo>
                <a:lnTo>
                  <a:pt x="138684" y="141986"/>
                </a:lnTo>
                <a:lnTo>
                  <a:pt x="231622" y="141986"/>
                </a:lnTo>
                <a:lnTo>
                  <a:pt x="231749" y="140462"/>
                </a:lnTo>
                <a:lnTo>
                  <a:pt x="231837" y="130937"/>
                </a:lnTo>
                <a:lnTo>
                  <a:pt x="231569" y="123904"/>
                </a:lnTo>
                <a:lnTo>
                  <a:pt x="230654" y="116331"/>
                </a:lnTo>
                <a:lnTo>
                  <a:pt x="230519" y="115697"/>
                </a:lnTo>
                <a:lnTo>
                  <a:pt x="138684" y="115697"/>
                </a:lnTo>
                <a:lnTo>
                  <a:pt x="138849" y="112394"/>
                </a:lnTo>
                <a:lnTo>
                  <a:pt x="147472" y="98551"/>
                </a:lnTo>
                <a:lnTo>
                  <a:pt x="150063" y="96265"/>
                </a:lnTo>
                <a:lnTo>
                  <a:pt x="153085" y="94487"/>
                </a:lnTo>
                <a:lnTo>
                  <a:pt x="159943" y="91948"/>
                </a:lnTo>
                <a:lnTo>
                  <a:pt x="163715" y="91312"/>
                </a:lnTo>
                <a:lnTo>
                  <a:pt x="221685" y="91312"/>
                </a:lnTo>
                <a:lnTo>
                  <a:pt x="221351" y="90693"/>
                </a:lnTo>
                <a:lnTo>
                  <a:pt x="187435" y="64855"/>
                </a:lnTo>
                <a:lnTo>
                  <a:pt x="174457" y="62517"/>
                </a:lnTo>
                <a:lnTo>
                  <a:pt x="167563" y="62229"/>
                </a:lnTo>
                <a:close/>
              </a:path>
              <a:path w="1098550" h="198755">
                <a:moveTo>
                  <a:pt x="197586" y="152780"/>
                </a:moveTo>
                <a:lnTo>
                  <a:pt x="194792" y="156717"/>
                </a:lnTo>
                <a:lnTo>
                  <a:pt x="190982" y="159892"/>
                </a:lnTo>
                <a:lnTo>
                  <a:pt x="181686" y="164973"/>
                </a:lnTo>
                <a:lnTo>
                  <a:pt x="176022" y="166242"/>
                </a:lnTo>
                <a:lnTo>
                  <a:pt x="218886" y="166242"/>
                </a:lnTo>
                <a:lnTo>
                  <a:pt x="197586" y="152780"/>
                </a:lnTo>
                <a:close/>
              </a:path>
              <a:path w="1098550" h="198755">
                <a:moveTo>
                  <a:pt x="221685" y="91312"/>
                </a:moveTo>
                <a:lnTo>
                  <a:pt x="176187" y="91312"/>
                </a:lnTo>
                <a:lnTo>
                  <a:pt x="182486" y="93725"/>
                </a:lnTo>
                <a:lnTo>
                  <a:pt x="186715" y="98551"/>
                </a:lnTo>
                <a:lnTo>
                  <a:pt x="190982" y="103250"/>
                </a:lnTo>
                <a:lnTo>
                  <a:pt x="193014" y="108965"/>
                </a:lnTo>
                <a:lnTo>
                  <a:pt x="193014" y="115697"/>
                </a:lnTo>
                <a:lnTo>
                  <a:pt x="230519" y="115697"/>
                </a:lnTo>
                <a:lnTo>
                  <a:pt x="229167" y="109347"/>
                </a:lnTo>
                <a:lnTo>
                  <a:pt x="226997" y="102488"/>
                </a:lnTo>
                <a:lnTo>
                  <a:pt x="224433" y="96398"/>
                </a:lnTo>
                <a:lnTo>
                  <a:pt x="221685" y="91312"/>
                </a:lnTo>
                <a:close/>
              </a:path>
              <a:path w="1098550" h="198755">
                <a:moveTo>
                  <a:pt x="267182" y="153797"/>
                </a:moveTo>
                <a:lnTo>
                  <a:pt x="243560" y="178688"/>
                </a:lnTo>
                <a:lnTo>
                  <a:pt x="248898" y="183332"/>
                </a:lnTo>
                <a:lnTo>
                  <a:pt x="254831" y="187356"/>
                </a:lnTo>
                <a:lnTo>
                  <a:pt x="291528" y="198298"/>
                </a:lnTo>
                <a:lnTo>
                  <a:pt x="299313" y="198627"/>
                </a:lnTo>
                <a:lnTo>
                  <a:pt x="305917" y="198627"/>
                </a:lnTo>
                <a:lnTo>
                  <a:pt x="312394" y="197865"/>
                </a:lnTo>
                <a:lnTo>
                  <a:pt x="318871" y="196214"/>
                </a:lnTo>
                <a:lnTo>
                  <a:pt x="325348" y="194690"/>
                </a:lnTo>
                <a:lnTo>
                  <a:pt x="352900" y="168148"/>
                </a:lnTo>
                <a:lnTo>
                  <a:pt x="292455" y="168148"/>
                </a:lnTo>
                <a:lnTo>
                  <a:pt x="286613" y="166877"/>
                </a:lnTo>
                <a:lnTo>
                  <a:pt x="281152" y="164084"/>
                </a:lnTo>
                <a:lnTo>
                  <a:pt x="275564" y="161416"/>
                </a:lnTo>
                <a:lnTo>
                  <a:pt x="270992" y="157987"/>
                </a:lnTo>
                <a:lnTo>
                  <a:pt x="267182" y="153797"/>
                </a:lnTo>
                <a:close/>
              </a:path>
              <a:path w="1098550" h="198755">
                <a:moveTo>
                  <a:pt x="304266" y="62229"/>
                </a:moveTo>
                <a:lnTo>
                  <a:pt x="298043" y="62229"/>
                </a:lnTo>
                <a:lnTo>
                  <a:pt x="291820" y="62991"/>
                </a:lnTo>
                <a:lnTo>
                  <a:pt x="279374" y="66293"/>
                </a:lnTo>
                <a:lnTo>
                  <a:pt x="273659" y="68834"/>
                </a:lnTo>
                <a:lnTo>
                  <a:pt x="268579" y="72262"/>
                </a:lnTo>
                <a:lnTo>
                  <a:pt x="263372" y="75691"/>
                </a:lnTo>
                <a:lnTo>
                  <a:pt x="259181" y="80137"/>
                </a:lnTo>
                <a:lnTo>
                  <a:pt x="255879" y="85470"/>
                </a:lnTo>
                <a:lnTo>
                  <a:pt x="252704" y="90931"/>
                </a:lnTo>
                <a:lnTo>
                  <a:pt x="251053" y="97409"/>
                </a:lnTo>
                <a:lnTo>
                  <a:pt x="251053" y="111125"/>
                </a:lnTo>
                <a:lnTo>
                  <a:pt x="252069" y="116331"/>
                </a:lnTo>
                <a:lnTo>
                  <a:pt x="254355" y="120650"/>
                </a:lnTo>
                <a:lnTo>
                  <a:pt x="256514" y="124840"/>
                </a:lnTo>
                <a:lnTo>
                  <a:pt x="259435" y="128524"/>
                </a:lnTo>
                <a:lnTo>
                  <a:pt x="262991" y="131444"/>
                </a:lnTo>
                <a:lnTo>
                  <a:pt x="266420" y="134365"/>
                </a:lnTo>
                <a:lnTo>
                  <a:pt x="297027" y="144525"/>
                </a:lnTo>
                <a:lnTo>
                  <a:pt x="303504" y="146557"/>
                </a:lnTo>
                <a:lnTo>
                  <a:pt x="307568" y="148462"/>
                </a:lnTo>
                <a:lnTo>
                  <a:pt x="311759" y="150240"/>
                </a:lnTo>
                <a:lnTo>
                  <a:pt x="313791" y="153162"/>
                </a:lnTo>
                <a:lnTo>
                  <a:pt x="302107" y="168148"/>
                </a:lnTo>
                <a:lnTo>
                  <a:pt x="352900" y="168148"/>
                </a:lnTo>
                <a:lnTo>
                  <a:pt x="354177" y="162940"/>
                </a:lnTo>
                <a:lnTo>
                  <a:pt x="354117" y="148462"/>
                </a:lnTo>
                <a:lnTo>
                  <a:pt x="352907" y="143382"/>
                </a:lnTo>
                <a:lnTo>
                  <a:pt x="350494" y="138937"/>
                </a:lnTo>
                <a:lnTo>
                  <a:pt x="348208" y="134365"/>
                </a:lnTo>
                <a:lnTo>
                  <a:pt x="345033" y="130682"/>
                </a:lnTo>
                <a:lnTo>
                  <a:pt x="341096" y="127635"/>
                </a:lnTo>
                <a:lnTo>
                  <a:pt x="337159" y="124460"/>
                </a:lnTo>
                <a:lnTo>
                  <a:pt x="332714" y="122047"/>
                </a:lnTo>
                <a:lnTo>
                  <a:pt x="327761" y="120141"/>
                </a:lnTo>
                <a:lnTo>
                  <a:pt x="322935" y="118237"/>
                </a:lnTo>
                <a:lnTo>
                  <a:pt x="318109" y="116839"/>
                </a:lnTo>
                <a:lnTo>
                  <a:pt x="313283" y="115697"/>
                </a:lnTo>
                <a:lnTo>
                  <a:pt x="305028" y="113918"/>
                </a:lnTo>
                <a:lnTo>
                  <a:pt x="299059" y="112140"/>
                </a:lnTo>
                <a:lnTo>
                  <a:pt x="291693" y="109092"/>
                </a:lnTo>
                <a:lnTo>
                  <a:pt x="289788" y="106552"/>
                </a:lnTo>
                <a:lnTo>
                  <a:pt x="289788" y="99187"/>
                </a:lnTo>
                <a:lnTo>
                  <a:pt x="291439" y="96519"/>
                </a:lnTo>
                <a:lnTo>
                  <a:pt x="294868" y="94868"/>
                </a:lnTo>
                <a:lnTo>
                  <a:pt x="298170" y="93344"/>
                </a:lnTo>
                <a:lnTo>
                  <a:pt x="301853" y="92582"/>
                </a:lnTo>
                <a:lnTo>
                  <a:pt x="343648" y="92582"/>
                </a:lnTo>
                <a:lnTo>
                  <a:pt x="355574" y="80263"/>
                </a:lnTo>
                <a:lnTo>
                  <a:pt x="318554" y="63357"/>
                </a:lnTo>
                <a:lnTo>
                  <a:pt x="311457" y="62513"/>
                </a:lnTo>
                <a:lnTo>
                  <a:pt x="304266" y="62229"/>
                </a:lnTo>
                <a:close/>
              </a:path>
              <a:path w="1098550" h="198755">
                <a:moveTo>
                  <a:pt x="343648" y="92582"/>
                </a:moveTo>
                <a:lnTo>
                  <a:pt x="310997" y="92582"/>
                </a:lnTo>
                <a:lnTo>
                  <a:pt x="315823" y="93725"/>
                </a:lnTo>
                <a:lnTo>
                  <a:pt x="320522" y="95885"/>
                </a:lnTo>
                <a:lnTo>
                  <a:pt x="325094" y="98170"/>
                </a:lnTo>
                <a:lnTo>
                  <a:pt x="329031" y="100837"/>
                </a:lnTo>
                <a:lnTo>
                  <a:pt x="332460" y="104139"/>
                </a:lnTo>
                <a:lnTo>
                  <a:pt x="343648" y="92582"/>
                </a:lnTo>
                <a:close/>
              </a:path>
              <a:path w="1098550" h="198755">
                <a:moveTo>
                  <a:pt x="422249" y="66293"/>
                </a:moveTo>
                <a:lnTo>
                  <a:pt x="379704" y="66293"/>
                </a:lnTo>
                <a:lnTo>
                  <a:pt x="379722" y="152273"/>
                </a:lnTo>
                <a:lnTo>
                  <a:pt x="380593" y="158495"/>
                </a:lnTo>
                <a:lnTo>
                  <a:pt x="382244" y="164718"/>
                </a:lnTo>
                <a:lnTo>
                  <a:pt x="383768" y="170941"/>
                </a:lnTo>
                <a:lnTo>
                  <a:pt x="404596" y="193420"/>
                </a:lnTo>
                <a:lnTo>
                  <a:pt x="410438" y="196595"/>
                </a:lnTo>
                <a:lnTo>
                  <a:pt x="417677" y="198119"/>
                </a:lnTo>
                <a:lnTo>
                  <a:pt x="430758" y="198119"/>
                </a:lnTo>
                <a:lnTo>
                  <a:pt x="434949" y="197485"/>
                </a:lnTo>
                <a:lnTo>
                  <a:pt x="439013" y="196214"/>
                </a:lnTo>
                <a:lnTo>
                  <a:pt x="443077" y="195072"/>
                </a:lnTo>
                <a:lnTo>
                  <a:pt x="464921" y="176784"/>
                </a:lnTo>
                <a:lnTo>
                  <a:pt x="505942" y="176784"/>
                </a:lnTo>
                <a:lnTo>
                  <a:pt x="505942" y="163067"/>
                </a:lnTo>
                <a:lnTo>
                  <a:pt x="437235" y="163067"/>
                </a:lnTo>
                <a:lnTo>
                  <a:pt x="434060" y="162305"/>
                </a:lnTo>
                <a:lnTo>
                  <a:pt x="431647" y="160909"/>
                </a:lnTo>
                <a:lnTo>
                  <a:pt x="429234" y="159385"/>
                </a:lnTo>
                <a:lnTo>
                  <a:pt x="427329" y="157352"/>
                </a:lnTo>
                <a:lnTo>
                  <a:pt x="425932" y="154812"/>
                </a:lnTo>
                <a:lnTo>
                  <a:pt x="424408" y="152273"/>
                </a:lnTo>
                <a:lnTo>
                  <a:pt x="423392" y="149351"/>
                </a:lnTo>
                <a:lnTo>
                  <a:pt x="422884" y="146050"/>
                </a:lnTo>
                <a:lnTo>
                  <a:pt x="422503" y="142875"/>
                </a:lnTo>
                <a:lnTo>
                  <a:pt x="422249" y="139445"/>
                </a:lnTo>
                <a:lnTo>
                  <a:pt x="422249" y="66293"/>
                </a:lnTo>
                <a:close/>
              </a:path>
              <a:path w="1098550" h="198755">
                <a:moveTo>
                  <a:pt x="505942" y="176784"/>
                </a:moveTo>
                <a:lnTo>
                  <a:pt x="465429" y="176784"/>
                </a:lnTo>
                <a:lnTo>
                  <a:pt x="465429" y="194437"/>
                </a:lnTo>
                <a:lnTo>
                  <a:pt x="505942" y="194437"/>
                </a:lnTo>
                <a:lnTo>
                  <a:pt x="505942" y="176784"/>
                </a:lnTo>
                <a:close/>
              </a:path>
              <a:path w="1098550" h="198755">
                <a:moveTo>
                  <a:pt x="505942" y="66293"/>
                </a:moveTo>
                <a:lnTo>
                  <a:pt x="463905" y="66293"/>
                </a:lnTo>
                <a:lnTo>
                  <a:pt x="463905" y="142875"/>
                </a:lnTo>
                <a:lnTo>
                  <a:pt x="461873" y="149351"/>
                </a:lnTo>
                <a:lnTo>
                  <a:pt x="458063" y="154812"/>
                </a:lnTo>
                <a:lnTo>
                  <a:pt x="454126" y="160274"/>
                </a:lnTo>
                <a:lnTo>
                  <a:pt x="448538" y="163067"/>
                </a:lnTo>
                <a:lnTo>
                  <a:pt x="505942" y="163067"/>
                </a:lnTo>
                <a:lnTo>
                  <a:pt x="505942" y="66293"/>
                </a:lnTo>
                <a:close/>
              </a:path>
              <a:path w="1098550" h="198755">
                <a:moveTo>
                  <a:pt x="586079" y="0"/>
                </a:moveTo>
                <a:lnTo>
                  <a:pt x="543407" y="0"/>
                </a:lnTo>
                <a:lnTo>
                  <a:pt x="543407" y="194437"/>
                </a:lnTo>
                <a:lnTo>
                  <a:pt x="586079" y="194437"/>
                </a:lnTo>
                <a:lnTo>
                  <a:pt x="586079" y="0"/>
                </a:lnTo>
                <a:close/>
              </a:path>
              <a:path w="1098550" h="198755">
                <a:moveTo>
                  <a:pt x="664946" y="98043"/>
                </a:moveTo>
                <a:lnTo>
                  <a:pt x="623798" y="98043"/>
                </a:lnTo>
                <a:lnTo>
                  <a:pt x="623798" y="158876"/>
                </a:lnTo>
                <a:lnTo>
                  <a:pt x="653516" y="196468"/>
                </a:lnTo>
                <a:lnTo>
                  <a:pt x="660628" y="197612"/>
                </a:lnTo>
                <a:lnTo>
                  <a:pt x="673709" y="197612"/>
                </a:lnTo>
                <a:lnTo>
                  <a:pt x="678281" y="197230"/>
                </a:lnTo>
                <a:lnTo>
                  <a:pt x="682726" y="196341"/>
                </a:lnTo>
                <a:lnTo>
                  <a:pt x="687044" y="195579"/>
                </a:lnTo>
                <a:lnTo>
                  <a:pt x="690727" y="194690"/>
                </a:lnTo>
                <a:lnTo>
                  <a:pt x="693775" y="193675"/>
                </a:lnTo>
                <a:lnTo>
                  <a:pt x="693301" y="164845"/>
                </a:lnTo>
                <a:lnTo>
                  <a:pt x="674852" y="164845"/>
                </a:lnTo>
                <a:lnTo>
                  <a:pt x="670661" y="163322"/>
                </a:lnTo>
                <a:lnTo>
                  <a:pt x="668375" y="160400"/>
                </a:lnTo>
                <a:lnTo>
                  <a:pt x="666089" y="157352"/>
                </a:lnTo>
                <a:lnTo>
                  <a:pt x="664946" y="152907"/>
                </a:lnTo>
                <a:lnTo>
                  <a:pt x="664946" y="98043"/>
                </a:lnTo>
                <a:close/>
              </a:path>
              <a:path w="1098550" h="198755">
                <a:moveTo>
                  <a:pt x="693267" y="162813"/>
                </a:moveTo>
                <a:lnTo>
                  <a:pt x="691616" y="163449"/>
                </a:lnTo>
                <a:lnTo>
                  <a:pt x="689711" y="163956"/>
                </a:lnTo>
                <a:lnTo>
                  <a:pt x="687425" y="164337"/>
                </a:lnTo>
                <a:lnTo>
                  <a:pt x="685012" y="164591"/>
                </a:lnTo>
                <a:lnTo>
                  <a:pt x="682980" y="164845"/>
                </a:lnTo>
                <a:lnTo>
                  <a:pt x="693301" y="164845"/>
                </a:lnTo>
                <a:lnTo>
                  <a:pt x="693267" y="162813"/>
                </a:lnTo>
                <a:close/>
              </a:path>
              <a:path w="1098550" h="198755">
                <a:moveTo>
                  <a:pt x="694918" y="66293"/>
                </a:moveTo>
                <a:lnTo>
                  <a:pt x="603224" y="66293"/>
                </a:lnTo>
                <a:lnTo>
                  <a:pt x="603224" y="98043"/>
                </a:lnTo>
                <a:lnTo>
                  <a:pt x="694918" y="98043"/>
                </a:lnTo>
                <a:lnTo>
                  <a:pt x="694918" y="66293"/>
                </a:lnTo>
                <a:close/>
              </a:path>
              <a:path w="1098550" h="198755">
                <a:moveTo>
                  <a:pt x="664946" y="32765"/>
                </a:moveTo>
                <a:lnTo>
                  <a:pt x="623544" y="32765"/>
                </a:lnTo>
                <a:lnTo>
                  <a:pt x="623544" y="66293"/>
                </a:lnTo>
                <a:lnTo>
                  <a:pt x="664946" y="66293"/>
                </a:lnTo>
                <a:lnTo>
                  <a:pt x="664946" y="32765"/>
                </a:lnTo>
                <a:close/>
              </a:path>
              <a:path w="1098550" h="198755">
                <a:moveTo>
                  <a:pt x="724382" y="153797"/>
                </a:moveTo>
                <a:lnTo>
                  <a:pt x="700760" y="178688"/>
                </a:lnTo>
                <a:lnTo>
                  <a:pt x="706098" y="183332"/>
                </a:lnTo>
                <a:lnTo>
                  <a:pt x="712031" y="187356"/>
                </a:lnTo>
                <a:lnTo>
                  <a:pt x="748728" y="198298"/>
                </a:lnTo>
                <a:lnTo>
                  <a:pt x="756513" y="198627"/>
                </a:lnTo>
                <a:lnTo>
                  <a:pt x="763117" y="198627"/>
                </a:lnTo>
                <a:lnTo>
                  <a:pt x="769594" y="197865"/>
                </a:lnTo>
                <a:lnTo>
                  <a:pt x="776071" y="196214"/>
                </a:lnTo>
                <a:lnTo>
                  <a:pt x="782548" y="194690"/>
                </a:lnTo>
                <a:lnTo>
                  <a:pt x="810100" y="168148"/>
                </a:lnTo>
                <a:lnTo>
                  <a:pt x="749655" y="168148"/>
                </a:lnTo>
                <a:lnTo>
                  <a:pt x="743813" y="166877"/>
                </a:lnTo>
                <a:lnTo>
                  <a:pt x="738352" y="164084"/>
                </a:lnTo>
                <a:lnTo>
                  <a:pt x="732764" y="161416"/>
                </a:lnTo>
                <a:lnTo>
                  <a:pt x="728192" y="157987"/>
                </a:lnTo>
                <a:lnTo>
                  <a:pt x="724382" y="153797"/>
                </a:lnTo>
                <a:close/>
              </a:path>
              <a:path w="1098550" h="198755">
                <a:moveTo>
                  <a:pt x="761466" y="62229"/>
                </a:moveTo>
                <a:lnTo>
                  <a:pt x="755243" y="62229"/>
                </a:lnTo>
                <a:lnTo>
                  <a:pt x="749020" y="62991"/>
                </a:lnTo>
                <a:lnTo>
                  <a:pt x="736574" y="66293"/>
                </a:lnTo>
                <a:lnTo>
                  <a:pt x="730859" y="68834"/>
                </a:lnTo>
                <a:lnTo>
                  <a:pt x="725779" y="72262"/>
                </a:lnTo>
                <a:lnTo>
                  <a:pt x="720572" y="75691"/>
                </a:lnTo>
                <a:lnTo>
                  <a:pt x="716381" y="80137"/>
                </a:lnTo>
                <a:lnTo>
                  <a:pt x="713079" y="85470"/>
                </a:lnTo>
                <a:lnTo>
                  <a:pt x="709904" y="90931"/>
                </a:lnTo>
                <a:lnTo>
                  <a:pt x="708253" y="97409"/>
                </a:lnTo>
                <a:lnTo>
                  <a:pt x="708253" y="111125"/>
                </a:lnTo>
                <a:lnTo>
                  <a:pt x="709269" y="116331"/>
                </a:lnTo>
                <a:lnTo>
                  <a:pt x="711555" y="120650"/>
                </a:lnTo>
                <a:lnTo>
                  <a:pt x="713714" y="124840"/>
                </a:lnTo>
                <a:lnTo>
                  <a:pt x="716635" y="128524"/>
                </a:lnTo>
                <a:lnTo>
                  <a:pt x="720191" y="131444"/>
                </a:lnTo>
                <a:lnTo>
                  <a:pt x="723620" y="134365"/>
                </a:lnTo>
                <a:lnTo>
                  <a:pt x="754227" y="144525"/>
                </a:lnTo>
                <a:lnTo>
                  <a:pt x="760704" y="146557"/>
                </a:lnTo>
                <a:lnTo>
                  <a:pt x="764768" y="148462"/>
                </a:lnTo>
                <a:lnTo>
                  <a:pt x="768959" y="150240"/>
                </a:lnTo>
                <a:lnTo>
                  <a:pt x="770991" y="153162"/>
                </a:lnTo>
                <a:lnTo>
                  <a:pt x="759307" y="168148"/>
                </a:lnTo>
                <a:lnTo>
                  <a:pt x="810100" y="168148"/>
                </a:lnTo>
                <a:lnTo>
                  <a:pt x="811377" y="162940"/>
                </a:lnTo>
                <a:lnTo>
                  <a:pt x="811317" y="148462"/>
                </a:lnTo>
                <a:lnTo>
                  <a:pt x="810107" y="143382"/>
                </a:lnTo>
                <a:lnTo>
                  <a:pt x="807694" y="138937"/>
                </a:lnTo>
                <a:lnTo>
                  <a:pt x="805408" y="134365"/>
                </a:lnTo>
                <a:lnTo>
                  <a:pt x="802233" y="130682"/>
                </a:lnTo>
                <a:lnTo>
                  <a:pt x="798296" y="127635"/>
                </a:lnTo>
                <a:lnTo>
                  <a:pt x="794359" y="124460"/>
                </a:lnTo>
                <a:lnTo>
                  <a:pt x="789914" y="122047"/>
                </a:lnTo>
                <a:lnTo>
                  <a:pt x="784961" y="120141"/>
                </a:lnTo>
                <a:lnTo>
                  <a:pt x="780135" y="118237"/>
                </a:lnTo>
                <a:lnTo>
                  <a:pt x="775309" y="116839"/>
                </a:lnTo>
                <a:lnTo>
                  <a:pt x="770483" y="115697"/>
                </a:lnTo>
                <a:lnTo>
                  <a:pt x="762228" y="113918"/>
                </a:lnTo>
                <a:lnTo>
                  <a:pt x="756259" y="112140"/>
                </a:lnTo>
                <a:lnTo>
                  <a:pt x="748893" y="109092"/>
                </a:lnTo>
                <a:lnTo>
                  <a:pt x="746988" y="106552"/>
                </a:lnTo>
                <a:lnTo>
                  <a:pt x="746988" y="99187"/>
                </a:lnTo>
                <a:lnTo>
                  <a:pt x="748639" y="96519"/>
                </a:lnTo>
                <a:lnTo>
                  <a:pt x="752068" y="94868"/>
                </a:lnTo>
                <a:lnTo>
                  <a:pt x="755370" y="93344"/>
                </a:lnTo>
                <a:lnTo>
                  <a:pt x="759053" y="92582"/>
                </a:lnTo>
                <a:lnTo>
                  <a:pt x="800848" y="92582"/>
                </a:lnTo>
                <a:lnTo>
                  <a:pt x="812774" y="80263"/>
                </a:lnTo>
                <a:lnTo>
                  <a:pt x="775754" y="63357"/>
                </a:lnTo>
                <a:lnTo>
                  <a:pt x="768657" y="62513"/>
                </a:lnTo>
                <a:lnTo>
                  <a:pt x="761466" y="62229"/>
                </a:lnTo>
                <a:close/>
              </a:path>
              <a:path w="1098550" h="198755">
                <a:moveTo>
                  <a:pt x="800848" y="92582"/>
                </a:moveTo>
                <a:lnTo>
                  <a:pt x="768197" y="92582"/>
                </a:lnTo>
                <a:lnTo>
                  <a:pt x="773023" y="93725"/>
                </a:lnTo>
                <a:lnTo>
                  <a:pt x="777722" y="95885"/>
                </a:lnTo>
                <a:lnTo>
                  <a:pt x="782294" y="98170"/>
                </a:lnTo>
                <a:lnTo>
                  <a:pt x="786231" y="100837"/>
                </a:lnTo>
                <a:lnTo>
                  <a:pt x="789660" y="104139"/>
                </a:lnTo>
                <a:lnTo>
                  <a:pt x="800848" y="92582"/>
                </a:lnTo>
                <a:close/>
              </a:path>
              <a:path w="1098550" h="198755">
                <a:moveTo>
                  <a:pt x="920216" y="2286"/>
                </a:moveTo>
                <a:lnTo>
                  <a:pt x="913485" y="2286"/>
                </a:lnTo>
                <a:lnTo>
                  <a:pt x="910310" y="2920"/>
                </a:lnTo>
                <a:lnTo>
                  <a:pt x="907516" y="4317"/>
                </a:lnTo>
                <a:lnTo>
                  <a:pt x="904595" y="5587"/>
                </a:lnTo>
                <a:lnTo>
                  <a:pt x="892784" y="31750"/>
                </a:lnTo>
                <a:lnTo>
                  <a:pt x="895197" y="37211"/>
                </a:lnTo>
                <a:lnTo>
                  <a:pt x="904341" y="46354"/>
                </a:lnTo>
                <a:lnTo>
                  <a:pt x="910056" y="48640"/>
                </a:lnTo>
                <a:lnTo>
                  <a:pt x="920216" y="48640"/>
                </a:lnTo>
                <a:lnTo>
                  <a:pt x="939266" y="34543"/>
                </a:lnTo>
                <a:lnTo>
                  <a:pt x="940536" y="31750"/>
                </a:lnTo>
                <a:lnTo>
                  <a:pt x="941171" y="28701"/>
                </a:lnTo>
                <a:lnTo>
                  <a:pt x="941171" y="22225"/>
                </a:lnTo>
                <a:lnTo>
                  <a:pt x="926312" y="4190"/>
                </a:lnTo>
                <a:lnTo>
                  <a:pt x="923391" y="2920"/>
                </a:lnTo>
                <a:lnTo>
                  <a:pt x="920216" y="2286"/>
                </a:lnTo>
                <a:close/>
              </a:path>
              <a:path w="1098550" h="198755">
                <a:moveTo>
                  <a:pt x="937996" y="66293"/>
                </a:moveTo>
                <a:lnTo>
                  <a:pt x="895832" y="66293"/>
                </a:lnTo>
                <a:lnTo>
                  <a:pt x="895832" y="194437"/>
                </a:lnTo>
                <a:lnTo>
                  <a:pt x="937996" y="194437"/>
                </a:lnTo>
                <a:lnTo>
                  <a:pt x="937996" y="66293"/>
                </a:lnTo>
                <a:close/>
              </a:path>
              <a:path w="1098550" h="198755">
                <a:moveTo>
                  <a:pt x="1012545" y="66293"/>
                </a:moveTo>
                <a:lnTo>
                  <a:pt x="971524" y="66293"/>
                </a:lnTo>
                <a:lnTo>
                  <a:pt x="971524" y="194437"/>
                </a:lnTo>
                <a:lnTo>
                  <a:pt x="1013942" y="194437"/>
                </a:lnTo>
                <a:lnTo>
                  <a:pt x="1014017" y="120903"/>
                </a:lnTo>
                <a:lnTo>
                  <a:pt x="1014450" y="117982"/>
                </a:lnTo>
                <a:lnTo>
                  <a:pt x="1015466" y="114553"/>
                </a:lnTo>
                <a:lnTo>
                  <a:pt x="1016355" y="111251"/>
                </a:lnTo>
                <a:lnTo>
                  <a:pt x="1017879" y="108330"/>
                </a:lnTo>
                <a:lnTo>
                  <a:pt x="1032865" y="97536"/>
                </a:lnTo>
                <a:lnTo>
                  <a:pt x="1096065" y="97536"/>
                </a:lnTo>
                <a:lnTo>
                  <a:pt x="1095730" y="96138"/>
                </a:lnTo>
                <a:lnTo>
                  <a:pt x="1094079" y="89915"/>
                </a:lnTo>
                <a:lnTo>
                  <a:pt x="1091412" y="84200"/>
                </a:lnTo>
                <a:lnTo>
                  <a:pt x="1012545" y="84074"/>
                </a:lnTo>
                <a:lnTo>
                  <a:pt x="1012545" y="66293"/>
                </a:lnTo>
                <a:close/>
              </a:path>
              <a:path w="1098550" h="198755">
                <a:moveTo>
                  <a:pt x="1096065" y="97536"/>
                </a:moveTo>
                <a:lnTo>
                  <a:pt x="1040358" y="97536"/>
                </a:lnTo>
                <a:lnTo>
                  <a:pt x="1043533" y="98170"/>
                </a:lnTo>
                <a:lnTo>
                  <a:pt x="1046073" y="99694"/>
                </a:lnTo>
                <a:lnTo>
                  <a:pt x="1055725" y="120903"/>
                </a:lnTo>
                <a:lnTo>
                  <a:pt x="1055725" y="194437"/>
                </a:lnTo>
                <a:lnTo>
                  <a:pt x="1098143" y="194437"/>
                </a:lnTo>
                <a:lnTo>
                  <a:pt x="1098036" y="108076"/>
                </a:lnTo>
                <a:lnTo>
                  <a:pt x="1097254" y="102488"/>
                </a:lnTo>
                <a:lnTo>
                  <a:pt x="1096065" y="97536"/>
                </a:lnTo>
                <a:close/>
              </a:path>
              <a:path w="1098550" h="198755">
                <a:moveTo>
                  <a:pt x="1059789" y="62737"/>
                </a:moveTo>
                <a:lnTo>
                  <a:pt x="1046835" y="62737"/>
                </a:lnTo>
                <a:lnTo>
                  <a:pt x="1042644" y="63373"/>
                </a:lnTo>
                <a:lnTo>
                  <a:pt x="1013053" y="84074"/>
                </a:lnTo>
                <a:lnTo>
                  <a:pt x="1091315" y="84074"/>
                </a:lnTo>
                <a:lnTo>
                  <a:pt x="1087729" y="79375"/>
                </a:lnTo>
                <a:lnTo>
                  <a:pt x="1084046" y="74422"/>
                </a:lnTo>
                <a:lnTo>
                  <a:pt x="1079220" y="70485"/>
                </a:lnTo>
                <a:lnTo>
                  <a:pt x="1073124" y="67310"/>
                </a:lnTo>
                <a:lnTo>
                  <a:pt x="1067155" y="64262"/>
                </a:lnTo>
                <a:lnTo>
                  <a:pt x="1059789" y="62737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0666" y="2786633"/>
            <a:ext cx="1812035" cy="2611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77284" y="2791460"/>
            <a:ext cx="2299716" cy="25628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0541" y="3148583"/>
            <a:ext cx="5908014" cy="2611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3886" y="4265803"/>
            <a:ext cx="2162708" cy="19189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7518" y="4615434"/>
            <a:ext cx="5318201" cy="26111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80033" y="4977384"/>
            <a:ext cx="5306161" cy="26111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73632" y="5353684"/>
            <a:ext cx="3083458" cy="25622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68375" y="702246"/>
            <a:ext cx="34296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45" dirty="0">
                <a:solidFill>
                  <a:srgbClr val="FFFFFF"/>
                </a:solidFill>
                <a:latin typeface="Tahoma"/>
                <a:cs typeface="Tahoma"/>
              </a:rPr>
              <a:t>Sept</a:t>
            </a:r>
            <a:r>
              <a:rPr sz="4400" b="1" spc="-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400" b="1" spc="-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4400" b="1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b="1" spc="-12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4400" b="1" spc="-16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4400" b="1" spc="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4400" b="1" spc="-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4400" b="1" spc="-1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endParaRPr sz="4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672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72500" y="1533524"/>
            <a:ext cx="3486150" cy="5324475"/>
            <a:chOff x="8572500" y="1533524"/>
            <a:chExt cx="3486150" cy="5324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0679" y="6450863"/>
              <a:ext cx="144272" cy="1079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0" y="1533524"/>
              <a:ext cx="3486150" cy="532447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7157" y="1594167"/>
            <a:ext cx="11430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spc="-200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482" y="1654048"/>
            <a:ext cx="7559205" cy="2223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0357" y="1939798"/>
            <a:ext cx="7244504" cy="2223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2503" y="2225548"/>
            <a:ext cx="7284580" cy="2223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8914" y="2511298"/>
            <a:ext cx="7526896" cy="2223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0357" y="2797048"/>
            <a:ext cx="7554188" cy="2223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042" y="3082798"/>
            <a:ext cx="7047794" cy="22237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0357" y="3368547"/>
            <a:ext cx="2453429" cy="22237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9549" y="3944239"/>
            <a:ext cx="7578712" cy="21818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4535" y="4225797"/>
            <a:ext cx="5068176" cy="17335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7258" y="4511547"/>
            <a:ext cx="7257128" cy="22237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8266" y="4801489"/>
            <a:ext cx="2684145" cy="21818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4535" y="5077714"/>
            <a:ext cx="5956668" cy="21818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05472" y="543560"/>
            <a:ext cx="459359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50" dirty="0">
                <a:solidFill>
                  <a:srgbClr val="FFFFFF"/>
                </a:solidFill>
                <a:latin typeface="Tahoma"/>
                <a:cs typeface="Tahoma"/>
              </a:rPr>
              <a:t>Pathophysiology</a:t>
            </a:r>
            <a:endParaRPr sz="4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837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4950" y="738886"/>
            <a:ext cx="4075429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200" dirty="0">
                <a:latin typeface="Cambria"/>
                <a:cs typeface="Cambria"/>
              </a:rPr>
              <a:t>Pr</a:t>
            </a:r>
            <a:r>
              <a:rPr sz="3200" b="1" spc="225" dirty="0">
                <a:latin typeface="Cambria"/>
                <a:cs typeface="Cambria"/>
              </a:rPr>
              <a:t>e</a:t>
            </a:r>
            <a:r>
              <a:rPr sz="3200" b="1" spc="190" dirty="0">
                <a:latin typeface="Cambria"/>
                <a:cs typeface="Cambria"/>
              </a:rPr>
              <a:t>d</a:t>
            </a:r>
            <a:r>
              <a:rPr sz="3200" b="1" spc="85" dirty="0">
                <a:latin typeface="Cambria"/>
                <a:cs typeface="Cambria"/>
              </a:rPr>
              <a:t>i</a:t>
            </a:r>
            <a:r>
              <a:rPr sz="3200" b="1" spc="55" dirty="0">
                <a:latin typeface="Cambria"/>
                <a:cs typeface="Cambria"/>
              </a:rPr>
              <a:t>s</a:t>
            </a:r>
            <a:r>
              <a:rPr sz="3200" b="1" spc="190" dirty="0">
                <a:latin typeface="Cambria"/>
                <a:cs typeface="Cambria"/>
              </a:rPr>
              <a:t>p</a:t>
            </a:r>
            <a:r>
              <a:rPr sz="3200" b="1" spc="120" dirty="0">
                <a:latin typeface="Cambria"/>
                <a:cs typeface="Cambria"/>
              </a:rPr>
              <a:t>o</a:t>
            </a:r>
            <a:r>
              <a:rPr sz="3200" b="1" spc="114" dirty="0">
                <a:latin typeface="Cambria"/>
                <a:cs typeface="Cambria"/>
              </a:rPr>
              <a:t>sig</a:t>
            </a:r>
            <a:r>
              <a:rPr sz="3200" b="1" spc="-320" dirty="0">
                <a:latin typeface="Cambria"/>
                <a:cs typeface="Cambria"/>
              </a:rPr>
              <a:t> </a:t>
            </a:r>
            <a:r>
              <a:rPr sz="3200" b="1" spc="300" dirty="0">
                <a:latin typeface="Cambria"/>
                <a:cs typeface="Cambria"/>
              </a:rPr>
              <a:t>f</a:t>
            </a:r>
            <a:r>
              <a:rPr sz="3200" b="1" spc="155" dirty="0">
                <a:latin typeface="Cambria"/>
                <a:cs typeface="Cambria"/>
              </a:rPr>
              <a:t>a</a:t>
            </a:r>
            <a:r>
              <a:rPr sz="3200" b="1" spc="370" dirty="0">
                <a:latin typeface="Cambria"/>
                <a:cs typeface="Cambria"/>
              </a:rPr>
              <a:t>c</a:t>
            </a:r>
            <a:r>
              <a:rPr sz="3200" b="1" spc="170" dirty="0">
                <a:latin typeface="Cambria"/>
                <a:cs typeface="Cambria"/>
              </a:rPr>
              <a:t>t</a:t>
            </a:r>
            <a:r>
              <a:rPr sz="3200" b="1" spc="120" dirty="0">
                <a:latin typeface="Cambria"/>
                <a:cs typeface="Cambria"/>
              </a:rPr>
              <a:t>o</a:t>
            </a:r>
            <a:r>
              <a:rPr sz="3200" b="1" spc="135" dirty="0">
                <a:latin typeface="Cambria"/>
                <a:cs typeface="Cambria"/>
              </a:rPr>
              <a:t>r</a:t>
            </a:r>
            <a:r>
              <a:rPr sz="3200" b="1" spc="160" dirty="0">
                <a:latin typeface="Cambria"/>
                <a:cs typeface="Cambria"/>
              </a:rPr>
              <a:t>s</a:t>
            </a:r>
            <a:r>
              <a:rPr sz="3200" spc="-30" dirty="0"/>
              <a:t>: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0679" y="6448120"/>
            <a:ext cx="147134" cy="1133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2436" y="2562605"/>
            <a:ext cx="1657070" cy="22999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14641" y="3489071"/>
            <a:ext cx="1037590" cy="304165"/>
          </a:xfrm>
          <a:custGeom>
            <a:avLst/>
            <a:gdLst/>
            <a:ahLst/>
            <a:cxnLst/>
            <a:rect l="l" t="t" r="r" b="b"/>
            <a:pathLst>
              <a:path w="1037589" h="304164">
                <a:moveTo>
                  <a:pt x="82003" y="73659"/>
                </a:moveTo>
                <a:lnTo>
                  <a:pt x="42404" y="82667"/>
                </a:lnTo>
                <a:lnTo>
                  <a:pt x="9859" y="114204"/>
                </a:lnTo>
                <a:lnTo>
                  <a:pt x="0" y="155066"/>
                </a:lnTo>
                <a:lnTo>
                  <a:pt x="409" y="164423"/>
                </a:lnTo>
                <a:lnTo>
                  <a:pt x="14346" y="203072"/>
                </a:lnTo>
                <a:lnTo>
                  <a:pt x="51193" y="229996"/>
                </a:lnTo>
                <a:lnTo>
                  <a:pt x="83489" y="235330"/>
                </a:lnTo>
                <a:lnTo>
                  <a:pt x="94741" y="234807"/>
                </a:lnTo>
                <a:lnTo>
                  <a:pt x="132513" y="222307"/>
                </a:lnTo>
                <a:lnTo>
                  <a:pt x="152400" y="203072"/>
                </a:lnTo>
                <a:lnTo>
                  <a:pt x="142793" y="196976"/>
                </a:lnTo>
                <a:lnTo>
                  <a:pt x="79616" y="196976"/>
                </a:lnTo>
                <a:lnTo>
                  <a:pt x="75310" y="196214"/>
                </a:lnTo>
                <a:lnTo>
                  <a:pt x="47777" y="168147"/>
                </a:lnTo>
                <a:lnTo>
                  <a:pt x="157899" y="168147"/>
                </a:lnTo>
                <a:lnTo>
                  <a:pt x="158102" y="166369"/>
                </a:lnTo>
                <a:lnTo>
                  <a:pt x="158156" y="155066"/>
                </a:lnTo>
                <a:lnTo>
                  <a:pt x="157849" y="146810"/>
                </a:lnTo>
                <a:lnTo>
                  <a:pt x="156787" y="137842"/>
                </a:lnTo>
                <a:lnTo>
                  <a:pt x="156617" y="137032"/>
                </a:lnTo>
                <a:lnTo>
                  <a:pt x="47777" y="137032"/>
                </a:lnTo>
                <a:lnTo>
                  <a:pt x="47967" y="133222"/>
                </a:lnTo>
                <a:lnTo>
                  <a:pt x="68910" y="110489"/>
                </a:lnTo>
                <a:lnTo>
                  <a:pt x="72974" y="108965"/>
                </a:lnTo>
                <a:lnTo>
                  <a:pt x="77444" y="108203"/>
                </a:lnTo>
                <a:lnTo>
                  <a:pt x="146209" y="108203"/>
                </a:lnTo>
                <a:lnTo>
                  <a:pt x="145797" y="107441"/>
                </a:lnTo>
                <a:lnTo>
                  <a:pt x="112737" y="79375"/>
                </a:lnTo>
                <a:lnTo>
                  <a:pt x="90176" y="74017"/>
                </a:lnTo>
                <a:lnTo>
                  <a:pt x="82003" y="73659"/>
                </a:lnTo>
                <a:close/>
              </a:path>
              <a:path w="1037589" h="304164">
                <a:moveTo>
                  <a:pt x="117576" y="180974"/>
                </a:moveTo>
                <a:lnTo>
                  <a:pt x="114198" y="185673"/>
                </a:lnTo>
                <a:lnTo>
                  <a:pt x="109753" y="189483"/>
                </a:lnTo>
                <a:lnTo>
                  <a:pt x="104254" y="192404"/>
                </a:lnTo>
                <a:lnTo>
                  <a:pt x="98742" y="195452"/>
                </a:lnTo>
                <a:lnTo>
                  <a:pt x="92024" y="196976"/>
                </a:lnTo>
                <a:lnTo>
                  <a:pt x="142793" y="196976"/>
                </a:lnTo>
                <a:lnTo>
                  <a:pt x="117576" y="180974"/>
                </a:lnTo>
                <a:close/>
              </a:path>
              <a:path w="1037589" h="304164">
                <a:moveTo>
                  <a:pt x="146209" y="108203"/>
                </a:moveTo>
                <a:lnTo>
                  <a:pt x="92227" y="108203"/>
                </a:lnTo>
                <a:lnTo>
                  <a:pt x="99682" y="110998"/>
                </a:lnTo>
                <a:lnTo>
                  <a:pt x="104698" y="116712"/>
                </a:lnTo>
                <a:lnTo>
                  <a:pt x="109715" y="122300"/>
                </a:lnTo>
                <a:lnTo>
                  <a:pt x="112217" y="129158"/>
                </a:lnTo>
                <a:lnTo>
                  <a:pt x="112217" y="137032"/>
                </a:lnTo>
                <a:lnTo>
                  <a:pt x="156617" y="137032"/>
                </a:lnTo>
                <a:lnTo>
                  <a:pt x="155045" y="129539"/>
                </a:lnTo>
                <a:lnTo>
                  <a:pt x="152552" y="121538"/>
                </a:lnTo>
                <a:lnTo>
                  <a:pt x="149449" y="114204"/>
                </a:lnTo>
                <a:lnTo>
                  <a:pt x="146209" y="108203"/>
                </a:lnTo>
                <a:close/>
              </a:path>
              <a:path w="1037589" h="304164">
                <a:moveTo>
                  <a:pt x="239763" y="0"/>
                </a:moveTo>
                <a:lnTo>
                  <a:pt x="189153" y="0"/>
                </a:lnTo>
                <a:lnTo>
                  <a:pt x="189153" y="230377"/>
                </a:lnTo>
                <a:lnTo>
                  <a:pt x="239763" y="230377"/>
                </a:lnTo>
                <a:lnTo>
                  <a:pt x="239763" y="0"/>
                </a:lnTo>
                <a:close/>
              </a:path>
              <a:path w="1037589" h="304164">
                <a:moveTo>
                  <a:pt x="347814" y="74294"/>
                </a:moveTo>
                <a:lnTo>
                  <a:pt x="305793" y="88249"/>
                </a:lnTo>
                <a:lnTo>
                  <a:pt x="281228" y="123697"/>
                </a:lnTo>
                <a:lnTo>
                  <a:pt x="276186" y="153923"/>
                </a:lnTo>
                <a:lnTo>
                  <a:pt x="276494" y="161758"/>
                </a:lnTo>
                <a:lnTo>
                  <a:pt x="290853" y="204370"/>
                </a:lnTo>
                <a:lnTo>
                  <a:pt x="324946" y="230999"/>
                </a:lnTo>
                <a:lnTo>
                  <a:pt x="348449" y="234695"/>
                </a:lnTo>
                <a:lnTo>
                  <a:pt x="355972" y="234313"/>
                </a:lnTo>
                <a:lnTo>
                  <a:pt x="394084" y="216042"/>
                </a:lnTo>
                <a:lnTo>
                  <a:pt x="398106" y="210565"/>
                </a:lnTo>
                <a:lnTo>
                  <a:pt x="444715" y="210565"/>
                </a:lnTo>
                <a:lnTo>
                  <a:pt x="444715" y="193166"/>
                </a:lnTo>
                <a:lnTo>
                  <a:pt x="354418" y="193166"/>
                </a:lnTo>
                <a:lnTo>
                  <a:pt x="349338" y="192150"/>
                </a:lnTo>
                <a:lnTo>
                  <a:pt x="344893" y="189864"/>
                </a:lnTo>
                <a:lnTo>
                  <a:pt x="340321" y="187578"/>
                </a:lnTo>
                <a:lnTo>
                  <a:pt x="336638" y="184657"/>
                </a:lnTo>
                <a:lnTo>
                  <a:pt x="324319" y="149097"/>
                </a:lnTo>
                <a:lnTo>
                  <a:pt x="325081" y="144271"/>
                </a:lnTo>
                <a:lnTo>
                  <a:pt x="344893" y="118617"/>
                </a:lnTo>
                <a:lnTo>
                  <a:pt x="349338" y="116331"/>
                </a:lnTo>
                <a:lnTo>
                  <a:pt x="354418" y="115188"/>
                </a:lnTo>
                <a:lnTo>
                  <a:pt x="444715" y="115188"/>
                </a:lnTo>
                <a:lnTo>
                  <a:pt x="444715" y="94868"/>
                </a:lnTo>
                <a:lnTo>
                  <a:pt x="394042" y="94868"/>
                </a:lnTo>
                <a:lnTo>
                  <a:pt x="389851" y="89662"/>
                </a:lnTo>
                <a:lnTo>
                  <a:pt x="383882" y="84962"/>
                </a:lnTo>
                <a:lnTo>
                  <a:pt x="376135" y="80644"/>
                </a:lnTo>
                <a:lnTo>
                  <a:pt x="370067" y="77884"/>
                </a:lnTo>
                <a:lnTo>
                  <a:pt x="363308" y="75898"/>
                </a:lnTo>
                <a:lnTo>
                  <a:pt x="355883" y="74697"/>
                </a:lnTo>
                <a:lnTo>
                  <a:pt x="347814" y="74294"/>
                </a:lnTo>
                <a:close/>
              </a:path>
              <a:path w="1037589" h="304164">
                <a:moveTo>
                  <a:pt x="444715" y="210565"/>
                </a:moveTo>
                <a:lnTo>
                  <a:pt x="398741" y="210565"/>
                </a:lnTo>
                <a:lnTo>
                  <a:pt x="398741" y="230377"/>
                </a:lnTo>
                <a:lnTo>
                  <a:pt x="444715" y="230377"/>
                </a:lnTo>
                <a:lnTo>
                  <a:pt x="444715" y="210565"/>
                </a:lnTo>
                <a:close/>
              </a:path>
              <a:path w="1037589" h="304164">
                <a:moveTo>
                  <a:pt x="444715" y="115188"/>
                </a:moveTo>
                <a:lnTo>
                  <a:pt x="365975" y="115188"/>
                </a:lnTo>
                <a:lnTo>
                  <a:pt x="371055" y="116331"/>
                </a:lnTo>
                <a:lnTo>
                  <a:pt x="375627" y="118617"/>
                </a:lnTo>
                <a:lnTo>
                  <a:pt x="394296" y="139953"/>
                </a:lnTo>
                <a:lnTo>
                  <a:pt x="396074" y="144525"/>
                </a:lnTo>
                <a:lnTo>
                  <a:pt x="396917" y="149097"/>
                </a:lnTo>
                <a:lnTo>
                  <a:pt x="396963" y="159130"/>
                </a:lnTo>
                <a:lnTo>
                  <a:pt x="396074" y="163829"/>
                </a:lnTo>
                <a:lnTo>
                  <a:pt x="365975" y="193166"/>
                </a:lnTo>
                <a:lnTo>
                  <a:pt x="444715" y="193166"/>
                </a:lnTo>
                <a:lnTo>
                  <a:pt x="444715" y="115188"/>
                </a:lnTo>
                <a:close/>
              </a:path>
              <a:path w="1037589" h="304164">
                <a:moveTo>
                  <a:pt x="444715" y="0"/>
                </a:moveTo>
                <a:lnTo>
                  <a:pt x="394804" y="0"/>
                </a:lnTo>
                <a:lnTo>
                  <a:pt x="394804" y="94868"/>
                </a:lnTo>
                <a:lnTo>
                  <a:pt x="444715" y="94868"/>
                </a:lnTo>
                <a:lnTo>
                  <a:pt x="444715" y="0"/>
                </a:lnTo>
                <a:close/>
              </a:path>
              <a:path w="1037589" h="304164">
                <a:moveTo>
                  <a:pt x="558253" y="73659"/>
                </a:moveTo>
                <a:lnTo>
                  <a:pt x="518677" y="82667"/>
                </a:lnTo>
                <a:lnTo>
                  <a:pt x="486113" y="114204"/>
                </a:lnTo>
                <a:lnTo>
                  <a:pt x="476211" y="155066"/>
                </a:lnTo>
                <a:lnTo>
                  <a:pt x="476618" y="164423"/>
                </a:lnTo>
                <a:lnTo>
                  <a:pt x="490572" y="203072"/>
                </a:lnTo>
                <a:lnTo>
                  <a:pt x="527392" y="229996"/>
                </a:lnTo>
                <a:lnTo>
                  <a:pt x="559777" y="235330"/>
                </a:lnTo>
                <a:lnTo>
                  <a:pt x="571021" y="234807"/>
                </a:lnTo>
                <a:lnTo>
                  <a:pt x="608752" y="222307"/>
                </a:lnTo>
                <a:lnTo>
                  <a:pt x="628611" y="203072"/>
                </a:lnTo>
                <a:lnTo>
                  <a:pt x="619012" y="196976"/>
                </a:lnTo>
                <a:lnTo>
                  <a:pt x="555840" y="196976"/>
                </a:lnTo>
                <a:lnTo>
                  <a:pt x="551522" y="196214"/>
                </a:lnTo>
                <a:lnTo>
                  <a:pt x="528027" y="179831"/>
                </a:lnTo>
                <a:lnTo>
                  <a:pt x="525868" y="176275"/>
                </a:lnTo>
                <a:lnTo>
                  <a:pt x="524471" y="172465"/>
                </a:lnTo>
                <a:lnTo>
                  <a:pt x="523963" y="168147"/>
                </a:lnTo>
                <a:lnTo>
                  <a:pt x="634199" y="168147"/>
                </a:lnTo>
                <a:lnTo>
                  <a:pt x="634326" y="166369"/>
                </a:lnTo>
                <a:lnTo>
                  <a:pt x="634406" y="155066"/>
                </a:lnTo>
                <a:lnTo>
                  <a:pt x="634096" y="146810"/>
                </a:lnTo>
                <a:lnTo>
                  <a:pt x="633025" y="137842"/>
                </a:lnTo>
                <a:lnTo>
                  <a:pt x="632853" y="137032"/>
                </a:lnTo>
                <a:lnTo>
                  <a:pt x="523963" y="137032"/>
                </a:lnTo>
                <a:lnTo>
                  <a:pt x="524217" y="133222"/>
                </a:lnTo>
                <a:lnTo>
                  <a:pt x="545172" y="110489"/>
                </a:lnTo>
                <a:lnTo>
                  <a:pt x="549236" y="108965"/>
                </a:lnTo>
                <a:lnTo>
                  <a:pt x="553681" y="108203"/>
                </a:lnTo>
                <a:lnTo>
                  <a:pt x="622479" y="108203"/>
                </a:lnTo>
                <a:lnTo>
                  <a:pt x="622071" y="107441"/>
                </a:lnTo>
                <a:lnTo>
                  <a:pt x="588987" y="79375"/>
                </a:lnTo>
                <a:lnTo>
                  <a:pt x="566395" y="74017"/>
                </a:lnTo>
                <a:lnTo>
                  <a:pt x="558253" y="73659"/>
                </a:lnTo>
                <a:close/>
              </a:path>
              <a:path w="1037589" h="304164">
                <a:moveTo>
                  <a:pt x="593813" y="180974"/>
                </a:moveTo>
                <a:lnTo>
                  <a:pt x="590511" y="185673"/>
                </a:lnTo>
                <a:lnTo>
                  <a:pt x="586066" y="189483"/>
                </a:lnTo>
                <a:lnTo>
                  <a:pt x="580478" y="192404"/>
                </a:lnTo>
                <a:lnTo>
                  <a:pt x="575017" y="195452"/>
                </a:lnTo>
                <a:lnTo>
                  <a:pt x="568286" y="196976"/>
                </a:lnTo>
                <a:lnTo>
                  <a:pt x="619012" y="196976"/>
                </a:lnTo>
                <a:lnTo>
                  <a:pt x="593813" y="180974"/>
                </a:lnTo>
                <a:close/>
              </a:path>
              <a:path w="1037589" h="304164">
                <a:moveTo>
                  <a:pt x="622479" y="108203"/>
                </a:moveTo>
                <a:lnTo>
                  <a:pt x="568413" y="108203"/>
                </a:lnTo>
                <a:lnTo>
                  <a:pt x="575906" y="110998"/>
                </a:lnTo>
                <a:lnTo>
                  <a:pt x="585939" y="122300"/>
                </a:lnTo>
                <a:lnTo>
                  <a:pt x="588479" y="129158"/>
                </a:lnTo>
                <a:lnTo>
                  <a:pt x="588479" y="137032"/>
                </a:lnTo>
                <a:lnTo>
                  <a:pt x="632853" y="137032"/>
                </a:lnTo>
                <a:lnTo>
                  <a:pt x="631264" y="129539"/>
                </a:lnTo>
                <a:lnTo>
                  <a:pt x="628686" y="121411"/>
                </a:lnTo>
                <a:lnTo>
                  <a:pt x="625690" y="114204"/>
                </a:lnTo>
                <a:lnTo>
                  <a:pt x="622479" y="108203"/>
                </a:lnTo>
                <a:close/>
              </a:path>
              <a:path w="1037589" h="304164">
                <a:moveTo>
                  <a:pt x="713066" y="78612"/>
                </a:moveTo>
                <a:lnTo>
                  <a:pt x="664806" y="78612"/>
                </a:lnTo>
                <a:lnTo>
                  <a:pt x="664806" y="230377"/>
                </a:lnTo>
                <a:lnTo>
                  <a:pt x="714844" y="230377"/>
                </a:lnTo>
                <a:lnTo>
                  <a:pt x="714844" y="149351"/>
                </a:lnTo>
                <a:lnTo>
                  <a:pt x="715479" y="145795"/>
                </a:lnTo>
                <a:lnTo>
                  <a:pt x="743800" y="117855"/>
                </a:lnTo>
                <a:lnTo>
                  <a:pt x="763435" y="117855"/>
                </a:lnTo>
                <a:lnTo>
                  <a:pt x="764236" y="100583"/>
                </a:lnTo>
                <a:lnTo>
                  <a:pt x="713066" y="100583"/>
                </a:lnTo>
                <a:lnTo>
                  <a:pt x="713066" y="78612"/>
                </a:lnTo>
                <a:close/>
              </a:path>
              <a:path w="1037589" h="304164">
                <a:moveTo>
                  <a:pt x="763435" y="117855"/>
                </a:moveTo>
                <a:lnTo>
                  <a:pt x="752563" y="117855"/>
                </a:lnTo>
                <a:lnTo>
                  <a:pt x="754595" y="117982"/>
                </a:lnTo>
                <a:lnTo>
                  <a:pt x="756754" y="118236"/>
                </a:lnTo>
                <a:lnTo>
                  <a:pt x="758786" y="118363"/>
                </a:lnTo>
                <a:lnTo>
                  <a:pt x="761072" y="118871"/>
                </a:lnTo>
                <a:lnTo>
                  <a:pt x="763358" y="119506"/>
                </a:lnTo>
                <a:lnTo>
                  <a:pt x="763435" y="117855"/>
                </a:lnTo>
                <a:close/>
              </a:path>
              <a:path w="1037589" h="304164">
                <a:moveTo>
                  <a:pt x="756754" y="74294"/>
                </a:moveTo>
                <a:lnTo>
                  <a:pt x="754722" y="74294"/>
                </a:lnTo>
                <a:lnTo>
                  <a:pt x="747908" y="74749"/>
                </a:lnTo>
                <a:lnTo>
                  <a:pt x="713574" y="100583"/>
                </a:lnTo>
                <a:lnTo>
                  <a:pt x="764236" y="100583"/>
                </a:lnTo>
                <a:lnTo>
                  <a:pt x="765390" y="75691"/>
                </a:lnTo>
                <a:lnTo>
                  <a:pt x="764247" y="75183"/>
                </a:lnTo>
                <a:lnTo>
                  <a:pt x="762723" y="74929"/>
                </a:lnTo>
                <a:lnTo>
                  <a:pt x="758786" y="74421"/>
                </a:lnTo>
                <a:lnTo>
                  <a:pt x="756754" y="74294"/>
                </a:lnTo>
                <a:close/>
              </a:path>
              <a:path w="1037589" h="304164">
                <a:moveTo>
                  <a:pt x="839812" y="0"/>
                </a:moveTo>
                <a:lnTo>
                  <a:pt x="789266" y="0"/>
                </a:lnTo>
                <a:lnTo>
                  <a:pt x="789266" y="230377"/>
                </a:lnTo>
                <a:lnTo>
                  <a:pt x="839812" y="230377"/>
                </a:lnTo>
                <a:lnTo>
                  <a:pt x="839812" y="0"/>
                </a:lnTo>
                <a:close/>
              </a:path>
              <a:path w="1037589" h="304164">
                <a:moveTo>
                  <a:pt x="880960" y="258063"/>
                </a:moveTo>
                <a:lnTo>
                  <a:pt x="875372" y="300227"/>
                </a:lnTo>
                <a:lnTo>
                  <a:pt x="879055" y="301243"/>
                </a:lnTo>
                <a:lnTo>
                  <a:pt x="883373" y="302005"/>
                </a:lnTo>
                <a:lnTo>
                  <a:pt x="893279" y="303275"/>
                </a:lnTo>
                <a:lnTo>
                  <a:pt x="898105" y="303656"/>
                </a:lnTo>
                <a:lnTo>
                  <a:pt x="912329" y="303656"/>
                </a:lnTo>
                <a:lnTo>
                  <a:pt x="951064" y="285876"/>
                </a:lnTo>
                <a:lnTo>
                  <a:pt x="959319" y="274446"/>
                </a:lnTo>
                <a:lnTo>
                  <a:pt x="963129" y="268223"/>
                </a:lnTo>
                <a:lnTo>
                  <a:pt x="966558" y="261111"/>
                </a:lnTo>
                <a:lnTo>
                  <a:pt x="966658" y="260857"/>
                </a:lnTo>
                <a:lnTo>
                  <a:pt x="894549" y="260857"/>
                </a:lnTo>
                <a:lnTo>
                  <a:pt x="891882" y="260730"/>
                </a:lnTo>
                <a:lnTo>
                  <a:pt x="885913" y="259714"/>
                </a:lnTo>
                <a:lnTo>
                  <a:pt x="883246" y="258952"/>
                </a:lnTo>
                <a:lnTo>
                  <a:pt x="880960" y="258063"/>
                </a:lnTo>
                <a:close/>
              </a:path>
              <a:path w="1037589" h="304164">
                <a:moveTo>
                  <a:pt x="919568" y="78612"/>
                </a:moveTo>
                <a:lnTo>
                  <a:pt x="864069" y="78612"/>
                </a:lnTo>
                <a:lnTo>
                  <a:pt x="927442" y="228091"/>
                </a:lnTo>
                <a:lnTo>
                  <a:pt x="922616" y="240537"/>
                </a:lnTo>
                <a:lnTo>
                  <a:pt x="904709" y="260857"/>
                </a:lnTo>
                <a:lnTo>
                  <a:pt x="966658" y="260857"/>
                </a:lnTo>
                <a:lnTo>
                  <a:pt x="969606" y="253364"/>
                </a:lnTo>
                <a:lnTo>
                  <a:pt x="999572" y="176148"/>
                </a:lnTo>
                <a:lnTo>
                  <a:pt x="953350" y="176148"/>
                </a:lnTo>
                <a:lnTo>
                  <a:pt x="919568" y="78612"/>
                </a:lnTo>
                <a:close/>
              </a:path>
              <a:path w="1037589" h="304164">
                <a:moveTo>
                  <a:pt x="1037424" y="78612"/>
                </a:moveTo>
                <a:lnTo>
                  <a:pt x="984465" y="78612"/>
                </a:lnTo>
                <a:lnTo>
                  <a:pt x="954239" y="176148"/>
                </a:lnTo>
                <a:lnTo>
                  <a:pt x="999572" y="176148"/>
                </a:lnTo>
                <a:lnTo>
                  <a:pt x="1037424" y="78612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000" y="2405316"/>
            <a:ext cx="148590" cy="2404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9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spc="-29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14"/>
              </a:spcBef>
            </a:pPr>
            <a:r>
              <a:rPr sz="2400" b="1" spc="-29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9251" y="4498721"/>
            <a:ext cx="5156200" cy="304165"/>
            <a:chOff x="1019251" y="4498721"/>
            <a:chExt cx="5156200" cy="3041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9251" y="4498721"/>
              <a:ext cx="3443147" cy="3036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01642" y="4501388"/>
              <a:ext cx="1673860" cy="300990"/>
            </a:xfrm>
            <a:custGeom>
              <a:avLst/>
              <a:gdLst/>
              <a:ahLst/>
              <a:cxnLst/>
              <a:rect l="l" t="t" r="r" b="b"/>
              <a:pathLst>
                <a:path w="1673860" h="300989">
                  <a:moveTo>
                    <a:pt x="52070" y="11937"/>
                  </a:moveTo>
                  <a:lnTo>
                    <a:pt x="0" y="11937"/>
                  </a:lnTo>
                  <a:lnTo>
                    <a:pt x="0" y="227711"/>
                  </a:lnTo>
                  <a:lnTo>
                    <a:pt x="52070" y="227711"/>
                  </a:lnTo>
                  <a:lnTo>
                    <a:pt x="52070" y="137541"/>
                  </a:lnTo>
                  <a:lnTo>
                    <a:pt x="188341" y="137541"/>
                  </a:lnTo>
                  <a:lnTo>
                    <a:pt x="188341" y="93599"/>
                  </a:lnTo>
                  <a:lnTo>
                    <a:pt x="52070" y="93599"/>
                  </a:lnTo>
                  <a:lnTo>
                    <a:pt x="52070" y="11937"/>
                  </a:lnTo>
                  <a:close/>
                </a:path>
                <a:path w="1673860" h="300989">
                  <a:moveTo>
                    <a:pt x="188341" y="137541"/>
                  </a:moveTo>
                  <a:lnTo>
                    <a:pt x="136271" y="137541"/>
                  </a:lnTo>
                  <a:lnTo>
                    <a:pt x="136271" y="227711"/>
                  </a:lnTo>
                  <a:lnTo>
                    <a:pt x="188341" y="227711"/>
                  </a:lnTo>
                  <a:lnTo>
                    <a:pt x="188341" y="137541"/>
                  </a:lnTo>
                  <a:close/>
                </a:path>
                <a:path w="1673860" h="300989">
                  <a:moveTo>
                    <a:pt x="188341" y="11937"/>
                  </a:moveTo>
                  <a:lnTo>
                    <a:pt x="136271" y="11937"/>
                  </a:lnTo>
                  <a:lnTo>
                    <a:pt x="136271" y="93599"/>
                  </a:lnTo>
                  <a:lnTo>
                    <a:pt x="188341" y="93599"/>
                  </a:lnTo>
                  <a:lnTo>
                    <a:pt x="188341" y="11937"/>
                  </a:lnTo>
                  <a:close/>
                </a:path>
                <a:path w="1673860" h="300989">
                  <a:moveTo>
                    <a:pt x="281050" y="11937"/>
                  </a:moveTo>
                  <a:lnTo>
                    <a:pt x="228600" y="11937"/>
                  </a:lnTo>
                  <a:lnTo>
                    <a:pt x="228600" y="227711"/>
                  </a:lnTo>
                  <a:lnTo>
                    <a:pt x="281050" y="227711"/>
                  </a:lnTo>
                  <a:lnTo>
                    <a:pt x="281050" y="11937"/>
                  </a:lnTo>
                  <a:close/>
                </a:path>
                <a:path w="1673860" h="300989">
                  <a:moveTo>
                    <a:pt x="559308" y="178943"/>
                  </a:moveTo>
                  <a:lnTo>
                    <a:pt x="511556" y="178943"/>
                  </a:lnTo>
                  <a:lnTo>
                    <a:pt x="488696" y="265556"/>
                  </a:lnTo>
                  <a:lnTo>
                    <a:pt x="529717" y="265556"/>
                  </a:lnTo>
                  <a:lnTo>
                    <a:pt x="559308" y="178943"/>
                  </a:lnTo>
                  <a:close/>
                </a:path>
                <a:path w="1673860" h="300989">
                  <a:moveTo>
                    <a:pt x="355473" y="11937"/>
                  </a:moveTo>
                  <a:lnTo>
                    <a:pt x="296925" y="11937"/>
                  </a:lnTo>
                  <a:lnTo>
                    <a:pt x="378713" y="227711"/>
                  </a:lnTo>
                  <a:lnTo>
                    <a:pt x="430784" y="227711"/>
                  </a:lnTo>
                  <a:lnTo>
                    <a:pt x="454970" y="164973"/>
                  </a:lnTo>
                  <a:lnTo>
                    <a:pt x="405511" y="164973"/>
                  </a:lnTo>
                  <a:lnTo>
                    <a:pt x="355473" y="11937"/>
                  </a:lnTo>
                  <a:close/>
                </a:path>
                <a:path w="1673860" h="300989">
                  <a:moveTo>
                    <a:pt x="513969" y="11937"/>
                  </a:moveTo>
                  <a:lnTo>
                    <a:pt x="456311" y="11937"/>
                  </a:lnTo>
                  <a:lnTo>
                    <a:pt x="406781" y="164973"/>
                  </a:lnTo>
                  <a:lnTo>
                    <a:pt x="454970" y="164973"/>
                  </a:lnTo>
                  <a:lnTo>
                    <a:pt x="513969" y="11937"/>
                  </a:lnTo>
                  <a:close/>
                </a:path>
                <a:path w="1673860" h="300989">
                  <a:moveTo>
                    <a:pt x="609219" y="179578"/>
                  </a:moveTo>
                  <a:lnTo>
                    <a:pt x="581152" y="209169"/>
                  </a:lnTo>
                  <a:lnTo>
                    <a:pt x="587438" y="214622"/>
                  </a:lnTo>
                  <a:lnTo>
                    <a:pt x="594487" y="219360"/>
                  </a:lnTo>
                  <a:lnTo>
                    <a:pt x="638034" y="232284"/>
                  </a:lnTo>
                  <a:lnTo>
                    <a:pt x="647319" y="232663"/>
                  </a:lnTo>
                  <a:lnTo>
                    <a:pt x="655066" y="232663"/>
                  </a:lnTo>
                  <a:lnTo>
                    <a:pt x="662686" y="231775"/>
                  </a:lnTo>
                  <a:lnTo>
                    <a:pt x="670433" y="229869"/>
                  </a:lnTo>
                  <a:lnTo>
                    <a:pt x="678180" y="228092"/>
                  </a:lnTo>
                  <a:lnTo>
                    <a:pt x="706374" y="205105"/>
                  </a:lnTo>
                  <a:lnTo>
                    <a:pt x="710311" y="198500"/>
                  </a:lnTo>
                  <a:lnTo>
                    <a:pt x="710757" y="196595"/>
                  </a:lnTo>
                  <a:lnTo>
                    <a:pt x="639063" y="196595"/>
                  </a:lnTo>
                  <a:lnTo>
                    <a:pt x="632079" y="195072"/>
                  </a:lnTo>
                  <a:lnTo>
                    <a:pt x="625602" y="191769"/>
                  </a:lnTo>
                  <a:lnTo>
                    <a:pt x="619125" y="188594"/>
                  </a:lnTo>
                  <a:lnTo>
                    <a:pt x="613663" y="184531"/>
                  </a:lnTo>
                  <a:lnTo>
                    <a:pt x="609219" y="179578"/>
                  </a:lnTo>
                  <a:close/>
                </a:path>
                <a:path w="1673860" h="300989">
                  <a:moveTo>
                    <a:pt x="653161" y="70993"/>
                  </a:moveTo>
                  <a:lnTo>
                    <a:pt x="645795" y="70993"/>
                  </a:lnTo>
                  <a:lnTo>
                    <a:pt x="638429" y="72009"/>
                  </a:lnTo>
                  <a:lnTo>
                    <a:pt x="599694" y="92201"/>
                  </a:lnTo>
                  <a:lnTo>
                    <a:pt x="590042" y="112775"/>
                  </a:lnTo>
                  <a:lnTo>
                    <a:pt x="590042" y="129031"/>
                  </a:lnTo>
                  <a:lnTo>
                    <a:pt x="591312" y="135128"/>
                  </a:lnTo>
                  <a:lnTo>
                    <a:pt x="593979" y="140207"/>
                  </a:lnTo>
                  <a:lnTo>
                    <a:pt x="596519" y="145287"/>
                  </a:lnTo>
                  <a:lnTo>
                    <a:pt x="634238" y="166116"/>
                  </a:lnTo>
                  <a:lnTo>
                    <a:pt x="644525" y="168656"/>
                  </a:lnTo>
                  <a:lnTo>
                    <a:pt x="652145" y="170942"/>
                  </a:lnTo>
                  <a:lnTo>
                    <a:pt x="657098" y="173228"/>
                  </a:lnTo>
                  <a:lnTo>
                    <a:pt x="661924" y="175387"/>
                  </a:lnTo>
                  <a:lnTo>
                    <a:pt x="664463" y="178816"/>
                  </a:lnTo>
                  <a:lnTo>
                    <a:pt x="664463" y="188341"/>
                  </a:lnTo>
                  <a:lnTo>
                    <a:pt x="662432" y="191769"/>
                  </a:lnTo>
                  <a:lnTo>
                    <a:pt x="658495" y="193675"/>
                  </a:lnTo>
                  <a:lnTo>
                    <a:pt x="654431" y="195706"/>
                  </a:lnTo>
                  <a:lnTo>
                    <a:pt x="650494" y="196595"/>
                  </a:lnTo>
                  <a:lnTo>
                    <a:pt x="710757" y="196595"/>
                  </a:lnTo>
                  <a:lnTo>
                    <a:pt x="712216" y="190373"/>
                  </a:lnTo>
                  <a:lnTo>
                    <a:pt x="712158" y="173228"/>
                  </a:lnTo>
                  <a:lnTo>
                    <a:pt x="710819" y="167259"/>
                  </a:lnTo>
                  <a:lnTo>
                    <a:pt x="707898" y="161925"/>
                  </a:lnTo>
                  <a:lnTo>
                    <a:pt x="705104" y="156591"/>
                  </a:lnTo>
                  <a:lnTo>
                    <a:pt x="669417" y="135762"/>
                  </a:lnTo>
                  <a:lnTo>
                    <a:pt x="654050" y="132206"/>
                  </a:lnTo>
                  <a:lnTo>
                    <a:pt x="646938" y="130175"/>
                  </a:lnTo>
                  <a:lnTo>
                    <a:pt x="642493" y="128397"/>
                  </a:lnTo>
                  <a:lnTo>
                    <a:pt x="638175" y="126618"/>
                  </a:lnTo>
                  <a:lnTo>
                    <a:pt x="636016" y="123570"/>
                  </a:lnTo>
                  <a:lnTo>
                    <a:pt x="636016" y="114807"/>
                  </a:lnTo>
                  <a:lnTo>
                    <a:pt x="637921" y="111632"/>
                  </a:lnTo>
                  <a:lnTo>
                    <a:pt x="641985" y="109855"/>
                  </a:lnTo>
                  <a:lnTo>
                    <a:pt x="645922" y="107950"/>
                  </a:lnTo>
                  <a:lnTo>
                    <a:pt x="650240" y="107061"/>
                  </a:lnTo>
                  <a:lnTo>
                    <a:pt x="699847" y="107061"/>
                  </a:lnTo>
                  <a:lnTo>
                    <a:pt x="713994" y="92456"/>
                  </a:lnTo>
                  <a:lnTo>
                    <a:pt x="678324" y="73993"/>
                  </a:lnTo>
                  <a:lnTo>
                    <a:pt x="661612" y="71326"/>
                  </a:lnTo>
                  <a:lnTo>
                    <a:pt x="653161" y="70993"/>
                  </a:lnTo>
                  <a:close/>
                </a:path>
                <a:path w="1673860" h="300989">
                  <a:moveTo>
                    <a:pt x="699847" y="107061"/>
                  </a:moveTo>
                  <a:lnTo>
                    <a:pt x="661035" y="107061"/>
                  </a:lnTo>
                  <a:lnTo>
                    <a:pt x="666877" y="108331"/>
                  </a:lnTo>
                  <a:lnTo>
                    <a:pt x="677799" y="113664"/>
                  </a:lnTo>
                  <a:lnTo>
                    <a:pt x="682498" y="116839"/>
                  </a:lnTo>
                  <a:lnTo>
                    <a:pt x="686562" y="120776"/>
                  </a:lnTo>
                  <a:lnTo>
                    <a:pt x="699847" y="107061"/>
                  </a:lnTo>
                  <a:close/>
                </a:path>
                <a:path w="1673860" h="300989">
                  <a:moveTo>
                    <a:pt x="737235" y="255397"/>
                  </a:moveTo>
                  <a:lnTo>
                    <a:pt x="731647" y="297561"/>
                  </a:lnTo>
                  <a:lnTo>
                    <a:pt x="735330" y="298576"/>
                  </a:lnTo>
                  <a:lnTo>
                    <a:pt x="739648" y="299338"/>
                  </a:lnTo>
                  <a:lnTo>
                    <a:pt x="749554" y="300609"/>
                  </a:lnTo>
                  <a:lnTo>
                    <a:pt x="754380" y="300989"/>
                  </a:lnTo>
                  <a:lnTo>
                    <a:pt x="768604" y="300989"/>
                  </a:lnTo>
                  <a:lnTo>
                    <a:pt x="807338" y="283210"/>
                  </a:lnTo>
                  <a:lnTo>
                    <a:pt x="815594" y="271780"/>
                  </a:lnTo>
                  <a:lnTo>
                    <a:pt x="819404" y="265556"/>
                  </a:lnTo>
                  <a:lnTo>
                    <a:pt x="822833" y="258444"/>
                  </a:lnTo>
                  <a:lnTo>
                    <a:pt x="822932" y="258191"/>
                  </a:lnTo>
                  <a:lnTo>
                    <a:pt x="750824" y="258191"/>
                  </a:lnTo>
                  <a:lnTo>
                    <a:pt x="748157" y="258063"/>
                  </a:lnTo>
                  <a:lnTo>
                    <a:pt x="742188" y="257048"/>
                  </a:lnTo>
                  <a:lnTo>
                    <a:pt x="739521" y="256286"/>
                  </a:lnTo>
                  <a:lnTo>
                    <a:pt x="737235" y="255397"/>
                  </a:lnTo>
                  <a:close/>
                </a:path>
                <a:path w="1673860" h="300989">
                  <a:moveTo>
                    <a:pt x="775843" y="75945"/>
                  </a:moveTo>
                  <a:lnTo>
                    <a:pt x="720344" y="75945"/>
                  </a:lnTo>
                  <a:lnTo>
                    <a:pt x="783717" y="225425"/>
                  </a:lnTo>
                  <a:lnTo>
                    <a:pt x="778891" y="237870"/>
                  </a:lnTo>
                  <a:lnTo>
                    <a:pt x="760984" y="258191"/>
                  </a:lnTo>
                  <a:lnTo>
                    <a:pt x="822932" y="258191"/>
                  </a:lnTo>
                  <a:lnTo>
                    <a:pt x="825881" y="250698"/>
                  </a:lnTo>
                  <a:lnTo>
                    <a:pt x="855847" y="173481"/>
                  </a:lnTo>
                  <a:lnTo>
                    <a:pt x="809625" y="173481"/>
                  </a:lnTo>
                  <a:lnTo>
                    <a:pt x="775843" y="75945"/>
                  </a:lnTo>
                  <a:close/>
                </a:path>
                <a:path w="1673860" h="300989">
                  <a:moveTo>
                    <a:pt x="893699" y="75945"/>
                  </a:moveTo>
                  <a:lnTo>
                    <a:pt x="840740" y="75945"/>
                  </a:lnTo>
                  <a:lnTo>
                    <a:pt x="810513" y="173481"/>
                  </a:lnTo>
                  <a:lnTo>
                    <a:pt x="855847" y="173481"/>
                  </a:lnTo>
                  <a:lnTo>
                    <a:pt x="893699" y="75945"/>
                  </a:lnTo>
                  <a:close/>
                </a:path>
                <a:path w="1673860" h="300989">
                  <a:moveTo>
                    <a:pt x="923544" y="179578"/>
                  </a:moveTo>
                  <a:lnTo>
                    <a:pt x="895477" y="209169"/>
                  </a:lnTo>
                  <a:lnTo>
                    <a:pt x="901763" y="214622"/>
                  </a:lnTo>
                  <a:lnTo>
                    <a:pt x="908812" y="219360"/>
                  </a:lnTo>
                  <a:lnTo>
                    <a:pt x="952359" y="232284"/>
                  </a:lnTo>
                  <a:lnTo>
                    <a:pt x="961644" y="232663"/>
                  </a:lnTo>
                  <a:lnTo>
                    <a:pt x="969391" y="232663"/>
                  </a:lnTo>
                  <a:lnTo>
                    <a:pt x="977011" y="231775"/>
                  </a:lnTo>
                  <a:lnTo>
                    <a:pt x="984758" y="229869"/>
                  </a:lnTo>
                  <a:lnTo>
                    <a:pt x="992505" y="228092"/>
                  </a:lnTo>
                  <a:lnTo>
                    <a:pt x="1020699" y="205105"/>
                  </a:lnTo>
                  <a:lnTo>
                    <a:pt x="1024636" y="198500"/>
                  </a:lnTo>
                  <a:lnTo>
                    <a:pt x="1025082" y="196595"/>
                  </a:lnTo>
                  <a:lnTo>
                    <a:pt x="953388" y="196595"/>
                  </a:lnTo>
                  <a:lnTo>
                    <a:pt x="946404" y="195072"/>
                  </a:lnTo>
                  <a:lnTo>
                    <a:pt x="939927" y="191769"/>
                  </a:lnTo>
                  <a:lnTo>
                    <a:pt x="933450" y="188594"/>
                  </a:lnTo>
                  <a:lnTo>
                    <a:pt x="927988" y="184531"/>
                  </a:lnTo>
                  <a:lnTo>
                    <a:pt x="923544" y="179578"/>
                  </a:lnTo>
                  <a:close/>
                </a:path>
                <a:path w="1673860" h="300989">
                  <a:moveTo>
                    <a:pt x="967486" y="70993"/>
                  </a:moveTo>
                  <a:lnTo>
                    <a:pt x="960120" y="70993"/>
                  </a:lnTo>
                  <a:lnTo>
                    <a:pt x="952754" y="72009"/>
                  </a:lnTo>
                  <a:lnTo>
                    <a:pt x="914019" y="92201"/>
                  </a:lnTo>
                  <a:lnTo>
                    <a:pt x="904367" y="112775"/>
                  </a:lnTo>
                  <a:lnTo>
                    <a:pt x="904367" y="129031"/>
                  </a:lnTo>
                  <a:lnTo>
                    <a:pt x="905637" y="135128"/>
                  </a:lnTo>
                  <a:lnTo>
                    <a:pt x="908304" y="140207"/>
                  </a:lnTo>
                  <a:lnTo>
                    <a:pt x="910844" y="145287"/>
                  </a:lnTo>
                  <a:lnTo>
                    <a:pt x="948563" y="166116"/>
                  </a:lnTo>
                  <a:lnTo>
                    <a:pt x="958850" y="168656"/>
                  </a:lnTo>
                  <a:lnTo>
                    <a:pt x="966470" y="170942"/>
                  </a:lnTo>
                  <a:lnTo>
                    <a:pt x="971423" y="173228"/>
                  </a:lnTo>
                  <a:lnTo>
                    <a:pt x="976249" y="175387"/>
                  </a:lnTo>
                  <a:lnTo>
                    <a:pt x="978788" y="178816"/>
                  </a:lnTo>
                  <a:lnTo>
                    <a:pt x="978788" y="188341"/>
                  </a:lnTo>
                  <a:lnTo>
                    <a:pt x="976757" y="191769"/>
                  </a:lnTo>
                  <a:lnTo>
                    <a:pt x="972820" y="193675"/>
                  </a:lnTo>
                  <a:lnTo>
                    <a:pt x="968756" y="195706"/>
                  </a:lnTo>
                  <a:lnTo>
                    <a:pt x="964819" y="196595"/>
                  </a:lnTo>
                  <a:lnTo>
                    <a:pt x="1025082" y="196595"/>
                  </a:lnTo>
                  <a:lnTo>
                    <a:pt x="1026541" y="190373"/>
                  </a:lnTo>
                  <a:lnTo>
                    <a:pt x="1026483" y="173228"/>
                  </a:lnTo>
                  <a:lnTo>
                    <a:pt x="1025144" y="167259"/>
                  </a:lnTo>
                  <a:lnTo>
                    <a:pt x="1022223" y="161925"/>
                  </a:lnTo>
                  <a:lnTo>
                    <a:pt x="1019429" y="156591"/>
                  </a:lnTo>
                  <a:lnTo>
                    <a:pt x="983742" y="135762"/>
                  </a:lnTo>
                  <a:lnTo>
                    <a:pt x="968375" y="132206"/>
                  </a:lnTo>
                  <a:lnTo>
                    <a:pt x="961263" y="130175"/>
                  </a:lnTo>
                  <a:lnTo>
                    <a:pt x="956818" y="128397"/>
                  </a:lnTo>
                  <a:lnTo>
                    <a:pt x="952500" y="126618"/>
                  </a:lnTo>
                  <a:lnTo>
                    <a:pt x="950341" y="123570"/>
                  </a:lnTo>
                  <a:lnTo>
                    <a:pt x="950341" y="114807"/>
                  </a:lnTo>
                  <a:lnTo>
                    <a:pt x="952246" y="111632"/>
                  </a:lnTo>
                  <a:lnTo>
                    <a:pt x="956310" y="109855"/>
                  </a:lnTo>
                  <a:lnTo>
                    <a:pt x="960247" y="107950"/>
                  </a:lnTo>
                  <a:lnTo>
                    <a:pt x="964565" y="107061"/>
                  </a:lnTo>
                  <a:lnTo>
                    <a:pt x="1014172" y="107061"/>
                  </a:lnTo>
                  <a:lnTo>
                    <a:pt x="1028319" y="92456"/>
                  </a:lnTo>
                  <a:lnTo>
                    <a:pt x="992649" y="73993"/>
                  </a:lnTo>
                  <a:lnTo>
                    <a:pt x="975937" y="71326"/>
                  </a:lnTo>
                  <a:lnTo>
                    <a:pt x="967486" y="70993"/>
                  </a:lnTo>
                  <a:close/>
                </a:path>
                <a:path w="1673860" h="300989">
                  <a:moveTo>
                    <a:pt x="1014172" y="107061"/>
                  </a:moveTo>
                  <a:lnTo>
                    <a:pt x="975360" y="107061"/>
                  </a:lnTo>
                  <a:lnTo>
                    <a:pt x="981202" y="108331"/>
                  </a:lnTo>
                  <a:lnTo>
                    <a:pt x="992124" y="113664"/>
                  </a:lnTo>
                  <a:lnTo>
                    <a:pt x="996823" y="116839"/>
                  </a:lnTo>
                  <a:lnTo>
                    <a:pt x="1000887" y="120776"/>
                  </a:lnTo>
                  <a:lnTo>
                    <a:pt x="1014172" y="107061"/>
                  </a:lnTo>
                  <a:close/>
                </a:path>
                <a:path w="1673860" h="300989">
                  <a:moveTo>
                    <a:pt x="1108837" y="113411"/>
                  </a:moveTo>
                  <a:lnTo>
                    <a:pt x="1059942" y="113411"/>
                  </a:lnTo>
                  <a:lnTo>
                    <a:pt x="1059942" y="185547"/>
                  </a:lnTo>
                  <a:lnTo>
                    <a:pt x="1071753" y="216535"/>
                  </a:lnTo>
                  <a:lnTo>
                    <a:pt x="1075944" y="221361"/>
                  </a:lnTo>
                  <a:lnTo>
                    <a:pt x="1113917" y="231520"/>
                  </a:lnTo>
                  <a:lnTo>
                    <a:pt x="1119251" y="231520"/>
                  </a:lnTo>
                  <a:lnTo>
                    <a:pt x="1124585" y="231012"/>
                  </a:lnTo>
                  <a:lnTo>
                    <a:pt x="1129792" y="229997"/>
                  </a:lnTo>
                  <a:lnTo>
                    <a:pt x="1134999" y="229107"/>
                  </a:lnTo>
                  <a:lnTo>
                    <a:pt x="1139444" y="228092"/>
                  </a:lnTo>
                  <a:lnTo>
                    <a:pt x="1142873" y="226822"/>
                  </a:lnTo>
                  <a:lnTo>
                    <a:pt x="1142279" y="192659"/>
                  </a:lnTo>
                  <a:lnTo>
                    <a:pt x="1120521" y="192659"/>
                  </a:lnTo>
                  <a:lnTo>
                    <a:pt x="1115568" y="190881"/>
                  </a:lnTo>
                  <a:lnTo>
                    <a:pt x="1110234" y="183769"/>
                  </a:lnTo>
                  <a:lnTo>
                    <a:pt x="1108837" y="178435"/>
                  </a:lnTo>
                  <a:lnTo>
                    <a:pt x="1108837" y="113411"/>
                  </a:lnTo>
                  <a:close/>
                </a:path>
                <a:path w="1673860" h="300989">
                  <a:moveTo>
                    <a:pt x="1142238" y="190245"/>
                  </a:moveTo>
                  <a:lnTo>
                    <a:pt x="1140460" y="191007"/>
                  </a:lnTo>
                  <a:lnTo>
                    <a:pt x="1138047" y="191643"/>
                  </a:lnTo>
                  <a:lnTo>
                    <a:pt x="1132586" y="192405"/>
                  </a:lnTo>
                  <a:lnTo>
                    <a:pt x="1130046" y="192659"/>
                  </a:lnTo>
                  <a:lnTo>
                    <a:pt x="1142279" y="192659"/>
                  </a:lnTo>
                  <a:lnTo>
                    <a:pt x="1142238" y="190245"/>
                  </a:lnTo>
                  <a:close/>
                </a:path>
                <a:path w="1673860" h="300989">
                  <a:moveTo>
                    <a:pt x="1144397" y="75945"/>
                  </a:moveTo>
                  <a:lnTo>
                    <a:pt x="1035558" y="75945"/>
                  </a:lnTo>
                  <a:lnTo>
                    <a:pt x="1035558" y="113411"/>
                  </a:lnTo>
                  <a:lnTo>
                    <a:pt x="1144397" y="113411"/>
                  </a:lnTo>
                  <a:lnTo>
                    <a:pt x="1144397" y="75945"/>
                  </a:lnTo>
                  <a:close/>
                </a:path>
                <a:path w="1673860" h="300989">
                  <a:moveTo>
                    <a:pt x="1108837" y="36068"/>
                  </a:moveTo>
                  <a:lnTo>
                    <a:pt x="1059688" y="36068"/>
                  </a:lnTo>
                  <a:lnTo>
                    <a:pt x="1059688" y="75945"/>
                  </a:lnTo>
                  <a:lnTo>
                    <a:pt x="1108837" y="75945"/>
                  </a:lnTo>
                  <a:lnTo>
                    <a:pt x="1108837" y="36068"/>
                  </a:lnTo>
                  <a:close/>
                </a:path>
                <a:path w="1673860" h="300989">
                  <a:moveTo>
                    <a:pt x="1198245" y="0"/>
                  </a:moveTo>
                  <a:lnTo>
                    <a:pt x="1190371" y="0"/>
                  </a:lnTo>
                  <a:lnTo>
                    <a:pt x="1186561" y="762"/>
                  </a:lnTo>
                  <a:lnTo>
                    <a:pt x="1167892" y="17018"/>
                  </a:lnTo>
                  <a:lnTo>
                    <a:pt x="1166495" y="20319"/>
                  </a:lnTo>
                  <a:lnTo>
                    <a:pt x="1165905" y="23622"/>
                  </a:lnTo>
                  <a:lnTo>
                    <a:pt x="1165860" y="34925"/>
                  </a:lnTo>
                  <a:lnTo>
                    <a:pt x="1168527" y="41401"/>
                  </a:lnTo>
                  <a:lnTo>
                    <a:pt x="1173988" y="46862"/>
                  </a:lnTo>
                  <a:lnTo>
                    <a:pt x="1179449" y="52197"/>
                  </a:lnTo>
                  <a:lnTo>
                    <a:pt x="1186307" y="54991"/>
                  </a:lnTo>
                  <a:lnTo>
                    <a:pt x="1198245" y="54991"/>
                  </a:lnTo>
                  <a:lnTo>
                    <a:pt x="1220851" y="38226"/>
                  </a:lnTo>
                  <a:lnTo>
                    <a:pt x="1222375" y="34925"/>
                  </a:lnTo>
                  <a:lnTo>
                    <a:pt x="1223137" y="31242"/>
                  </a:lnTo>
                  <a:lnTo>
                    <a:pt x="1223137" y="23622"/>
                  </a:lnTo>
                  <a:lnTo>
                    <a:pt x="1222375" y="20066"/>
                  </a:lnTo>
                  <a:lnTo>
                    <a:pt x="1220851" y="16763"/>
                  </a:lnTo>
                  <a:lnTo>
                    <a:pt x="1219327" y="13335"/>
                  </a:lnTo>
                  <a:lnTo>
                    <a:pt x="1201928" y="762"/>
                  </a:lnTo>
                  <a:lnTo>
                    <a:pt x="1198245" y="0"/>
                  </a:lnTo>
                  <a:close/>
                </a:path>
                <a:path w="1673860" h="300989">
                  <a:moveTo>
                    <a:pt x="1219327" y="75945"/>
                  </a:moveTo>
                  <a:lnTo>
                    <a:pt x="1169416" y="75945"/>
                  </a:lnTo>
                  <a:lnTo>
                    <a:pt x="1169416" y="227711"/>
                  </a:lnTo>
                  <a:lnTo>
                    <a:pt x="1219327" y="227711"/>
                  </a:lnTo>
                  <a:lnTo>
                    <a:pt x="1219327" y="75945"/>
                  </a:lnTo>
                  <a:close/>
                </a:path>
                <a:path w="1673860" h="300989">
                  <a:moveTo>
                    <a:pt x="1303020" y="75945"/>
                  </a:moveTo>
                  <a:lnTo>
                    <a:pt x="1254506" y="75945"/>
                  </a:lnTo>
                  <a:lnTo>
                    <a:pt x="1254506" y="227711"/>
                  </a:lnTo>
                  <a:lnTo>
                    <a:pt x="1304798" y="227711"/>
                  </a:lnTo>
                  <a:lnTo>
                    <a:pt x="1304798" y="136270"/>
                  </a:lnTo>
                  <a:lnTo>
                    <a:pt x="1306957" y="128650"/>
                  </a:lnTo>
                  <a:lnTo>
                    <a:pt x="1311402" y="122300"/>
                  </a:lnTo>
                  <a:lnTo>
                    <a:pt x="1315720" y="115950"/>
                  </a:lnTo>
                  <a:lnTo>
                    <a:pt x="1321943" y="112903"/>
                  </a:lnTo>
                  <a:lnTo>
                    <a:pt x="1495622" y="112903"/>
                  </a:lnTo>
                  <a:lnTo>
                    <a:pt x="1493520" y="104648"/>
                  </a:lnTo>
                  <a:lnTo>
                    <a:pt x="1490472" y="97917"/>
                  </a:lnTo>
                  <a:lnTo>
                    <a:pt x="1490293" y="97662"/>
                  </a:lnTo>
                  <a:lnTo>
                    <a:pt x="1394714" y="97662"/>
                  </a:lnTo>
                  <a:lnTo>
                    <a:pt x="1394259" y="96900"/>
                  </a:lnTo>
                  <a:lnTo>
                    <a:pt x="1303020" y="96900"/>
                  </a:lnTo>
                  <a:lnTo>
                    <a:pt x="1303020" y="75945"/>
                  </a:lnTo>
                  <a:close/>
                </a:path>
                <a:path w="1673860" h="300989">
                  <a:moveTo>
                    <a:pt x="1422400" y="112903"/>
                  </a:moveTo>
                  <a:lnTo>
                    <a:pt x="1337310" y="112903"/>
                  </a:lnTo>
                  <a:lnTo>
                    <a:pt x="1342898" y="115316"/>
                  </a:lnTo>
                  <a:lnTo>
                    <a:pt x="1346327" y="120395"/>
                  </a:lnTo>
                  <a:lnTo>
                    <a:pt x="1349629" y="125475"/>
                  </a:lnTo>
                  <a:lnTo>
                    <a:pt x="1351407" y="132334"/>
                  </a:lnTo>
                  <a:lnTo>
                    <a:pt x="1351407" y="227711"/>
                  </a:lnTo>
                  <a:lnTo>
                    <a:pt x="1401445" y="227711"/>
                  </a:lnTo>
                  <a:lnTo>
                    <a:pt x="1401556" y="140588"/>
                  </a:lnTo>
                  <a:lnTo>
                    <a:pt x="1418717" y="113792"/>
                  </a:lnTo>
                  <a:lnTo>
                    <a:pt x="1422400" y="112903"/>
                  </a:lnTo>
                  <a:close/>
                </a:path>
                <a:path w="1673860" h="300989">
                  <a:moveTo>
                    <a:pt x="1495622" y="112903"/>
                  </a:moveTo>
                  <a:lnTo>
                    <a:pt x="1431163" y="112903"/>
                  </a:lnTo>
                  <a:lnTo>
                    <a:pt x="1434846" y="113664"/>
                  </a:lnTo>
                  <a:lnTo>
                    <a:pt x="1437513" y="115443"/>
                  </a:lnTo>
                  <a:lnTo>
                    <a:pt x="1440307" y="117220"/>
                  </a:lnTo>
                  <a:lnTo>
                    <a:pt x="1442593" y="119506"/>
                  </a:lnTo>
                  <a:lnTo>
                    <a:pt x="1444117" y="122300"/>
                  </a:lnTo>
                  <a:lnTo>
                    <a:pt x="1445768" y="125094"/>
                  </a:lnTo>
                  <a:lnTo>
                    <a:pt x="1446784" y="128524"/>
                  </a:lnTo>
                  <a:lnTo>
                    <a:pt x="1448013" y="136270"/>
                  </a:lnTo>
                  <a:lnTo>
                    <a:pt x="1448435" y="140588"/>
                  </a:lnTo>
                  <a:lnTo>
                    <a:pt x="1448435" y="227711"/>
                  </a:lnTo>
                  <a:lnTo>
                    <a:pt x="1498346" y="227711"/>
                  </a:lnTo>
                  <a:lnTo>
                    <a:pt x="1498239" y="125984"/>
                  </a:lnTo>
                  <a:lnTo>
                    <a:pt x="1497330" y="119506"/>
                  </a:lnTo>
                  <a:lnTo>
                    <a:pt x="1495622" y="112903"/>
                  </a:lnTo>
                  <a:close/>
                </a:path>
                <a:path w="1673860" h="300989">
                  <a:moveTo>
                    <a:pt x="1443228" y="71628"/>
                  </a:moveTo>
                  <a:lnTo>
                    <a:pt x="1403381" y="87010"/>
                  </a:lnTo>
                  <a:lnTo>
                    <a:pt x="1394714" y="97662"/>
                  </a:lnTo>
                  <a:lnTo>
                    <a:pt x="1490293" y="97662"/>
                  </a:lnTo>
                  <a:lnTo>
                    <a:pt x="1457483" y="73040"/>
                  </a:lnTo>
                  <a:lnTo>
                    <a:pt x="1443228" y="71628"/>
                  </a:lnTo>
                  <a:close/>
                </a:path>
                <a:path w="1673860" h="300989">
                  <a:moveTo>
                    <a:pt x="1348994" y="71628"/>
                  </a:moveTo>
                  <a:lnTo>
                    <a:pt x="1343406" y="71628"/>
                  </a:lnTo>
                  <a:lnTo>
                    <a:pt x="1338072" y="72389"/>
                  </a:lnTo>
                  <a:lnTo>
                    <a:pt x="1305433" y="93725"/>
                  </a:lnTo>
                  <a:lnTo>
                    <a:pt x="1303655" y="96900"/>
                  </a:lnTo>
                  <a:lnTo>
                    <a:pt x="1394259" y="96900"/>
                  </a:lnTo>
                  <a:lnTo>
                    <a:pt x="1364249" y="73326"/>
                  </a:lnTo>
                  <a:lnTo>
                    <a:pt x="1348994" y="71628"/>
                  </a:lnTo>
                  <a:close/>
                </a:path>
                <a:path w="1673860" h="300989">
                  <a:moveTo>
                    <a:pt x="1622933" y="70993"/>
                  </a:moveTo>
                  <a:lnTo>
                    <a:pt x="1617345" y="70993"/>
                  </a:lnTo>
                  <a:lnTo>
                    <a:pt x="1608629" y="71350"/>
                  </a:lnTo>
                  <a:lnTo>
                    <a:pt x="1569735" y="83534"/>
                  </a:lnTo>
                  <a:lnTo>
                    <a:pt x="1542790" y="111071"/>
                  </a:lnTo>
                  <a:lnTo>
                    <a:pt x="1532636" y="151892"/>
                  </a:lnTo>
                  <a:lnTo>
                    <a:pt x="1533042" y="161081"/>
                  </a:lnTo>
                  <a:lnTo>
                    <a:pt x="1546971" y="199580"/>
                  </a:lnTo>
                  <a:lnTo>
                    <a:pt x="1576722" y="224131"/>
                  </a:lnTo>
                  <a:lnTo>
                    <a:pt x="1617599" y="232663"/>
                  </a:lnTo>
                  <a:lnTo>
                    <a:pt x="1625937" y="232332"/>
                  </a:lnTo>
                  <a:lnTo>
                    <a:pt x="1662985" y="221281"/>
                  </a:lnTo>
                  <a:lnTo>
                    <a:pt x="1673733" y="213106"/>
                  </a:lnTo>
                  <a:lnTo>
                    <a:pt x="1655275" y="190500"/>
                  </a:lnTo>
                  <a:lnTo>
                    <a:pt x="1613408" y="190500"/>
                  </a:lnTo>
                  <a:lnTo>
                    <a:pt x="1608455" y="189484"/>
                  </a:lnTo>
                  <a:lnTo>
                    <a:pt x="1604137" y="187451"/>
                  </a:lnTo>
                  <a:lnTo>
                    <a:pt x="1599692" y="185419"/>
                  </a:lnTo>
                  <a:lnTo>
                    <a:pt x="1596009" y="182625"/>
                  </a:lnTo>
                  <a:lnTo>
                    <a:pt x="1583309" y="157099"/>
                  </a:lnTo>
                  <a:lnTo>
                    <a:pt x="1583309" y="146557"/>
                  </a:lnTo>
                  <a:lnTo>
                    <a:pt x="1604010" y="116078"/>
                  </a:lnTo>
                  <a:lnTo>
                    <a:pt x="1608201" y="113918"/>
                  </a:lnTo>
                  <a:lnTo>
                    <a:pt x="1613027" y="112903"/>
                  </a:lnTo>
                  <a:lnTo>
                    <a:pt x="1655387" y="112903"/>
                  </a:lnTo>
                  <a:lnTo>
                    <a:pt x="1673733" y="91567"/>
                  </a:lnTo>
                  <a:lnTo>
                    <a:pt x="1639062" y="73660"/>
                  </a:lnTo>
                  <a:lnTo>
                    <a:pt x="1633728" y="72643"/>
                  </a:lnTo>
                  <a:lnTo>
                    <a:pt x="1628394" y="71500"/>
                  </a:lnTo>
                  <a:lnTo>
                    <a:pt x="1622933" y="70993"/>
                  </a:lnTo>
                  <a:close/>
                </a:path>
                <a:path w="1673860" h="300989">
                  <a:moveTo>
                    <a:pt x="1646047" y="179197"/>
                  </a:moveTo>
                  <a:lnTo>
                    <a:pt x="1642999" y="182880"/>
                  </a:lnTo>
                  <a:lnTo>
                    <a:pt x="1638935" y="185674"/>
                  </a:lnTo>
                  <a:lnTo>
                    <a:pt x="1633982" y="187579"/>
                  </a:lnTo>
                  <a:lnTo>
                    <a:pt x="1629029" y="189611"/>
                  </a:lnTo>
                  <a:lnTo>
                    <a:pt x="1623949" y="190500"/>
                  </a:lnTo>
                  <a:lnTo>
                    <a:pt x="1655275" y="190500"/>
                  </a:lnTo>
                  <a:lnTo>
                    <a:pt x="1646047" y="179197"/>
                  </a:lnTo>
                  <a:close/>
                </a:path>
                <a:path w="1673860" h="300989">
                  <a:moveTo>
                    <a:pt x="1655387" y="112903"/>
                  </a:moveTo>
                  <a:lnTo>
                    <a:pt x="1623441" y="112903"/>
                  </a:lnTo>
                  <a:lnTo>
                    <a:pt x="1628394" y="113918"/>
                  </a:lnTo>
                  <a:lnTo>
                    <a:pt x="1633220" y="116205"/>
                  </a:lnTo>
                  <a:lnTo>
                    <a:pt x="1638173" y="118491"/>
                  </a:lnTo>
                  <a:lnTo>
                    <a:pt x="1641983" y="121412"/>
                  </a:lnTo>
                  <a:lnTo>
                    <a:pt x="1644904" y="125094"/>
                  </a:lnTo>
                  <a:lnTo>
                    <a:pt x="1655387" y="112903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9166" y="4492878"/>
            <a:ext cx="1800352" cy="28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0679" y="6448120"/>
            <a:ext cx="147827" cy="1106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360" y="1862660"/>
            <a:ext cx="5200345" cy="2277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5098" y="2194306"/>
            <a:ext cx="5102263" cy="2277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65198" y="2772904"/>
            <a:ext cx="2497581" cy="2277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06015" y="3430009"/>
            <a:ext cx="1315212" cy="22771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65198" y="4087114"/>
            <a:ext cx="2196846" cy="2277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9210" y="4648200"/>
            <a:ext cx="2485771" cy="22771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94392" y="2886759"/>
            <a:ext cx="5857875" cy="3143248"/>
          </a:xfrm>
          <a:prstGeom prst="rect">
            <a:avLst/>
          </a:prstGeom>
        </p:spPr>
      </p:pic>
      <p:sp>
        <p:nvSpPr>
          <p:cNvPr id="19" name="object 17"/>
          <p:cNvSpPr txBox="1"/>
          <p:nvPr/>
        </p:nvSpPr>
        <p:spPr>
          <a:xfrm>
            <a:off x="276225" y="357525"/>
            <a:ext cx="4796408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400" b="1" spc="-45" dirty="0" smtClean="0">
                <a:solidFill>
                  <a:srgbClr val="FFFFFF"/>
                </a:solidFill>
                <a:latin typeface="Tahoma"/>
                <a:cs typeface="Tahoma"/>
              </a:rPr>
              <a:t>Clinical signs:</a:t>
            </a:r>
            <a:endParaRPr sz="4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455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1027" y="6448120"/>
            <a:ext cx="157479" cy="11339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646978" y="2427794"/>
            <a:ext cx="231140" cy="182245"/>
            <a:chOff x="972464" y="1559941"/>
            <a:chExt cx="231140" cy="18224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2464" y="1605534"/>
              <a:ext cx="90906" cy="910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3426" y="1559941"/>
              <a:ext cx="99580" cy="18211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35966" y="2415602"/>
            <a:ext cx="4504855" cy="25615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9840" y="2777551"/>
            <a:ext cx="1264158" cy="25615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22872" y="3629848"/>
            <a:ext cx="4110736" cy="20345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38165" y="4001323"/>
            <a:ext cx="5209413" cy="26111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403" y="4370386"/>
            <a:ext cx="2671445" cy="196341"/>
          </a:xfrm>
          <a:prstGeom prst="rect">
            <a:avLst/>
          </a:prstGeom>
        </p:spPr>
      </p:pic>
      <p:sp>
        <p:nvSpPr>
          <p:cNvPr id="19" name="object 17"/>
          <p:cNvSpPr txBox="1"/>
          <p:nvPr/>
        </p:nvSpPr>
        <p:spPr>
          <a:xfrm>
            <a:off x="4038600" y="1447800"/>
            <a:ext cx="34296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400" b="1" spc="-45" dirty="0" smtClean="0">
                <a:solidFill>
                  <a:srgbClr val="FFFFFF"/>
                </a:solidFill>
                <a:latin typeface="Tahoma"/>
                <a:cs typeface="Tahoma"/>
              </a:rPr>
              <a:t>Diagnosis:</a:t>
            </a:r>
            <a:endParaRPr sz="4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121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1027" y="6448120"/>
            <a:ext cx="132461" cy="1106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7707" y="1781238"/>
            <a:ext cx="148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95" dirty="0">
                <a:solidFill>
                  <a:srgbClr val="CE7E00"/>
                </a:solidFill>
                <a:latin typeface="Trebuchet MS"/>
                <a:cs typeface="Trebuchet MS"/>
              </a:rPr>
              <a:t>•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927" y="1865757"/>
            <a:ext cx="7059028" cy="28092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238490" y="1880361"/>
            <a:ext cx="956944" cy="215900"/>
          </a:xfrm>
          <a:custGeom>
            <a:avLst/>
            <a:gdLst/>
            <a:ahLst/>
            <a:cxnLst/>
            <a:rect l="l" t="t" r="r" b="b"/>
            <a:pathLst>
              <a:path w="956945" h="215900">
                <a:moveTo>
                  <a:pt x="73913" y="0"/>
                </a:moveTo>
                <a:lnTo>
                  <a:pt x="0" y="0"/>
                </a:lnTo>
                <a:lnTo>
                  <a:pt x="0" y="215773"/>
                </a:lnTo>
                <a:lnTo>
                  <a:pt x="49021" y="215773"/>
                </a:lnTo>
                <a:lnTo>
                  <a:pt x="47751" y="63118"/>
                </a:lnTo>
                <a:lnTo>
                  <a:pt x="96344" y="63118"/>
                </a:lnTo>
                <a:lnTo>
                  <a:pt x="73913" y="0"/>
                </a:lnTo>
                <a:close/>
              </a:path>
              <a:path w="956945" h="215900">
                <a:moveTo>
                  <a:pt x="96344" y="63118"/>
                </a:moveTo>
                <a:lnTo>
                  <a:pt x="48640" y="63118"/>
                </a:lnTo>
                <a:lnTo>
                  <a:pt x="103250" y="215773"/>
                </a:lnTo>
                <a:lnTo>
                  <a:pt x="139953" y="215773"/>
                </a:lnTo>
                <a:lnTo>
                  <a:pt x="168312" y="138302"/>
                </a:lnTo>
                <a:lnTo>
                  <a:pt x="123062" y="138302"/>
                </a:lnTo>
                <a:lnTo>
                  <a:pt x="96344" y="63118"/>
                </a:lnTo>
                <a:close/>
              </a:path>
              <a:path w="956945" h="215900">
                <a:moveTo>
                  <a:pt x="246506" y="63118"/>
                </a:moveTo>
                <a:lnTo>
                  <a:pt x="196850" y="63118"/>
                </a:lnTo>
                <a:lnTo>
                  <a:pt x="195579" y="215773"/>
                </a:lnTo>
                <a:lnTo>
                  <a:pt x="246506" y="215773"/>
                </a:lnTo>
                <a:lnTo>
                  <a:pt x="246506" y="63118"/>
                </a:lnTo>
                <a:close/>
              </a:path>
              <a:path w="956945" h="215900">
                <a:moveTo>
                  <a:pt x="246506" y="0"/>
                </a:moveTo>
                <a:lnTo>
                  <a:pt x="171195" y="0"/>
                </a:lnTo>
                <a:lnTo>
                  <a:pt x="124332" y="138302"/>
                </a:lnTo>
                <a:lnTo>
                  <a:pt x="168312" y="138302"/>
                </a:lnTo>
                <a:lnTo>
                  <a:pt x="195833" y="63118"/>
                </a:lnTo>
                <a:lnTo>
                  <a:pt x="246506" y="63118"/>
                </a:lnTo>
                <a:lnTo>
                  <a:pt x="246506" y="0"/>
                </a:lnTo>
                <a:close/>
              </a:path>
              <a:path w="956945" h="215900">
                <a:moveTo>
                  <a:pt x="409828" y="0"/>
                </a:moveTo>
                <a:lnTo>
                  <a:pt x="359282" y="0"/>
                </a:lnTo>
                <a:lnTo>
                  <a:pt x="268604" y="215773"/>
                </a:lnTo>
                <a:lnTo>
                  <a:pt x="325374" y="215773"/>
                </a:lnTo>
                <a:lnTo>
                  <a:pt x="341249" y="173354"/>
                </a:lnTo>
                <a:lnTo>
                  <a:pt x="481864" y="173354"/>
                </a:lnTo>
                <a:lnTo>
                  <a:pt x="464555" y="131699"/>
                </a:lnTo>
                <a:lnTo>
                  <a:pt x="356107" y="131699"/>
                </a:lnTo>
                <a:lnTo>
                  <a:pt x="383539" y="57530"/>
                </a:lnTo>
                <a:lnTo>
                  <a:pt x="433735" y="57530"/>
                </a:lnTo>
                <a:lnTo>
                  <a:pt x="409828" y="0"/>
                </a:lnTo>
                <a:close/>
              </a:path>
              <a:path w="956945" h="215900">
                <a:moveTo>
                  <a:pt x="481864" y="173354"/>
                </a:moveTo>
                <a:lnTo>
                  <a:pt x="424814" y="173354"/>
                </a:lnTo>
                <a:lnTo>
                  <a:pt x="441578" y="215773"/>
                </a:lnTo>
                <a:lnTo>
                  <a:pt x="499490" y="215773"/>
                </a:lnTo>
                <a:lnTo>
                  <a:pt x="481864" y="173354"/>
                </a:lnTo>
                <a:close/>
              </a:path>
              <a:path w="956945" h="215900">
                <a:moveTo>
                  <a:pt x="433735" y="57530"/>
                </a:moveTo>
                <a:lnTo>
                  <a:pt x="383539" y="57530"/>
                </a:lnTo>
                <a:lnTo>
                  <a:pt x="410463" y="131699"/>
                </a:lnTo>
                <a:lnTo>
                  <a:pt x="464555" y="131699"/>
                </a:lnTo>
                <a:lnTo>
                  <a:pt x="433735" y="57530"/>
                </a:lnTo>
                <a:close/>
              </a:path>
              <a:path w="956945" h="215900">
                <a:moveTo>
                  <a:pt x="593598" y="0"/>
                </a:moveTo>
                <a:lnTo>
                  <a:pt x="514350" y="0"/>
                </a:lnTo>
                <a:lnTo>
                  <a:pt x="514350" y="215773"/>
                </a:lnTo>
                <a:lnTo>
                  <a:pt x="566419" y="215773"/>
                </a:lnTo>
                <a:lnTo>
                  <a:pt x="566419" y="134365"/>
                </a:lnTo>
                <a:lnTo>
                  <a:pt x="592327" y="134365"/>
                </a:lnTo>
                <a:lnTo>
                  <a:pt x="632104" y="128609"/>
                </a:lnTo>
                <a:lnTo>
                  <a:pt x="667127" y="104463"/>
                </a:lnTo>
                <a:lnTo>
                  <a:pt x="673313" y="92963"/>
                </a:lnTo>
                <a:lnTo>
                  <a:pt x="566419" y="92963"/>
                </a:lnTo>
                <a:lnTo>
                  <a:pt x="566419" y="42037"/>
                </a:lnTo>
                <a:lnTo>
                  <a:pt x="674267" y="42037"/>
                </a:lnTo>
                <a:lnTo>
                  <a:pt x="674229" y="41898"/>
                </a:lnTo>
                <a:lnTo>
                  <a:pt x="647459" y="11108"/>
                </a:lnTo>
                <a:lnTo>
                  <a:pt x="610631" y="857"/>
                </a:lnTo>
                <a:lnTo>
                  <a:pt x="602239" y="214"/>
                </a:lnTo>
                <a:lnTo>
                  <a:pt x="593598" y="0"/>
                </a:lnTo>
                <a:close/>
              </a:path>
              <a:path w="956945" h="215900">
                <a:moveTo>
                  <a:pt x="674267" y="42037"/>
                </a:moveTo>
                <a:lnTo>
                  <a:pt x="593851" y="42037"/>
                </a:lnTo>
                <a:lnTo>
                  <a:pt x="598424" y="42417"/>
                </a:lnTo>
                <a:lnTo>
                  <a:pt x="602741" y="42925"/>
                </a:lnTo>
                <a:lnTo>
                  <a:pt x="622807" y="54228"/>
                </a:lnTo>
                <a:lnTo>
                  <a:pt x="624846" y="57431"/>
                </a:lnTo>
                <a:lnTo>
                  <a:pt x="625855" y="61595"/>
                </a:lnTo>
                <a:lnTo>
                  <a:pt x="625855" y="71882"/>
                </a:lnTo>
                <a:lnTo>
                  <a:pt x="593216" y="92963"/>
                </a:lnTo>
                <a:lnTo>
                  <a:pt x="673313" y="92963"/>
                </a:lnTo>
                <a:lnTo>
                  <a:pt x="674014" y="91386"/>
                </a:lnTo>
                <a:lnTo>
                  <a:pt x="676195" y="83772"/>
                </a:lnTo>
                <a:lnTo>
                  <a:pt x="677495" y="75420"/>
                </a:lnTo>
                <a:lnTo>
                  <a:pt x="677926" y="66293"/>
                </a:lnTo>
                <a:lnTo>
                  <a:pt x="677515" y="57403"/>
                </a:lnTo>
                <a:lnTo>
                  <a:pt x="676290" y="49307"/>
                </a:lnTo>
                <a:lnTo>
                  <a:pt x="674267" y="42037"/>
                </a:lnTo>
                <a:close/>
              </a:path>
              <a:path w="956945" h="215900">
                <a:moveTo>
                  <a:pt x="801877" y="42672"/>
                </a:moveTo>
                <a:lnTo>
                  <a:pt x="801877" y="84074"/>
                </a:lnTo>
                <a:lnTo>
                  <a:pt x="895095" y="124078"/>
                </a:lnTo>
                <a:lnTo>
                  <a:pt x="801877" y="162813"/>
                </a:lnTo>
                <a:lnTo>
                  <a:pt x="801877" y="204470"/>
                </a:lnTo>
                <a:lnTo>
                  <a:pt x="956690" y="139318"/>
                </a:lnTo>
                <a:lnTo>
                  <a:pt x="956690" y="107823"/>
                </a:lnTo>
                <a:lnTo>
                  <a:pt x="801877" y="42672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15069" y="1869947"/>
            <a:ext cx="482600" cy="276860"/>
          </a:xfrm>
          <a:custGeom>
            <a:avLst/>
            <a:gdLst/>
            <a:ahLst/>
            <a:cxnLst/>
            <a:rect l="l" t="t" r="r" b="b"/>
            <a:pathLst>
              <a:path w="482600" h="276860">
                <a:moveTo>
                  <a:pt x="170180" y="153670"/>
                </a:moveTo>
                <a:lnTo>
                  <a:pt x="162369" y="120904"/>
                </a:lnTo>
                <a:lnTo>
                  <a:pt x="161213" y="118592"/>
                </a:lnTo>
                <a:lnTo>
                  <a:pt x="132626" y="91033"/>
                </a:lnTo>
                <a:lnTo>
                  <a:pt x="118973" y="85826"/>
                </a:lnTo>
                <a:lnTo>
                  <a:pt x="118973" y="155194"/>
                </a:lnTo>
                <a:lnTo>
                  <a:pt x="118427" y="161912"/>
                </a:lnTo>
                <a:lnTo>
                  <a:pt x="85090" y="189230"/>
                </a:lnTo>
                <a:lnTo>
                  <a:pt x="77698" y="188620"/>
                </a:lnTo>
                <a:lnTo>
                  <a:pt x="51308" y="155194"/>
                </a:lnTo>
                <a:lnTo>
                  <a:pt x="51879" y="147853"/>
                </a:lnTo>
                <a:lnTo>
                  <a:pt x="85471" y="120904"/>
                </a:lnTo>
                <a:lnTo>
                  <a:pt x="92710" y="121526"/>
                </a:lnTo>
                <a:lnTo>
                  <a:pt x="118884" y="153670"/>
                </a:lnTo>
                <a:lnTo>
                  <a:pt x="118973" y="155194"/>
                </a:lnTo>
                <a:lnTo>
                  <a:pt x="118973" y="85826"/>
                </a:lnTo>
                <a:lnTo>
                  <a:pt x="118579" y="85725"/>
                </a:lnTo>
                <a:lnTo>
                  <a:pt x="113182" y="84442"/>
                </a:lnTo>
                <a:lnTo>
                  <a:pt x="106387" y="83502"/>
                </a:lnTo>
                <a:lnTo>
                  <a:pt x="99441" y="83185"/>
                </a:lnTo>
                <a:lnTo>
                  <a:pt x="97028" y="83185"/>
                </a:lnTo>
                <a:lnTo>
                  <a:pt x="94361" y="83312"/>
                </a:lnTo>
                <a:lnTo>
                  <a:pt x="91567" y="83820"/>
                </a:lnTo>
                <a:lnTo>
                  <a:pt x="88646" y="84201"/>
                </a:lnTo>
                <a:lnTo>
                  <a:pt x="86233" y="84836"/>
                </a:lnTo>
                <a:lnTo>
                  <a:pt x="84201" y="85725"/>
                </a:lnTo>
                <a:lnTo>
                  <a:pt x="85090" y="84201"/>
                </a:lnTo>
                <a:lnTo>
                  <a:pt x="138176" y="10414"/>
                </a:lnTo>
                <a:lnTo>
                  <a:pt x="76200" y="10414"/>
                </a:lnTo>
                <a:lnTo>
                  <a:pt x="24130" y="88011"/>
                </a:lnTo>
                <a:lnTo>
                  <a:pt x="3797" y="128066"/>
                </a:lnTo>
                <a:lnTo>
                  <a:pt x="0" y="155194"/>
                </a:lnTo>
                <a:lnTo>
                  <a:pt x="419" y="163576"/>
                </a:lnTo>
                <a:lnTo>
                  <a:pt x="14630" y="200063"/>
                </a:lnTo>
                <a:lnTo>
                  <a:pt x="44589" y="223621"/>
                </a:lnTo>
                <a:lnTo>
                  <a:pt x="85090" y="232029"/>
                </a:lnTo>
                <a:lnTo>
                  <a:pt x="93637" y="231698"/>
                </a:lnTo>
                <a:lnTo>
                  <a:pt x="132562" y="220078"/>
                </a:lnTo>
                <a:lnTo>
                  <a:pt x="162064" y="189230"/>
                </a:lnTo>
                <a:lnTo>
                  <a:pt x="163449" y="186563"/>
                </a:lnTo>
                <a:lnTo>
                  <a:pt x="166370" y="179006"/>
                </a:lnTo>
                <a:lnTo>
                  <a:pt x="168478" y="170980"/>
                </a:lnTo>
                <a:lnTo>
                  <a:pt x="169748" y="162534"/>
                </a:lnTo>
                <a:lnTo>
                  <a:pt x="170180" y="153670"/>
                </a:lnTo>
                <a:close/>
              </a:path>
              <a:path w="482600" h="276860">
                <a:moveTo>
                  <a:pt x="369951" y="117729"/>
                </a:moveTo>
                <a:lnTo>
                  <a:pt x="365252" y="74168"/>
                </a:lnTo>
                <a:lnTo>
                  <a:pt x="350647" y="38227"/>
                </a:lnTo>
                <a:lnTo>
                  <a:pt x="317500" y="10350"/>
                </a:lnTo>
                <a:lnTo>
                  <a:pt x="317500" y="110871"/>
                </a:lnTo>
                <a:lnTo>
                  <a:pt x="317500" y="124587"/>
                </a:lnTo>
                <a:lnTo>
                  <a:pt x="311658" y="163195"/>
                </a:lnTo>
                <a:lnTo>
                  <a:pt x="292481" y="188087"/>
                </a:lnTo>
                <a:lnTo>
                  <a:pt x="279019" y="188087"/>
                </a:lnTo>
                <a:lnTo>
                  <a:pt x="257048" y="156210"/>
                </a:lnTo>
                <a:lnTo>
                  <a:pt x="253365" y="124587"/>
                </a:lnTo>
                <a:lnTo>
                  <a:pt x="253365" y="110871"/>
                </a:lnTo>
                <a:lnTo>
                  <a:pt x="259334" y="72644"/>
                </a:lnTo>
                <a:lnTo>
                  <a:pt x="279019" y="47879"/>
                </a:lnTo>
                <a:lnTo>
                  <a:pt x="292481" y="47879"/>
                </a:lnTo>
                <a:lnTo>
                  <a:pt x="313817" y="79629"/>
                </a:lnTo>
                <a:lnTo>
                  <a:pt x="317500" y="110871"/>
                </a:lnTo>
                <a:lnTo>
                  <a:pt x="317500" y="10350"/>
                </a:lnTo>
                <a:lnTo>
                  <a:pt x="316179" y="9715"/>
                </a:lnTo>
                <a:lnTo>
                  <a:pt x="306895" y="6870"/>
                </a:lnTo>
                <a:lnTo>
                  <a:pt x="296748" y="5156"/>
                </a:lnTo>
                <a:lnTo>
                  <a:pt x="285750" y="4572"/>
                </a:lnTo>
                <a:lnTo>
                  <a:pt x="274739" y="5156"/>
                </a:lnTo>
                <a:lnTo>
                  <a:pt x="239039" y="18694"/>
                </a:lnTo>
                <a:lnTo>
                  <a:pt x="211582" y="54991"/>
                </a:lnTo>
                <a:lnTo>
                  <a:pt x="202120" y="95338"/>
                </a:lnTo>
                <a:lnTo>
                  <a:pt x="200914" y="117729"/>
                </a:lnTo>
                <a:lnTo>
                  <a:pt x="201218" y="129019"/>
                </a:lnTo>
                <a:lnTo>
                  <a:pt x="208241" y="171348"/>
                </a:lnTo>
                <a:lnTo>
                  <a:pt x="232067" y="211797"/>
                </a:lnTo>
                <a:lnTo>
                  <a:pt x="274739" y="231444"/>
                </a:lnTo>
                <a:lnTo>
                  <a:pt x="285750" y="232029"/>
                </a:lnTo>
                <a:lnTo>
                  <a:pt x="296748" y="231444"/>
                </a:lnTo>
                <a:lnTo>
                  <a:pt x="339102" y="211797"/>
                </a:lnTo>
                <a:lnTo>
                  <a:pt x="355968" y="188087"/>
                </a:lnTo>
                <a:lnTo>
                  <a:pt x="359321" y="180746"/>
                </a:lnTo>
                <a:lnTo>
                  <a:pt x="368744" y="140042"/>
                </a:lnTo>
                <a:lnTo>
                  <a:pt x="369633" y="129019"/>
                </a:lnTo>
                <a:lnTo>
                  <a:pt x="369951" y="117729"/>
                </a:lnTo>
                <a:close/>
              </a:path>
              <a:path w="482600" h="276860">
                <a:moveTo>
                  <a:pt x="482346" y="138303"/>
                </a:moveTo>
                <a:lnTo>
                  <a:pt x="475856" y="83261"/>
                </a:lnTo>
                <a:lnTo>
                  <a:pt x="456692" y="31280"/>
                </a:lnTo>
                <a:lnTo>
                  <a:pt x="437642" y="0"/>
                </a:lnTo>
                <a:lnTo>
                  <a:pt x="403479" y="16764"/>
                </a:lnTo>
                <a:lnTo>
                  <a:pt x="412521" y="30289"/>
                </a:lnTo>
                <a:lnTo>
                  <a:pt x="420446" y="44373"/>
                </a:lnTo>
                <a:lnTo>
                  <a:pt x="437362" y="89827"/>
                </a:lnTo>
                <a:lnTo>
                  <a:pt x="443103" y="138303"/>
                </a:lnTo>
                <a:lnTo>
                  <a:pt x="442455" y="154813"/>
                </a:lnTo>
                <a:lnTo>
                  <a:pt x="432943" y="202565"/>
                </a:lnTo>
                <a:lnTo>
                  <a:pt x="412521" y="246456"/>
                </a:lnTo>
                <a:lnTo>
                  <a:pt x="403479" y="259969"/>
                </a:lnTo>
                <a:lnTo>
                  <a:pt x="437642" y="276733"/>
                </a:lnTo>
                <a:lnTo>
                  <a:pt x="464350" y="228765"/>
                </a:lnTo>
                <a:lnTo>
                  <a:pt x="479463" y="175348"/>
                </a:lnTo>
                <a:lnTo>
                  <a:pt x="481622" y="156946"/>
                </a:lnTo>
                <a:lnTo>
                  <a:pt x="482346" y="138303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64819" y="2303907"/>
            <a:ext cx="9606915" cy="303530"/>
            <a:chOff x="964819" y="2303907"/>
            <a:chExt cx="9606915" cy="3035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819" y="2312670"/>
              <a:ext cx="160591" cy="2216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3510" y="2303907"/>
              <a:ext cx="9408223" cy="30352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7376" y="2736214"/>
            <a:ext cx="9392996" cy="3093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8722" y="3180207"/>
            <a:ext cx="8410321" cy="30352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958418" y="3612515"/>
            <a:ext cx="4877435" cy="309880"/>
            <a:chOff x="958418" y="3612515"/>
            <a:chExt cx="4877435" cy="30988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8418" y="3627120"/>
              <a:ext cx="167881" cy="2274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3510" y="3612515"/>
              <a:ext cx="4671758" cy="30937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956195" y="4056507"/>
            <a:ext cx="9232265" cy="303530"/>
            <a:chOff x="956195" y="4056507"/>
            <a:chExt cx="9232265" cy="30353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6195" y="4071112"/>
              <a:ext cx="178892" cy="2157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63510" y="4056507"/>
              <a:ext cx="9024429" cy="303530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68095" y="4488815"/>
            <a:ext cx="9409709" cy="30937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8095" y="4935473"/>
            <a:ext cx="1835937" cy="23266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22655" y="702246"/>
            <a:ext cx="27603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52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4400" b="1" spc="-26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400" b="1" spc="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400" b="1" spc="-2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400" b="1" spc="-9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4400" b="1" spc="-17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4400" b="1" spc="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400" b="1" spc="-19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4400" b="1" spc="-18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endParaRPr sz="4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890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961" y="1454346"/>
            <a:ext cx="455295" cy="375285"/>
          </a:xfrm>
          <a:custGeom>
            <a:avLst/>
            <a:gdLst/>
            <a:ahLst/>
            <a:cxnLst/>
            <a:rect l="l" t="t" r="r" b="b"/>
            <a:pathLst>
              <a:path w="455294" h="375285">
                <a:moveTo>
                  <a:pt x="340857" y="0"/>
                </a:moveTo>
                <a:lnTo>
                  <a:pt x="321204" y="1470"/>
                </a:lnTo>
                <a:lnTo>
                  <a:pt x="300842" y="6965"/>
                </a:lnTo>
                <a:lnTo>
                  <a:pt x="278330" y="16948"/>
                </a:lnTo>
                <a:lnTo>
                  <a:pt x="258332" y="30063"/>
                </a:lnTo>
                <a:lnTo>
                  <a:pt x="242476" y="39094"/>
                </a:lnTo>
                <a:lnTo>
                  <a:pt x="221932" y="51434"/>
                </a:lnTo>
                <a:lnTo>
                  <a:pt x="187868" y="74479"/>
                </a:lnTo>
                <a:lnTo>
                  <a:pt x="170554" y="86566"/>
                </a:lnTo>
                <a:lnTo>
                  <a:pt x="161960" y="91926"/>
                </a:lnTo>
                <a:lnTo>
                  <a:pt x="152042" y="97071"/>
                </a:lnTo>
                <a:lnTo>
                  <a:pt x="130756" y="108515"/>
                </a:lnTo>
                <a:lnTo>
                  <a:pt x="124445" y="116462"/>
                </a:lnTo>
                <a:lnTo>
                  <a:pt x="110006" y="127803"/>
                </a:lnTo>
                <a:lnTo>
                  <a:pt x="91349" y="139787"/>
                </a:lnTo>
                <a:lnTo>
                  <a:pt x="72387" y="149663"/>
                </a:lnTo>
                <a:lnTo>
                  <a:pt x="55712" y="161347"/>
                </a:lnTo>
                <a:lnTo>
                  <a:pt x="22496" y="199606"/>
                </a:lnTo>
                <a:lnTo>
                  <a:pt x="5216" y="240722"/>
                </a:lnTo>
                <a:lnTo>
                  <a:pt x="0" y="260538"/>
                </a:lnTo>
                <a:lnTo>
                  <a:pt x="1114" y="279425"/>
                </a:lnTo>
                <a:lnTo>
                  <a:pt x="13891" y="315652"/>
                </a:lnTo>
                <a:lnTo>
                  <a:pt x="56443" y="359038"/>
                </a:lnTo>
                <a:lnTo>
                  <a:pt x="98396" y="374707"/>
                </a:lnTo>
                <a:lnTo>
                  <a:pt x="116130" y="375112"/>
                </a:lnTo>
                <a:lnTo>
                  <a:pt x="137460" y="370611"/>
                </a:lnTo>
                <a:lnTo>
                  <a:pt x="190916" y="346894"/>
                </a:lnTo>
                <a:lnTo>
                  <a:pt x="225882" y="324606"/>
                </a:lnTo>
                <a:lnTo>
                  <a:pt x="228263" y="321462"/>
                </a:lnTo>
                <a:lnTo>
                  <a:pt x="249285" y="305746"/>
                </a:lnTo>
                <a:lnTo>
                  <a:pt x="303978" y="275099"/>
                </a:lnTo>
                <a:lnTo>
                  <a:pt x="346834" y="249485"/>
                </a:lnTo>
                <a:lnTo>
                  <a:pt x="413534" y="202495"/>
                </a:lnTo>
                <a:lnTo>
                  <a:pt x="442420" y="168062"/>
                </a:lnTo>
                <a:lnTo>
                  <a:pt x="454818" y="118427"/>
                </a:lnTo>
                <a:lnTo>
                  <a:pt x="450251" y="97736"/>
                </a:lnTo>
                <a:lnTo>
                  <a:pt x="425777" y="50222"/>
                </a:lnTo>
                <a:lnTo>
                  <a:pt x="392270" y="17678"/>
                </a:lnTo>
                <a:lnTo>
                  <a:pt x="361248" y="2089"/>
                </a:lnTo>
                <a:lnTo>
                  <a:pt x="340857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0890" y="942734"/>
            <a:ext cx="479425" cy="243204"/>
          </a:xfrm>
          <a:custGeom>
            <a:avLst/>
            <a:gdLst/>
            <a:ahLst/>
            <a:cxnLst/>
            <a:rect l="l" t="t" r="r" b="b"/>
            <a:pathLst>
              <a:path w="479425" h="243205">
                <a:moveTo>
                  <a:pt x="341222" y="0"/>
                </a:moveTo>
                <a:lnTo>
                  <a:pt x="291477" y="1416"/>
                </a:lnTo>
                <a:lnTo>
                  <a:pt x="237550" y="5437"/>
                </a:lnTo>
                <a:lnTo>
                  <a:pt x="120603" y="16242"/>
                </a:lnTo>
                <a:lnTo>
                  <a:pt x="80738" y="20874"/>
                </a:lnTo>
                <a:lnTo>
                  <a:pt x="25114" y="54628"/>
                </a:lnTo>
                <a:lnTo>
                  <a:pt x="768" y="108617"/>
                </a:lnTo>
                <a:lnTo>
                  <a:pt x="0" y="138543"/>
                </a:lnTo>
                <a:lnTo>
                  <a:pt x="6661" y="167940"/>
                </a:lnTo>
                <a:lnTo>
                  <a:pt x="20622" y="194945"/>
                </a:lnTo>
                <a:lnTo>
                  <a:pt x="41753" y="217696"/>
                </a:lnTo>
                <a:lnTo>
                  <a:pt x="69924" y="234329"/>
                </a:lnTo>
                <a:lnTo>
                  <a:pt x="105005" y="242983"/>
                </a:lnTo>
                <a:lnTo>
                  <a:pt x="146867" y="241794"/>
                </a:lnTo>
                <a:lnTo>
                  <a:pt x="183892" y="238508"/>
                </a:lnTo>
                <a:lnTo>
                  <a:pt x="219228" y="237032"/>
                </a:lnTo>
                <a:lnTo>
                  <a:pt x="256999" y="237365"/>
                </a:lnTo>
                <a:lnTo>
                  <a:pt x="301324" y="239508"/>
                </a:lnTo>
                <a:lnTo>
                  <a:pt x="320500" y="237407"/>
                </a:lnTo>
                <a:lnTo>
                  <a:pt x="337007" y="234793"/>
                </a:lnTo>
                <a:lnTo>
                  <a:pt x="356183" y="232632"/>
                </a:lnTo>
                <a:lnTo>
                  <a:pt x="383366" y="231888"/>
                </a:lnTo>
                <a:lnTo>
                  <a:pt x="427982" y="216779"/>
                </a:lnTo>
                <a:lnTo>
                  <a:pt x="458002" y="186201"/>
                </a:lnTo>
                <a:lnTo>
                  <a:pt x="474654" y="145893"/>
                </a:lnTo>
                <a:lnTo>
                  <a:pt x="479170" y="101596"/>
                </a:lnTo>
                <a:lnTo>
                  <a:pt x="472778" y="59048"/>
                </a:lnTo>
                <a:lnTo>
                  <a:pt x="456709" y="23989"/>
                </a:lnTo>
                <a:lnTo>
                  <a:pt x="424702" y="10024"/>
                </a:lnTo>
                <a:lnTo>
                  <a:pt x="385918" y="2448"/>
                </a:lnTo>
                <a:lnTo>
                  <a:pt x="341222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493" y="383000"/>
            <a:ext cx="461645" cy="305435"/>
          </a:xfrm>
          <a:custGeom>
            <a:avLst/>
            <a:gdLst/>
            <a:ahLst/>
            <a:cxnLst/>
            <a:rect l="l" t="t" r="r" b="b"/>
            <a:pathLst>
              <a:path w="461644" h="305434">
                <a:moveTo>
                  <a:pt x="85121" y="0"/>
                </a:moveTo>
                <a:lnTo>
                  <a:pt x="45265" y="9836"/>
                </a:lnTo>
                <a:lnTo>
                  <a:pt x="19978" y="42322"/>
                </a:lnTo>
                <a:lnTo>
                  <a:pt x="18718" y="48783"/>
                </a:lnTo>
                <a:lnTo>
                  <a:pt x="16440" y="57150"/>
                </a:lnTo>
                <a:lnTo>
                  <a:pt x="12597" y="66611"/>
                </a:lnTo>
                <a:lnTo>
                  <a:pt x="6643" y="76358"/>
                </a:lnTo>
                <a:lnTo>
                  <a:pt x="3227" y="96396"/>
                </a:lnTo>
                <a:lnTo>
                  <a:pt x="830" y="114553"/>
                </a:lnTo>
                <a:lnTo>
                  <a:pt x="0" y="131615"/>
                </a:lnTo>
                <a:lnTo>
                  <a:pt x="1284" y="148367"/>
                </a:lnTo>
                <a:lnTo>
                  <a:pt x="29637" y="186104"/>
                </a:lnTo>
                <a:lnTo>
                  <a:pt x="70797" y="209774"/>
                </a:lnTo>
                <a:lnTo>
                  <a:pt x="89625" y="218582"/>
                </a:lnTo>
                <a:lnTo>
                  <a:pt x="105786" y="226891"/>
                </a:lnTo>
                <a:lnTo>
                  <a:pt x="117946" y="234473"/>
                </a:lnTo>
                <a:lnTo>
                  <a:pt x="173843" y="255031"/>
                </a:lnTo>
                <a:lnTo>
                  <a:pt x="229976" y="274256"/>
                </a:lnTo>
                <a:lnTo>
                  <a:pt x="290590" y="294036"/>
                </a:lnTo>
                <a:lnTo>
                  <a:pt x="348465" y="303355"/>
                </a:lnTo>
                <a:lnTo>
                  <a:pt x="372037" y="305377"/>
                </a:lnTo>
                <a:lnTo>
                  <a:pt x="391301" y="304577"/>
                </a:lnTo>
                <a:lnTo>
                  <a:pt x="433220" y="277056"/>
                </a:lnTo>
                <a:lnTo>
                  <a:pt x="453850" y="235394"/>
                </a:lnTo>
                <a:lnTo>
                  <a:pt x="461309" y="191170"/>
                </a:lnTo>
                <a:lnTo>
                  <a:pt x="460892" y="174688"/>
                </a:lnTo>
                <a:lnTo>
                  <a:pt x="448425" y="124684"/>
                </a:lnTo>
                <a:lnTo>
                  <a:pt x="407379" y="88804"/>
                </a:lnTo>
                <a:lnTo>
                  <a:pt x="379004" y="78327"/>
                </a:lnTo>
                <a:lnTo>
                  <a:pt x="356176" y="69516"/>
                </a:lnTo>
                <a:lnTo>
                  <a:pt x="304547" y="48799"/>
                </a:lnTo>
                <a:lnTo>
                  <a:pt x="129414" y="3333"/>
                </a:lnTo>
                <a:lnTo>
                  <a:pt x="105112" y="250"/>
                </a:lnTo>
                <a:lnTo>
                  <a:pt x="85121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82350" y="952500"/>
            <a:ext cx="476250" cy="234315"/>
          </a:xfrm>
          <a:custGeom>
            <a:avLst/>
            <a:gdLst/>
            <a:ahLst/>
            <a:cxnLst/>
            <a:rect l="l" t="t" r="r" b="b"/>
            <a:pathLst>
              <a:path w="476250" h="234315">
                <a:moveTo>
                  <a:pt x="346328" y="0"/>
                </a:moveTo>
                <a:lnTo>
                  <a:pt x="310260" y="0"/>
                </a:lnTo>
                <a:lnTo>
                  <a:pt x="278574" y="1200"/>
                </a:lnTo>
                <a:lnTo>
                  <a:pt x="246221" y="4365"/>
                </a:lnTo>
                <a:lnTo>
                  <a:pt x="165989" y="13970"/>
                </a:lnTo>
                <a:lnTo>
                  <a:pt x="148365" y="14079"/>
                </a:lnTo>
                <a:lnTo>
                  <a:pt x="128063" y="14843"/>
                </a:lnTo>
                <a:lnTo>
                  <a:pt x="105070" y="16916"/>
                </a:lnTo>
                <a:lnTo>
                  <a:pt x="79375" y="20954"/>
                </a:lnTo>
                <a:lnTo>
                  <a:pt x="59201" y="23375"/>
                </a:lnTo>
                <a:lnTo>
                  <a:pt x="21590" y="49022"/>
                </a:lnTo>
                <a:lnTo>
                  <a:pt x="1355" y="96277"/>
                </a:lnTo>
                <a:lnTo>
                  <a:pt x="0" y="112013"/>
                </a:lnTo>
                <a:lnTo>
                  <a:pt x="0" y="147065"/>
                </a:lnTo>
                <a:lnTo>
                  <a:pt x="12162" y="185499"/>
                </a:lnTo>
                <a:lnTo>
                  <a:pt x="43291" y="212740"/>
                </a:lnTo>
                <a:lnTo>
                  <a:pt x="86614" y="224154"/>
                </a:lnTo>
                <a:lnTo>
                  <a:pt x="151510" y="231139"/>
                </a:lnTo>
                <a:lnTo>
                  <a:pt x="281431" y="231139"/>
                </a:lnTo>
                <a:lnTo>
                  <a:pt x="333712" y="234086"/>
                </a:lnTo>
                <a:lnTo>
                  <a:pt x="353536" y="233759"/>
                </a:lnTo>
                <a:lnTo>
                  <a:pt x="362549" y="232122"/>
                </a:lnTo>
                <a:lnTo>
                  <a:pt x="382397" y="231139"/>
                </a:lnTo>
                <a:lnTo>
                  <a:pt x="420338" y="219773"/>
                </a:lnTo>
                <a:lnTo>
                  <a:pt x="456961" y="187336"/>
                </a:lnTo>
                <a:lnTo>
                  <a:pt x="476250" y="140080"/>
                </a:lnTo>
                <a:lnTo>
                  <a:pt x="476250" y="91059"/>
                </a:lnTo>
                <a:lnTo>
                  <a:pt x="461033" y="39856"/>
                </a:lnTo>
                <a:lnTo>
                  <a:pt x="404971" y="13985"/>
                </a:lnTo>
                <a:lnTo>
                  <a:pt x="377340" y="6332"/>
                </a:lnTo>
                <a:lnTo>
                  <a:pt x="346328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33876" y="296197"/>
            <a:ext cx="446405" cy="367665"/>
          </a:xfrm>
          <a:custGeom>
            <a:avLst/>
            <a:gdLst/>
            <a:ahLst/>
            <a:cxnLst/>
            <a:rect l="l" t="t" r="r" b="b"/>
            <a:pathLst>
              <a:path w="446404" h="367665">
                <a:moveTo>
                  <a:pt x="347789" y="0"/>
                </a:moveTo>
                <a:lnTo>
                  <a:pt x="301700" y="7068"/>
                </a:lnTo>
                <a:lnTo>
                  <a:pt x="247405" y="29938"/>
                </a:lnTo>
                <a:lnTo>
                  <a:pt x="213862" y="52480"/>
                </a:lnTo>
                <a:lnTo>
                  <a:pt x="192024" y="67264"/>
                </a:lnTo>
                <a:lnTo>
                  <a:pt x="167268" y="82643"/>
                </a:lnTo>
                <a:lnTo>
                  <a:pt x="71042" y="153580"/>
                </a:lnTo>
                <a:lnTo>
                  <a:pt x="48904" y="169257"/>
                </a:lnTo>
                <a:lnTo>
                  <a:pt x="19361" y="204722"/>
                </a:lnTo>
                <a:lnTo>
                  <a:pt x="0" y="253855"/>
                </a:lnTo>
                <a:lnTo>
                  <a:pt x="2978" y="271143"/>
                </a:lnTo>
                <a:lnTo>
                  <a:pt x="19948" y="308576"/>
                </a:lnTo>
                <a:lnTo>
                  <a:pt x="53635" y="349438"/>
                </a:lnTo>
                <a:lnTo>
                  <a:pt x="93989" y="364583"/>
                </a:lnTo>
                <a:lnTo>
                  <a:pt x="115347" y="367363"/>
                </a:lnTo>
                <a:lnTo>
                  <a:pt x="138074" y="365011"/>
                </a:lnTo>
                <a:lnTo>
                  <a:pt x="162159" y="357493"/>
                </a:lnTo>
                <a:lnTo>
                  <a:pt x="187588" y="344771"/>
                </a:lnTo>
                <a:lnTo>
                  <a:pt x="233757" y="312628"/>
                </a:lnTo>
                <a:lnTo>
                  <a:pt x="299666" y="268412"/>
                </a:lnTo>
                <a:lnTo>
                  <a:pt x="384311" y="212437"/>
                </a:lnTo>
                <a:lnTo>
                  <a:pt x="421459" y="172527"/>
                </a:lnTo>
                <a:lnTo>
                  <a:pt x="440318" y="138904"/>
                </a:lnTo>
                <a:lnTo>
                  <a:pt x="445791" y="123705"/>
                </a:lnTo>
                <a:lnTo>
                  <a:pt x="444287" y="105995"/>
                </a:lnTo>
                <a:lnTo>
                  <a:pt x="423681" y="61180"/>
                </a:lnTo>
                <a:lnTo>
                  <a:pt x="393852" y="23143"/>
                </a:lnTo>
                <a:lnTo>
                  <a:pt x="365261" y="1871"/>
                </a:lnTo>
                <a:lnTo>
                  <a:pt x="347789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1016" y="1485646"/>
            <a:ext cx="441959" cy="365125"/>
          </a:xfrm>
          <a:custGeom>
            <a:avLst/>
            <a:gdLst/>
            <a:ahLst/>
            <a:cxnLst/>
            <a:rect l="l" t="t" r="r" b="b"/>
            <a:pathLst>
              <a:path w="441959" h="365125">
                <a:moveTo>
                  <a:pt x="102054" y="0"/>
                </a:moveTo>
                <a:lnTo>
                  <a:pt x="48793" y="21986"/>
                </a:lnTo>
                <a:lnTo>
                  <a:pt x="25552" y="51006"/>
                </a:lnTo>
                <a:lnTo>
                  <a:pt x="20387" y="57267"/>
                </a:lnTo>
                <a:lnTo>
                  <a:pt x="12805" y="64896"/>
                </a:lnTo>
                <a:lnTo>
                  <a:pt x="10316" y="75616"/>
                </a:lnTo>
                <a:lnTo>
                  <a:pt x="4625" y="94436"/>
                </a:lnTo>
                <a:lnTo>
                  <a:pt x="2137" y="105155"/>
                </a:lnTo>
                <a:lnTo>
                  <a:pt x="0" y="112686"/>
                </a:lnTo>
                <a:lnTo>
                  <a:pt x="565" y="122253"/>
                </a:lnTo>
                <a:lnTo>
                  <a:pt x="13259" y="160145"/>
                </a:lnTo>
                <a:lnTo>
                  <a:pt x="41362" y="190589"/>
                </a:lnTo>
                <a:lnTo>
                  <a:pt x="149346" y="269605"/>
                </a:lnTo>
                <a:lnTo>
                  <a:pt x="215463" y="315807"/>
                </a:lnTo>
                <a:lnTo>
                  <a:pt x="257280" y="343280"/>
                </a:lnTo>
                <a:lnTo>
                  <a:pt x="274546" y="349313"/>
                </a:lnTo>
                <a:lnTo>
                  <a:pt x="303125" y="360283"/>
                </a:lnTo>
                <a:lnTo>
                  <a:pt x="315319" y="363600"/>
                </a:lnTo>
                <a:lnTo>
                  <a:pt x="326693" y="364622"/>
                </a:lnTo>
                <a:lnTo>
                  <a:pt x="336877" y="363870"/>
                </a:lnTo>
                <a:lnTo>
                  <a:pt x="385232" y="344265"/>
                </a:lnTo>
                <a:lnTo>
                  <a:pt x="419459" y="311150"/>
                </a:lnTo>
                <a:lnTo>
                  <a:pt x="441731" y="262889"/>
                </a:lnTo>
                <a:lnTo>
                  <a:pt x="441444" y="238926"/>
                </a:lnTo>
                <a:lnTo>
                  <a:pt x="425463" y="202132"/>
                </a:lnTo>
                <a:lnTo>
                  <a:pt x="390102" y="167802"/>
                </a:lnTo>
                <a:lnTo>
                  <a:pt x="274298" y="93217"/>
                </a:lnTo>
                <a:lnTo>
                  <a:pt x="208385" y="45338"/>
                </a:lnTo>
                <a:lnTo>
                  <a:pt x="191309" y="29533"/>
                </a:lnTo>
                <a:lnTo>
                  <a:pt x="173222" y="17478"/>
                </a:lnTo>
                <a:lnTo>
                  <a:pt x="154967" y="9638"/>
                </a:lnTo>
                <a:lnTo>
                  <a:pt x="137392" y="6476"/>
                </a:lnTo>
                <a:lnTo>
                  <a:pt x="119366" y="1952"/>
                </a:lnTo>
                <a:lnTo>
                  <a:pt x="102054" y="0"/>
                </a:lnTo>
                <a:close/>
              </a:path>
            </a:pathLst>
          </a:custGeom>
          <a:solidFill>
            <a:srgbClr val="767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9630" y="6450863"/>
            <a:ext cx="133858" cy="10791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-2590800" y="2438400"/>
            <a:ext cx="12344400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408420">
              <a:lnSpc>
                <a:spcPct val="100000"/>
              </a:lnSpc>
              <a:spcBef>
                <a:spcPts val="135"/>
              </a:spcBef>
            </a:pPr>
            <a:r>
              <a:rPr sz="6600" spc="730" dirty="0" smtClean="0">
                <a:solidFill>
                  <a:schemeClr val="tx1"/>
                </a:solidFill>
              </a:rPr>
              <a:t>Thank</a:t>
            </a:r>
            <a:r>
              <a:rPr lang="en-US" sz="6600" spc="730" dirty="0" smtClean="0">
                <a:solidFill>
                  <a:schemeClr val="tx1"/>
                </a:solidFill>
              </a:rPr>
              <a:t> Y</a:t>
            </a:r>
            <a:r>
              <a:rPr sz="7200" spc="320" dirty="0" smtClean="0">
                <a:solidFill>
                  <a:schemeClr val="tx1"/>
                </a:solidFill>
              </a:rPr>
              <a:t>ou</a:t>
            </a:r>
            <a:endParaRPr sz="5400" spc="32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638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000" b="1" dirty="0" smtClean="0">
                <a:solidFill>
                  <a:schemeClr val="accent6"/>
                </a:solidFill>
              </a:rPr>
              <a:t>Compensatory stage:</a:t>
            </a:r>
          </a:p>
          <a:p>
            <a:pPr marL="0" indent="0" algn="l">
              <a:buNone/>
            </a:pPr>
            <a:r>
              <a:rPr lang="en-GB" b="1" dirty="0">
                <a:solidFill>
                  <a:schemeClr val="tx1"/>
                </a:solidFill>
              </a:rPr>
              <a:t>Neural, hormonal, biochemical </a:t>
            </a:r>
            <a:r>
              <a:rPr lang="en-GB" b="1" dirty="0" smtClean="0">
                <a:solidFill>
                  <a:schemeClr val="tx1"/>
                </a:solidFill>
              </a:rPr>
              <a:t>compensation </a:t>
            </a:r>
            <a:r>
              <a:rPr lang="en-GB" b="1" dirty="0">
                <a:solidFill>
                  <a:schemeClr val="tx1"/>
                </a:solidFill>
              </a:rPr>
              <a:t>to </a:t>
            </a:r>
            <a:r>
              <a:rPr lang="en-GB" b="1" dirty="0" smtClean="0">
                <a:solidFill>
                  <a:schemeClr val="tx1"/>
                </a:solidFill>
              </a:rPr>
              <a:t>maintain homeostasis</a:t>
            </a:r>
            <a:r>
              <a:rPr lang="en-GB" b="1" dirty="0">
                <a:solidFill>
                  <a:schemeClr val="tx1"/>
                </a:solidFill>
              </a:rPr>
              <a:t>; </a:t>
            </a:r>
          </a:p>
          <a:p>
            <a:pPr marL="0" indent="0" algn="l">
              <a:buNone/>
            </a:pPr>
            <a:r>
              <a:rPr lang="en-GB" b="1" dirty="0">
                <a:solidFill>
                  <a:schemeClr val="tx1"/>
                </a:solidFill>
              </a:rPr>
              <a:t>inadequate perfusion → autonomic nervous </a:t>
            </a:r>
          </a:p>
          <a:p>
            <a:pPr marL="0" indent="0" algn="l">
              <a:buNone/>
            </a:pPr>
            <a:r>
              <a:rPr lang="en-GB" b="1" dirty="0">
                <a:solidFill>
                  <a:schemeClr val="tx1"/>
                </a:solidFill>
              </a:rPr>
              <a:t>system attempts to compensate </a:t>
            </a:r>
          </a:p>
          <a:p>
            <a:pPr marL="0" indent="0" algn="l">
              <a:buNone/>
            </a:pPr>
            <a:r>
              <a:rPr lang="en-GB" b="1" dirty="0">
                <a:solidFill>
                  <a:schemeClr val="tx1"/>
                </a:solidFill>
              </a:rPr>
              <a:t>▫ Sympathetic nervous system </a:t>
            </a:r>
            <a:r>
              <a:rPr lang="en-GB" b="1" dirty="0" smtClean="0">
                <a:solidFill>
                  <a:schemeClr val="tx1"/>
                </a:solidFill>
              </a:rPr>
              <a:t>vasoconstriction</a:t>
            </a:r>
            <a:r>
              <a:rPr lang="en-GB" b="1" dirty="0">
                <a:solidFill>
                  <a:schemeClr val="tx1"/>
                </a:solidFill>
              </a:rPr>
              <a:t>, ↑ contractility</a:t>
            </a:r>
          </a:p>
          <a:p>
            <a:pPr marL="0" indent="0" algn="l">
              <a:buNone/>
            </a:pPr>
            <a:r>
              <a:rPr lang="en-GB" b="1" dirty="0">
                <a:solidFill>
                  <a:schemeClr val="tx1"/>
                </a:solidFill>
              </a:rPr>
              <a:t>▫ Release of </a:t>
            </a:r>
            <a:r>
              <a:rPr lang="en-GB" b="1" dirty="0" err="1">
                <a:solidFill>
                  <a:schemeClr val="tx1"/>
                </a:solidFill>
              </a:rPr>
              <a:t>catecholamines</a:t>
            </a:r>
            <a:r>
              <a:rPr lang="en-GB" b="1" dirty="0">
                <a:solidFill>
                  <a:schemeClr val="tx1"/>
                </a:solidFill>
              </a:rPr>
              <a:t>, vasopressin, </a:t>
            </a:r>
            <a:r>
              <a:rPr lang="en-GB" b="1" dirty="0" smtClean="0">
                <a:solidFill>
                  <a:schemeClr val="tx1"/>
                </a:solidFill>
              </a:rPr>
              <a:t>angiotensin II </a:t>
            </a:r>
          </a:p>
          <a:p>
            <a:pPr marL="0" indent="0" algn="l">
              <a:buNone/>
            </a:pPr>
            <a:r>
              <a:rPr lang="en-GB" b="1" dirty="0" smtClean="0">
                <a:solidFill>
                  <a:schemeClr val="tx1"/>
                </a:solidFill>
              </a:rPr>
              <a:t>→  ↑ vasoconstriction, ↑ </a:t>
            </a:r>
            <a:r>
              <a:rPr lang="en-GB" b="1" dirty="0">
                <a:solidFill>
                  <a:schemeClr val="tx1"/>
                </a:solidFill>
              </a:rPr>
              <a:t>retention water, sodium </a:t>
            </a:r>
            <a:endParaRPr lang="en-GB" b="1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GB" b="1" dirty="0" smtClean="0">
                <a:solidFill>
                  <a:schemeClr val="tx1"/>
                </a:solidFill>
              </a:rPr>
              <a:t>→ </a:t>
            </a:r>
            <a:r>
              <a:rPr lang="en-GB" b="1" dirty="0">
                <a:solidFill>
                  <a:schemeClr val="tx1"/>
                </a:solidFill>
              </a:rPr>
              <a:t>↑ SVR, ↑ </a:t>
            </a:r>
            <a:r>
              <a:rPr lang="en-GB" b="1" dirty="0" smtClean="0">
                <a:solidFill>
                  <a:schemeClr val="tx1"/>
                </a:solidFill>
              </a:rPr>
              <a:t>blood </a:t>
            </a:r>
            <a:r>
              <a:rPr lang="en-GB" b="1" dirty="0">
                <a:solidFill>
                  <a:schemeClr val="tx1"/>
                </a:solidFill>
              </a:rPr>
              <a:t>volume </a:t>
            </a:r>
            <a:r>
              <a:rPr lang="en-GB" b="1" dirty="0" smtClean="0">
                <a:solidFill>
                  <a:schemeClr val="tx1"/>
                </a:solidFill>
              </a:rPr>
              <a:t>→ </a:t>
            </a:r>
            <a:r>
              <a:rPr lang="en-GB" b="1" dirty="0">
                <a:solidFill>
                  <a:schemeClr val="tx1"/>
                </a:solidFill>
              </a:rPr>
              <a:t>↑ BP </a:t>
            </a:r>
            <a:r>
              <a:rPr lang="en-GB" b="1" dirty="0" smtClean="0">
                <a:solidFill>
                  <a:schemeClr val="tx1"/>
                </a:solidFill>
              </a:rPr>
              <a:t>→ </a:t>
            </a:r>
            <a:r>
              <a:rPr lang="en-GB" b="1" dirty="0">
                <a:solidFill>
                  <a:schemeClr val="tx1"/>
                </a:solidFill>
              </a:rPr>
              <a:t>↑ perfusion</a:t>
            </a:r>
            <a:endParaRPr lang="en-GB" b="1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ar-JO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638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000" b="1" dirty="0" smtClean="0">
                <a:solidFill>
                  <a:schemeClr val="accent6"/>
                </a:solidFill>
              </a:rPr>
              <a:t>Progressive stage: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1"/>
                </a:solidFill>
              </a:rPr>
              <a:t>Compensation </a:t>
            </a:r>
            <a:r>
              <a:rPr lang="en-US" sz="2800" b="1" dirty="0" smtClean="0">
                <a:solidFill>
                  <a:schemeClr val="tx1"/>
                </a:solidFill>
              </a:rPr>
              <a:t>fails, 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requires </a:t>
            </a:r>
            <a:r>
              <a:rPr lang="en-US" sz="2800" b="1" dirty="0">
                <a:solidFill>
                  <a:schemeClr val="tx1"/>
                </a:solidFill>
              </a:rPr>
              <a:t>aggressive </a:t>
            </a:r>
            <a:r>
              <a:rPr lang="en-US" sz="2800" b="1" dirty="0" smtClean="0">
                <a:solidFill>
                  <a:schemeClr val="tx1"/>
                </a:solidFill>
              </a:rPr>
              <a:t>interventions </a:t>
            </a:r>
            <a:r>
              <a:rPr lang="en-US" sz="2800" b="1" dirty="0">
                <a:solidFill>
                  <a:schemeClr val="tx1"/>
                </a:solidFill>
              </a:rPr>
              <a:t>to </a:t>
            </a:r>
            <a:r>
              <a:rPr lang="en-US" sz="2800" b="1" dirty="0" smtClean="0">
                <a:solidFill>
                  <a:schemeClr val="tx1"/>
                </a:solidFill>
              </a:rPr>
              <a:t>prevent multiple organ dysfunction syndrome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4864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dirty="0" smtClean="0">
                <a:solidFill>
                  <a:schemeClr val="accent6"/>
                </a:solidFill>
              </a:rPr>
              <a:t>Irreversible stage: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1"/>
                </a:solidFill>
              </a:rPr>
              <a:t>Decreased perfusion (vasoconstriction,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1"/>
                </a:solidFill>
              </a:rPr>
              <a:t>decreased cardiac output ) → anaerobic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1"/>
                </a:solidFill>
              </a:rPr>
              <a:t>metabolism; profound hypotension,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1"/>
                </a:solidFill>
              </a:rPr>
              <a:t>hypoxemia, organ failure; recovery unlikely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457200"/>
            <a:ext cx="10210800" cy="6096000"/>
          </a:xfrm>
          <a:noFill/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GB" sz="3900" b="1" dirty="0" smtClean="0">
                <a:solidFill>
                  <a:schemeClr val="tx1"/>
                </a:solidFill>
              </a:rPr>
              <a:t>Common </a:t>
            </a:r>
            <a:r>
              <a:rPr lang="en-GB" sz="3900" b="1" dirty="0">
                <a:solidFill>
                  <a:schemeClr val="tx1"/>
                </a:solidFill>
              </a:rPr>
              <a:t>Features of </a:t>
            </a:r>
            <a:r>
              <a:rPr lang="en-GB" sz="3900" b="1" dirty="0" smtClean="0">
                <a:solidFill>
                  <a:schemeClr val="tx1"/>
                </a:solidFill>
              </a:rPr>
              <a:t>Shock</a:t>
            </a:r>
          </a:p>
          <a:p>
            <a:pPr marL="0" indent="0" algn="l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 </a:t>
            </a:r>
            <a:r>
              <a:rPr lang="en-US" sz="2400" b="1" dirty="0">
                <a:solidFill>
                  <a:schemeClr val="accent6"/>
                </a:solidFill>
              </a:rPr>
              <a:t>H</a:t>
            </a:r>
            <a:r>
              <a:rPr lang="en-US" sz="2400" b="1" dirty="0" smtClean="0">
                <a:solidFill>
                  <a:schemeClr val="accent6"/>
                </a:solidFill>
              </a:rPr>
              <a:t>ypotension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(not an absolute requirement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- SBP </a:t>
            </a:r>
            <a:r>
              <a:rPr lang="en-US" b="1" dirty="0">
                <a:solidFill>
                  <a:schemeClr val="tx1"/>
                </a:solidFill>
              </a:rPr>
              <a:t>&lt; 90mm Hg, not seen in “</a:t>
            </a:r>
            <a:r>
              <a:rPr lang="en-US" b="1" dirty="0" err="1">
                <a:solidFill>
                  <a:schemeClr val="tx1"/>
                </a:solidFill>
              </a:rPr>
              <a:t>preshock</a:t>
            </a:r>
            <a:r>
              <a:rPr lang="en-US" b="1" dirty="0" smtClean="0">
                <a:solidFill>
                  <a:schemeClr val="tx1"/>
                </a:solidFill>
              </a:rPr>
              <a:t>” 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/>
                </a:solidFill>
              </a:rPr>
              <a:t>   </a:t>
            </a:r>
            <a:r>
              <a:rPr lang="en-US" sz="2400" b="1" dirty="0">
                <a:solidFill>
                  <a:schemeClr val="accent6"/>
                </a:solidFill>
              </a:rPr>
              <a:t>Cool skin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- </a:t>
            </a:r>
            <a:r>
              <a:rPr lang="en-US" b="1" dirty="0" err="1" smtClean="0">
                <a:solidFill>
                  <a:schemeClr val="tx1"/>
                </a:solidFill>
              </a:rPr>
              <a:t>Vasoconstrictive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mechanisms to redirect blood from </a:t>
            </a:r>
            <a:r>
              <a:rPr lang="en-US" b="1" dirty="0" smtClean="0">
                <a:solidFill>
                  <a:schemeClr val="tx1"/>
                </a:solidFill>
              </a:rPr>
              <a:t>periphery </a:t>
            </a:r>
            <a:r>
              <a:rPr lang="en-US" b="1" dirty="0">
                <a:solidFill>
                  <a:schemeClr val="tx1"/>
                </a:solidFill>
              </a:rPr>
              <a:t>to vital </a:t>
            </a:r>
            <a:r>
              <a:rPr lang="en-US" b="1" dirty="0" smtClean="0">
                <a:solidFill>
                  <a:schemeClr val="tx1"/>
                </a:solidFill>
              </a:rPr>
              <a:t>organ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- Exception </a:t>
            </a:r>
            <a:r>
              <a:rPr lang="en-US" b="1" dirty="0">
                <a:solidFill>
                  <a:schemeClr val="tx1"/>
                </a:solidFill>
              </a:rPr>
              <a:t>is </a:t>
            </a:r>
            <a:r>
              <a:rPr lang="en-US" b="1" dirty="0">
                <a:solidFill>
                  <a:srgbClr val="FFFF00"/>
                </a:solidFill>
              </a:rPr>
              <a:t>warm</a:t>
            </a:r>
            <a:r>
              <a:rPr lang="en-US" b="1" dirty="0">
                <a:solidFill>
                  <a:schemeClr val="tx1"/>
                </a:solidFill>
              </a:rPr>
              <a:t> skin in </a:t>
            </a:r>
            <a:r>
              <a:rPr lang="en-US" b="1" dirty="0">
                <a:solidFill>
                  <a:srgbClr val="FFFF00"/>
                </a:solidFill>
              </a:rPr>
              <a:t>early </a:t>
            </a:r>
            <a:r>
              <a:rPr lang="en-US" b="1" dirty="0" smtClean="0">
                <a:solidFill>
                  <a:srgbClr val="FFFF00"/>
                </a:solidFill>
              </a:rPr>
              <a:t>distributive </a:t>
            </a:r>
            <a:r>
              <a:rPr lang="en-US" b="1" dirty="0">
                <a:solidFill>
                  <a:srgbClr val="FFFF00"/>
                </a:solidFill>
              </a:rPr>
              <a:t>shock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/>
                </a:solidFill>
              </a:rPr>
              <a:t>  </a:t>
            </a:r>
            <a:r>
              <a:rPr lang="en-US" sz="2400" b="1" dirty="0">
                <a:solidFill>
                  <a:schemeClr val="accent6"/>
                </a:solidFill>
              </a:rPr>
              <a:t> Oliguria </a:t>
            </a:r>
            <a:r>
              <a:rPr lang="en-US" sz="2400" b="1" dirty="0">
                <a:solidFill>
                  <a:schemeClr val="tx1"/>
                </a:solidFill>
              </a:rPr>
              <a:t>(↓kidney perfusion)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/>
                </a:solidFill>
              </a:rPr>
              <a:t>   </a:t>
            </a:r>
            <a:r>
              <a:rPr lang="en-US" sz="2400" b="1" dirty="0">
                <a:solidFill>
                  <a:schemeClr val="accent6"/>
                </a:solidFill>
              </a:rPr>
              <a:t>Altered mental status  </a:t>
            </a:r>
            <a:r>
              <a:rPr lang="en-US" sz="2400" b="1" dirty="0">
                <a:solidFill>
                  <a:schemeClr val="tx1"/>
                </a:solidFill>
              </a:rPr>
              <a:t>(↓brain perfusion)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/>
                </a:solidFill>
              </a:rPr>
              <a:t>   </a:t>
            </a:r>
            <a:r>
              <a:rPr lang="en-US" sz="2400" b="1" dirty="0">
                <a:solidFill>
                  <a:schemeClr val="accent6"/>
                </a:solidFill>
              </a:rPr>
              <a:t>Metabolic </a:t>
            </a:r>
            <a:r>
              <a:rPr lang="en-US" sz="2400" b="1" dirty="0" smtClean="0">
                <a:solidFill>
                  <a:schemeClr val="accent6"/>
                </a:solidFill>
              </a:rPr>
              <a:t>acidosis</a:t>
            </a:r>
            <a:endParaRPr lang="ar-JO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2819400" y="2209800"/>
            <a:ext cx="6400800" cy="182880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chemeClr val="tx1"/>
                </a:solidFill>
              </a:rPr>
              <a:t>Key diagnostic factor</a:t>
            </a:r>
          </a:p>
        </p:txBody>
      </p:sp>
    </p:spTree>
    <p:extLst>
      <p:ext uri="{BB962C8B-B14F-4D97-AF65-F5344CB8AC3E}">
        <p14:creationId xmlns:p14="http://schemas.microsoft.com/office/powerpoint/2010/main" val="34130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شريحة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367</TotalTime>
  <Words>685</Words>
  <Application>Microsoft Office PowerPoint</Application>
  <PresentationFormat>Widescreen</PresentationFormat>
  <Paragraphs>202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Archivo Narrow</vt:lpstr>
      <vt:lpstr>Arial</vt:lpstr>
      <vt:lpstr>Calibri</vt:lpstr>
      <vt:lpstr>Calibri Light</vt:lpstr>
      <vt:lpstr>Cambria</vt:lpstr>
      <vt:lpstr>Century Gothic</vt:lpstr>
      <vt:lpstr>Tahoma</vt:lpstr>
      <vt:lpstr>Trebuchet MS</vt:lpstr>
      <vt:lpstr>Tw Cen MT</vt:lpstr>
      <vt:lpstr>Wingdings 3</vt:lpstr>
      <vt:lpstr>شريحة</vt:lpstr>
      <vt:lpstr>Droplet</vt:lpstr>
      <vt:lpstr>Office Theme</vt:lpstr>
      <vt:lpstr>1_Office Theme</vt:lpstr>
      <vt:lpstr>Shock</vt:lpstr>
      <vt:lpstr>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 I A G N OS T I C I N V E S T I G AT I ON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Cardiogenic shock characteristics</vt:lpstr>
      <vt:lpstr>Cardiogenic shock signs</vt:lpstr>
      <vt:lpstr>Pathophysiology of cardiogenicshock :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Predisposig factors: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</dc:title>
  <dc:creator>omar</dc:creator>
  <cp:lastModifiedBy>ENGINEER</cp:lastModifiedBy>
  <cp:revision>40</cp:revision>
  <dcterms:created xsi:type="dcterms:W3CDTF">2023-12-11T15:01:27Z</dcterms:created>
  <dcterms:modified xsi:type="dcterms:W3CDTF">2023-12-12T21:06:46Z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2023-11-13T00:00:00Z</vt:filetime>
  </property>
  <property fmtid="{D5CDD505-2E9C-101B-9397-08002B2CF9AE}" pid="3" name="LastSaved">
    <vt:filetime>2023-12-11T00:00:00Z</vt:filetime>
  </property>
</Properties>
</file>