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72" r:id="rId3"/>
  </p:sldMasterIdLst>
  <p:sldIdLst>
    <p:sldId id="256" r:id="rId4"/>
    <p:sldId id="302" r:id="rId5"/>
    <p:sldId id="296" r:id="rId6"/>
    <p:sldId id="297" r:id="rId7"/>
    <p:sldId id="298" r:id="rId8"/>
    <p:sldId id="299" r:id="rId9"/>
    <p:sldId id="300" r:id="rId10"/>
    <p:sldId id="301" r:id="rId11"/>
    <p:sldId id="289" r:id="rId12"/>
  </p:sldIdLst>
  <p:sldSz cx="9144000" cy="6858000" type="screen4x3"/>
  <p:notesSz cx="6858000" cy="9144000"/>
  <p:defaultTextStyle>
    <a:defPPr>
      <a:defRPr lang="ar-SA"/>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8394" autoAdjust="0"/>
    <p:restoredTop sz="94660"/>
  </p:normalViewPr>
  <p:slideViewPr>
    <p:cSldViewPr>
      <p:cViewPr varScale="1">
        <p:scale>
          <a:sx n="68" d="100"/>
          <a:sy n="68" d="100"/>
        </p:scale>
        <p:origin x="1608" y="60"/>
      </p:cViewPr>
      <p:guideLst>
        <p:guide orient="horz" pos="216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 /><Relationship Id="rId13" Type="http://schemas.openxmlformats.org/officeDocument/2006/relationships/presProps" Target="presProps.xml" /><Relationship Id="rId3" Type="http://schemas.openxmlformats.org/officeDocument/2006/relationships/slideMaster" Target="slideMasters/slideMaster1.xml" /><Relationship Id="rId7" Type="http://schemas.openxmlformats.org/officeDocument/2006/relationships/slide" Target="slides/slide4.xml" /><Relationship Id="rId12" Type="http://schemas.openxmlformats.org/officeDocument/2006/relationships/slide" Target="slides/slide9.xml" /><Relationship Id="rId2" Type="http://schemas.openxmlformats.org/officeDocument/2006/relationships/customXml" Target="../customXml/item2.xml" /><Relationship Id="rId16" Type="http://schemas.openxmlformats.org/officeDocument/2006/relationships/tableStyles" Target="tableStyles.xml" /><Relationship Id="rId1" Type="http://schemas.openxmlformats.org/officeDocument/2006/relationships/customXml" Target="../customXml/item1.xml" /><Relationship Id="rId6" Type="http://schemas.openxmlformats.org/officeDocument/2006/relationships/slide" Target="slides/slide3.xml" /><Relationship Id="rId11" Type="http://schemas.openxmlformats.org/officeDocument/2006/relationships/slide" Target="slides/slide8.xml" /><Relationship Id="rId5" Type="http://schemas.openxmlformats.org/officeDocument/2006/relationships/slide" Target="slides/slide2.xml" /><Relationship Id="rId15" Type="http://schemas.openxmlformats.org/officeDocument/2006/relationships/theme" Target="theme/theme1.xml" /><Relationship Id="rId10" Type="http://schemas.openxmlformats.org/officeDocument/2006/relationships/slide" Target="slides/slide7.xml" /><Relationship Id="rId4" Type="http://schemas.openxmlformats.org/officeDocument/2006/relationships/slide" Target="slides/slide1.xml" /><Relationship Id="rId9" Type="http://schemas.openxmlformats.org/officeDocument/2006/relationships/slide" Target="slides/slide6.xml" /><Relationship Id="rId14" Type="http://schemas.openxmlformats.org/officeDocument/2006/relationships/viewProps" Target="viewProps.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4" name="شكل حر 10">
            <a:extLst>
              <a:ext uri="{FF2B5EF4-FFF2-40B4-BE49-F238E27FC236}">
                <a16:creationId xmlns:a16="http://schemas.microsoft.com/office/drawing/2014/main" id="{E71B7B20-1E40-455D-922E-778726EFE268}"/>
              </a:ext>
            </a:extLst>
          </p:cNvPr>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algn="r" rtl="1" eaLnBrk="1" fontAlgn="auto" hangingPunct="1">
              <a:spcBef>
                <a:spcPts val="0"/>
              </a:spcBef>
              <a:spcAft>
                <a:spcPts val="0"/>
              </a:spcAft>
              <a:defRPr/>
            </a:pPr>
            <a:endParaRPr lang="en-US">
              <a:latin typeface="+mn-lt"/>
              <a:cs typeface="+mn-cs"/>
            </a:endParaRPr>
          </a:p>
        </p:txBody>
      </p:sp>
      <p:sp>
        <p:nvSpPr>
          <p:cNvPr id="5" name="شكل حر 12">
            <a:extLst>
              <a:ext uri="{FF2B5EF4-FFF2-40B4-BE49-F238E27FC236}">
                <a16:creationId xmlns:a16="http://schemas.microsoft.com/office/drawing/2014/main" id="{4BF1E826-830F-4B3B-ADA0-CBB47A97BBA2}"/>
              </a:ext>
            </a:extLst>
          </p:cNvPr>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algn="r" rtl="1" eaLnBrk="1" fontAlgn="auto" hangingPunct="1">
              <a:spcBef>
                <a:spcPts val="0"/>
              </a:spcBef>
              <a:spcAft>
                <a:spcPts val="0"/>
              </a:spcAft>
              <a:defRPr/>
            </a:pPr>
            <a:endParaRPr lang="en-US">
              <a:latin typeface="+mn-lt"/>
              <a:cs typeface="+mn-cs"/>
            </a:endParaRPr>
          </a:p>
        </p:txBody>
      </p:sp>
      <p:sp>
        <p:nvSpPr>
          <p:cNvPr id="9" name="عنوان 8"/>
          <p:cNvSpPr>
            <a:spLocks noGrp="1"/>
          </p:cNvSpPr>
          <p:nvPr>
            <p:ph type="ctrTitle"/>
          </p:nvPr>
        </p:nvSpPr>
        <p:spPr>
          <a:xfrm>
            <a:off x="429064" y="3337560"/>
            <a:ext cx="6480048" cy="2301240"/>
          </a:xfrm>
        </p:spPr>
        <p:txBody>
          <a:bodyPr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ar-SA"/>
              <a:t>انقر لتحرير نمط العنوان الرئيسي</a:t>
            </a:r>
            <a:endParaRPr lang="en-US"/>
          </a:p>
        </p:txBody>
      </p:sp>
      <p:sp>
        <p:nvSpPr>
          <p:cNvPr id="17" name="عنوان فرعي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ar-SA"/>
              <a:t>انقر لتحرير نمط العنوان الثانوي الرئيسي</a:t>
            </a:r>
            <a:endParaRPr lang="en-US"/>
          </a:p>
        </p:txBody>
      </p:sp>
      <p:sp>
        <p:nvSpPr>
          <p:cNvPr id="6" name="عنصر نائب للتاريخ 29">
            <a:extLst>
              <a:ext uri="{FF2B5EF4-FFF2-40B4-BE49-F238E27FC236}">
                <a16:creationId xmlns:a16="http://schemas.microsoft.com/office/drawing/2014/main" id="{6AEE85A2-7C93-4818-8B03-55415A2B9F91}"/>
              </a:ext>
            </a:extLst>
          </p:cNvPr>
          <p:cNvSpPr>
            <a:spLocks noGrp="1"/>
          </p:cNvSpPr>
          <p:nvPr>
            <p:ph type="dt" sz="half" idx="10"/>
          </p:nvPr>
        </p:nvSpPr>
        <p:spPr/>
        <p:txBody>
          <a:bodyPr/>
          <a:lstStyle>
            <a:lvl1pPr>
              <a:defRPr/>
            </a:lvl1pPr>
          </a:lstStyle>
          <a:p>
            <a:pPr>
              <a:defRPr/>
            </a:pPr>
            <a:fld id="{FCD97447-F36C-4061-8EF7-4783AF424984}" type="datetimeFigureOut">
              <a:rPr lang="ar-SA"/>
              <a:pPr>
                <a:defRPr/>
              </a:pPr>
              <a:t>13/09/1442</a:t>
            </a:fld>
            <a:endParaRPr lang="ar-SA"/>
          </a:p>
        </p:txBody>
      </p:sp>
      <p:sp>
        <p:nvSpPr>
          <p:cNvPr id="7" name="عنصر نائب للتذييل 18">
            <a:extLst>
              <a:ext uri="{FF2B5EF4-FFF2-40B4-BE49-F238E27FC236}">
                <a16:creationId xmlns:a16="http://schemas.microsoft.com/office/drawing/2014/main" id="{E3581298-9E04-4910-ACBA-2FBD324E44EF}"/>
              </a:ext>
            </a:extLst>
          </p:cNvPr>
          <p:cNvSpPr>
            <a:spLocks noGrp="1"/>
          </p:cNvSpPr>
          <p:nvPr>
            <p:ph type="ftr" sz="quarter" idx="11"/>
          </p:nvPr>
        </p:nvSpPr>
        <p:spPr/>
        <p:txBody>
          <a:bodyPr/>
          <a:lstStyle>
            <a:lvl1pPr>
              <a:defRPr/>
            </a:lvl1pPr>
          </a:lstStyle>
          <a:p>
            <a:pPr>
              <a:defRPr/>
            </a:pPr>
            <a:endParaRPr lang="ar-SA"/>
          </a:p>
        </p:txBody>
      </p:sp>
      <p:sp>
        <p:nvSpPr>
          <p:cNvPr id="8" name="عنصر نائب لرقم الشريحة 26">
            <a:extLst>
              <a:ext uri="{FF2B5EF4-FFF2-40B4-BE49-F238E27FC236}">
                <a16:creationId xmlns:a16="http://schemas.microsoft.com/office/drawing/2014/main" id="{9757A920-7C92-4778-B42F-8D5C068DCAE3}"/>
              </a:ext>
            </a:extLst>
          </p:cNvPr>
          <p:cNvSpPr>
            <a:spLocks noGrp="1"/>
          </p:cNvSpPr>
          <p:nvPr>
            <p:ph type="sldNum" sz="quarter" idx="12"/>
          </p:nvPr>
        </p:nvSpPr>
        <p:spPr/>
        <p:txBody>
          <a:bodyPr/>
          <a:lstStyle>
            <a:lvl1pPr>
              <a:defRPr smtClean="0"/>
            </a:lvl1pPr>
          </a:lstStyle>
          <a:p>
            <a:pPr>
              <a:defRPr/>
            </a:pPr>
            <a:fld id="{623EEE27-F5C7-42D2-ADB2-727B54B0748D}" type="slidenum">
              <a:rPr lang="ar-SA" altLang="en-US"/>
              <a:pPr>
                <a:defRPr/>
              </a:pPr>
              <a:t>‹#›</a:t>
            </a:fld>
            <a:endParaRPr lang="ar-SA" altLang="en-US"/>
          </a:p>
        </p:txBody>
      </p:sp>
    </p:spTree>
    <p:extLst>
      <p:ext uri="{BB962C8B-B14F-4D97-AF65-F5344CB8AC3E}">
        <p14:creationId xmlns:p14="http://schemas.microsoft.com/office/powerpoint/2010/main" val="1120160052"/>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en-US"/>
          </a:p>
        </p:txBody>
      </p:sp>
      <p:sp>
        <p:nvSpPr>
          <p:cNvPr id="3" name="عنصر نائب للعنوان العمودي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9">
            <a:extLst>
              <a:ext uri="{FF2B5EF4-FFF2-40B4-BE49-F238E27FC236}">
                <a16:creationId xmlns:a16="http://schemas.microsoft.com/office/drawing/2014/main" id="{83804317-E8B8-429E-B8BD-42AAB00A8853}"/>
              </a:ext>
            </a:extLst>
          </p:cNvPr>
          <p:cNvSpPr>
            <a:spLocks noGrp="1"/>
          </p:cNvSpPr>
          <p:nvPr>
            <p:ph type="dt" sz="half" idx="10"/>
          </p:nvPr>
        </p:nvSpPr>
        <p:spPr/>
        <p:txBody>
          <a:bodyPr/>
          <a:lstStyle>
            <a:lvl1pPr>
              <a:defRPr/>
            </a:lvl1pPr>
          </a:lstStyle>
          <a:p>
            <a:pPr>
              <a:defRPr/>
            </a:pPr>
            <a:fld id="{AB8EE278-15A8-4CB7-A75A-E8A1AE34627B}" type="datetimeFigureOut">
              <a:rPr lang="ar-SA"/>
              <a:pPr>
                <a:defRPr/>
              </a:pPr>
              <a:t>13/09/1442</a:t>
            </a:fld>
            <a:endParaRPr lang="ar-SA"/>
          </a:p>
        </p:txBody>
      </p:sp>
      <p:sp>
        <p:nvSpPr>
          <p:cNvPr id="5" name="عنصر نائب للتذييل 21">
            <a:extLst>
              <a:ext uri="{FF2B5EF4-FFF2-40B4-BE49-F238E27FC236}">
                <a16:creationId xmlns:a16="http://schemas.microsoft.com/office/drawing/2014/main" id="{E20A394D-0657-42A3-9DE7-845BD621979E}"/>
              </a:ext>
            </a:extLst>
          </p:cNvPr>
          <p:cNvSpPr>
            <a:spLocks noGrp="1"/>
          </p:cNvSpPr>
          <p:nvPr>
            <p:ph type="ftr" sz="quarter" idx="11"/>
          </p:nvPr>
        </p:nvSpPr>
        <p:spPr/>
        <p:txBody>
          <a:bodyPr/>
          <a:lstStyle>
            <a:lvl1pPr>
              <a:defRPr/>
            </a:lvl1pPr>
          </a:lstStyle>
          <a:p>
            <a:pPr>
              <a:defRPr/>
            </a:pPr>
            <a:endParaRPr lang="ar-SA"/>
          </a:p>
        </p:txBody>
      </p:sp>
      <p:sp>
        <p:nvSpPr>
          <p:cNvPr id="6" name="عنصر نائب لرقم الشريحة 17">
            <a:extLst>
              <a:ext uri="{FF2B5EF4-FFF2-40B4-BE49-F238E27FC236}">
                <a16:creationId xmlns:a16="http://schemas.microsoft.com/office/drawing/2014/main" id="{6BDB2D6B-F034-401C-912F-6998C41622EA}"/>
              </a:ext>
            </a:extLst>
          </p:cNvPr>
          <p:cNvSpPr>
            <a:spLocks noGrp="1"/>
          </p:cNvSpPr>
          <p:nvPr>
            <p:ph type="sldNum" sz="quarter" idx="12"/>
          </p:nvPr>
        </p:nvSpPr>
        <p:spPr/>
        <p:txBody>
          <a:bodyPr/>
          <a:lstStyle>
            <a:lvl1pPr>
              <a:defRPr smtClean="0"/>
            </a:lvl1pPr>
          </a:lstStyle>
          <a:p>
            <a:pPr>
              <a:defRPr/>
            </a:pPr>
            <a:fld id="{2EB3C918-AD12-4575-87D4-165FE3F3A13C}" type="slidenum">
              <a:rPr lang="ar-SA" altLang="en-US"/>
              <a:pPr>
                <a:defRPr/>
              </a:pPr>
              <a:t>‹#›</a:t>
            </a:fld>
            <a:endParaRPr lang="ar-SA" altLang="en-US"/>
          </a:p>
        </p:txBody>
      </p:sp>
    </p:spTree>
    <p:extLst>
      <p:ext uri="{BB962C8B-B14F-4D97-AF65-F5344CB8AC3E}">
        <p14:creationId xmlns:p14="http://schemas.microsoft.com/office/powerpoint/2010/main" val="34336085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a:t>انقر لتحرير نمط العنوان الرئيسي</a:t>
            </a:r>
            <a:endParaRPr lang="en-US"/>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9">
            <a:extLst>
              <a:ext uri="{FF2B5EF4-FFF2-40B4-BE49-F238E27FC236}">
                <a16:creationId xmlns:a16="http://schemas.microsoft.com/office/drawing/2014/main" id="{7DD992CE-4AE1-4108-862C-FEA935056814}"/>
              </a:ext>
            </a:extLst>
          </p:cNvPr>
          <p:cNvSpPr>
            <a:spLocks noGrp="1"/>
          </p:cNvSpPr>
          <p:nvPr>
            <p:ph type="dt" sz="half" idx="10"/>
          </p:nvPr>
        </p:nvSpPr>
        <p:spPr/>
        <p:txBody>
          <a:bodyPr/>
          <a:lstStyle>
            <a:lvl1pPr>
              <a:defRPr/>
            </a:lvl1pPr>
          </a:lstStyle>
          <a:p>
            <a:pPr>
              <a:defRPr/>
            </a:pPr>
            <a:fld id="{60231B85-E581-4DA5-9F17-3DB54B1F3934}" type="datetimeFigureOut">
              <a:rPr lang="ar-SA"/>
              <a:pPr>
                <a:defRPr/>
              </a:pPr>
              <a:t>13/09/1442</a:t>
            </a:fld>
            <a:endParaRPr lang="ar-SA"/>
          </a:p>
        </p:txBody>
      </p:sp>
      <p:sp>
        <p:nvSpPr>
          <p:cNvPr id="5" name="عنصر نائب للتذييل 21">
            <a:extLst>
              <a:ext uri="{FF2B5EF4-FFF2-40B4-BE49-F238E27FC236}">
                <a16:creationId xmlns:a16="http://schemas.microsoft.com/office/drawing/2014/main" id="{60344F2F-E66C-4B34-A595-4FD8B7BC50DA}"/>
              </a:ext>
            </a:extLst>
          </p:cNvPr>
          <p:cNvSpPr>
            <a:spLocks noGrp="1"/>
          </p:cNvSpPr>
          <p:nvPr>
            <p:ph type="ftr" sz="quarter" idx="11"/>
          </p:nvPr>
        </p:nvSpPr>
        <p:spPr/>
        <p:txBody>
          <a:bodyPr/>
          <a:lstStyle>
            <a:lvl1pPr>
              <a:defRPr/>
            </a:lvl1pPr>
          </a:lstStyle>
          <a:p>
            <a:pPr>
              <a:defRPr/>
            </a:pPr>
            <a:endParaRPr lang="ar-SA"/>
          </a:p>
        </p:txBody>
      </p:sp>
      <p:sp>
        <p:nvSpPr>
          <p:cNvPr id="6" name="عنصر نائب لرقم الشريحة 17">
            <a:extLst>
              <a:ext uri="{FF2B5EF4-FFF2-40B4-BE49-F238E27FC236}">
                <a16:creationId xmlns:a16="http://schemas.microsoft.com/office/drawing/2014/main" id="{873CD77F-A3A2-4F52-B1C9-974796D82211}"/>
              </a:ext>
            </a:extLst>
          </p:cNvPr>
          <p:cNvSpPr>
            <a:spLocks noGrp="1"/>
          </p:cNvSpPr>
          <p:nvPr>
            <p:ph type="sldNum" sz="quarter" idx="12"/>
          </p:nvPr>
        </p:nvSpPr>
        <p:spPr/>
        <p:txBody>
          <a:bodyPr/>
          <a:lstStyle>
            <a:lvl1pPr>
              <a:defRPr smtClean="0"/>
            </a:lvl1pPr>
          </a:lstStyle>
          <a:p>
            <a:pPr>
              <a:defRPr/>
            </a:pPr>
            <a:fld id="{E4FB4E94-0ECB-43D2-B5A9-C0BE41BD8731}" type="slidenum">
              <a:rPr lang="ar-SA" altLang="en-US"/>
              <a:pPr>
                <a:defRPr/>
              </a:pPr>
              <a:t>‹#›</a:t>
            </a:fld>
            <a:endParaRPr lang="ar-SA" altLang="en-US"/>
          </a:p>
        </p:txBody>
      </p:sp>
    </p:spTree>
    <p:extLst>
      <p:ext uri="{BB962C8B-B14F-4D97-AF65-F5344CB8AC3E}">
        <p14:creationId xmlns:p14="http://schemas.microsoft.com/office/powerpoint/2010/main" val="17222737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lgn="l">
              <a:defRPr/>
            </a:lvl1pPr>
          </a:lstStyle>
          <a:p>
            <a:r>
              <a:rPr lang="ar-SA"/>
              <a:t>انقر لتحرير نمط العنوان الرئيسي</a:t>
            </a:r>
            <a:endParaRPr lang="en-US"/>
          </a:p>
        </p:txBody>
      </p:sp>
      <p:sp>
        <p:nvSpPr>
          <p:cNvPr id="3" name="عنصر نائب للمحتوى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9">
            <a:extLst>
              <a:ext uri="{FF2B5EF4-FFF2-40B4-BE49-F238E27FC236}">
                <a16:creationId xmlns:a16="http://schemas.microsoft.com/office/drawing/2014/main" id="{6BFC83D8-74A3-48E1-A440-019D3F8EAF40}"/>
              </a:ext>
            </a:extLst>
          </p:cNvPr>
          <p:cNvSpPr>
            <a:spLocks noGrp="1"/>
          </p:cNvSpPr>
          <p:nvPr>
            <p:ph type="dt" sz="half" idx="10"/>
          </p:nvPr>
        </p:nvSpPr>
        <p:spPr/>
        <p:txBody>
          <a:bodyPr/>
          <a:lstStyle>
            <a:lvl1pPr>
              <a:defRPr/>
            </a:lvl1pPr>
          </a:lstStyle>
          <a:p>
            <a:pPr>
              <a:defRPr/>
            </a:pPr>
            <a:fld id="{472EB1F9-9D99-4734-AE1B-E3EDBDABD2D2}" type="datetimeFigureOut">
              <a:rPr lang="ar-SA"/>
              <a:pPr>
                <a:defRPr/>
              </a:pPr>
              <a:t>13/09/1442</a:t>
            </a:fld>
            <a:endParaRPr lang="ar-SA"/>
          </a:p>
        </p:txBody>
      </p:sp>
      <p:sp>
        <p:nvSpPr>
          <p:cNvPr id="5" name="عنصر نائب للتذييل 21">
            <a:extLst>
              <a:ext uri="{FF2B5EF4-FFF2-40B4-BE49-F238E27FC236}">
                <a16:creationId xmlns:a16="http://schemas.microsoft.com/office/drawing/2014/main" id="{EB124343-12B6-459E-8010-A424ED940F24}"/>
              </a:ext>
            </a:extLst>
          </p:cNvPr>
          <p:cNvSpPr>
            <a:spLocks noGrp="1"/>
          </p:cNvSpPr>
          <p:nvPr>
            <p:ph type="ftr" sz="quarter" idx="11"/>
          </p:nvPr>
        </p:nvSpPr>
        <p:spPr/>
        <p:txBody>
          <a:bodyPr/>
          <a:lstStyle>
            <a:lvl1pPr>
              <a:defRPr/>
            </a:lvl1pPr>
          </a:lstStyle>
          <a:p>
            <a:pPr>
              <a:defRPr/>
            </a:pPr>
            <a:endParaRPr lang="ar-SA"/>
          </a:p>
        </p:txBody>
      </p:sp>
      <p:sp>
        <p:nvSpPr>
          <p:cNvPr id="6" name="عنصر نائب لرقم الشريحة 17">
            <a:extLst>
              <a:ext uri="{FF2B5EF4-FFF2-40B4-BE49-F238E27FC236}">
                <a16:creationId xmlns:a16="http://schemas.microsoft.com/office/drawing/2014/main" id="{F9F95EF4-2B3A-462F-9180-5AC295314B3F}"/>
              </a:ext>
            </a:extLst>
          </p:cNvPr>
          <p:cNvSpPr>
            <a:spLocks noGrp="1"/>
          </p:cNvSpPr>
          <p:nvPr>
            <p:ph type="sldNum" sz="quarter" idx="12"/>
          </p:nvPr>
        </p:nvSpPr>
        <p:spPr/>
        <p:txBody>
          <a:bodyPr/>
          <a:lstStyle>
            <a:lvl1pPr>
              <a:defRPr smtClean="0"/>
            </a:lvl1pPr>
          </a:lstStyle>
          <a:p>
            <a:pPr>
              <a:defRPr/>
            </a:pPr>
            <a:fld id="{D45E912B-1AA8-4250-8444-E0A487C77ACE}" type="slidenum">
              <a:rPr lang="ar-SA" altLang="en-US"/>
              <a:pPr>
                <a:defRPr/>
              </a:pPr>
              <a:t>‹#›</a:t>
            </a:fld>
            <a:endParaRPr lang="ar-SA" altLang="en-US"/>
          </a:p>
        </p:txBody>
      </p:sp>
    </p:spTree>
    <p:extLst>
      <p:ext uri="{BB962C8B-B14F-4D97-AF65-F5344CB8AC3E}">
        <p14:creationId xmlns:p14="http://schemas.microsoft.com/office/powerpoint/2010/main" val="12289258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spTree>
      <p:nvGrpSpPr>
        <p:cNvPr id="1" name=""/>
        <p:cNvGrpSpPr/>
        <p:nvPr/>
      </p:nvGrpSpPr>
      <p:grpSpPr>
        <a:xfrm>
          <a:off x="0" y="0"/>
          <a:ext cx="0" cy="0"/>
          <a:chOff x="0" y="0"/>
          <a:chExt cx="0" cy="0"/>
        </a:xfrm>
      </p:grpSpPr>
      <p:sp>
        <p:nvSpPr>
          <p:cNvPr id="4" name="شكل حر 10">
            <a:extLst>
              <a:ext uri="{FF2B5EF4-FFF2-40B4-BE49-F238E27FC236}">
                <a16:creationId xmlns:a16="http://schemas.microsoft.com/office/drawing/2014/main" id="{F1AD0CB0-81A9-4D18-822B-986FA9A4A299}"/>
              </a:ext>
            </a:extLst>
          </p:cNvPr>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algn="r" rtl="1" eaLnBrk="1" fontAlgn="auto" hangingPunct="1">
              <a:spcBef>
                <a:spcPts val="0"/>
              </a:spcBef>
              <a:spcAft>
                <a:spcPts val="0"/>
              </a:spcAft>
              <a:defRPr/>
            </a:pPr>
            <a:endParaRPr lang="en-US">
              <a:latin typeface="+mn-lt"/>
              <a:cs typeface="+mn-cs"/>
            </a:endParaRPr>
          </a:p>
        </p:txBody>
      </p:sp>
      <p:sp>
        <p:nvSpPr>
          <p:cNvPr id="5" name="شكل حر 12">
            <a:extLst>
              <a:ext uri="{FF2B5EF4-FFF2-40B4-BE49-F238E27FC236}">
                <a16:creationId xmlns:a16="http://schemas.microsoft.com/office/drawing/2014/main" id="{BB06AFED-146A-416E-92A5-71F7018CADC4}"/>
              </a:ext>
            </a:extLst>
          </p:cNvPr>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algn="r" rtl="1" eaLnBrk="1" fontAlgn="auto" hangingPunct="1">
              <a:spcBef>
                <a:spcPts val="0"/>
              </a:spcBef>
              <a:spcAft>
                <a:spcPts val="0"/>
              </a:spcAft>
              <a:defRPr/>
            </a:pPr>
            <a:endParaRPr lang="en-US">
              <a:latin typeface="+mn-lt"/>
              <a:cs typeface="+mn-cs"/>
            </a:endParaRPr>
          </a:p>
        </p:txBody>
      </p:sp>
      <p:sp>
        <p:nvSpPr>
          <p:cNvPr id="2" name="عنوان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ar-SA"/>
              <a:t>انقر لتحرير نمط العنوان الرئيسي</a:t>
            </a:r>
            <a:endParaRPr lang="en-US"/>
          </a:p>
        </p:txBody>
      </p:sp>
      <p:sp>
        <p:nvSpPr>
          <p:cNvPr id="3" name="عنصر نائب للنص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ar-SA"/>
              <a:t>انقر لتحرير أنماط النص الرئيسي</a:t>
            </a:r>
          </a:p>
        </p:txBody>
      </p:sp>
      <p:sp>
        <p:nvSpPr>
          <p:cNvPr id="6" name="عنصر نائب للتاريخ 3">
            <a:extLst>
              <a:ext uri="{FF2B5EF4-FFF2-40B4-BE49-F238E27FC236}">
                <a16:creationId xmlns:a16="http://schemas.microsoft.com/office/drawing/2014/main" id="{01456F21-3557-4950-85F8-683A07DBE6EF}"/>
              </a:ext>
            </a:extLst>
          </p:cNvPr>
          <p:cNvSpPr>
            <a:spLocks noGrp="1"/>
          </p:cNvSpPr>
          <p:nvPr>
            <p:ph type="dt" sz="half" idx="10"/>
          </p:nvPr>
        </p:nvSpPr>
        <p:spPr/>
        <p:txBody>
          <a:bodyPr/>
          <a:lstStyle>
            <a:lvl1pPr>
              <a:defRPr/>
            </a:lvl1pPr>
          </a:lstStyle>
          <a:p>
            <a:pPr>
              <a:defRPr/>
            </a:pPr>
            <a:fld id="{61A08509-E444-4288-9A82-FBB847DC42A7}" type="datetimeFigureOut">
              <a:rPr lang="ar-SA"/>
              <a:pPr>
                <a:defRPr/>
              </a:pPr>
              <a:t>13/09/1442</a:t>
            </a:fld>
            <a:endParaRPr lang="ar-SA"/>
          </a:p>
        </p:txBody>
      </p:sp>
      <p:sp>
        <p:nvSpPr>
          <p:cNvPr id="7" name="عنصر نائب للتذييل 4">
            <a:extLst>
              <a:ext uri="{FF2B5EF4-FFF2-40B4-BE49-F238E27FC236}">
                <a16:creationId xmlns:a16="http://schemas.microsoft.com/office/drawing/2014/main" id="{F0AD5642-B2DA-48B1-A996-B69E38BAC075}"/>
              </a:ext>
            </a:extLst>
          </p:cNvPr>
          <p:cNvSpPr>
            <a:spLocks noGrp="1"/>
          </p:cNvSpPr>
          <p:nvPr>
            <p:ph type="ftr" sz="quarter" idx="11"/>
          </p:nvPr>
        </p:nvSpPr>
        <p:spPr/>
        <p:txBody>
          <a:bodyPr/>
          <a:lstStyle>
            <a:lvl1pPr>
              <a:defRPr/>
            </a:lvl1pPr>
          </a:lstStyle>
          <a:p>
            <a:pPr>
              <a:defRPr/>
            </a:pPr>
            <a:endParaRPr lang="ar-SA"/>
          </a:p>
        </p:txBody>
      </p:sp>
      <p:sp>
        <p:nvSpPr>
          <p:cNvPr id="8" name="عنصر نائب لرقم الشريحة 5">
            <a:extLst>
              <a:ext uri="{FF2B5EF4-FFF2-40B4-BE49-F238E27FC236}">
                <a16:creationId xmlns:a16="http://schemas.microsoft.com/office/drawing/2014/main" id="{1826BB78-B977-42D2-8733-CE04D3E91B7D}"/>
              </a:ext>
            </a:extLst>
          </p:cNvPr>
          <p:cNvSpPr>
            <a:spLocks noGrp="1"/>
          </p:cNvSpPr>
          <p:nvPr>
            <p:ph type="sldNum" sz="quarter" idx="12"/>
          </p:nvPr>
        </p:nvSpPr>
        <p:spPr/>
        <p:txBody>
          <a:bodyPr/>
          <a:lstStyle>
            <a:lvl1pPr>
              <a:defRPr smtClean="0"/>
            </a:lvl1pPr>
          </a:lstStyle>
          <a:p>
            <a:pPr>
              <a:defRPr/>
            </a:pPr>
            <a:fld id="{DB0BBA0B-3B2E-44B4-8446-42A989BC16CB}" type="slidenum">
              <a:rPr lang="ar-SA" altLang="en-US"/>
              <a:pPr>
                <a:defRPr/>
              </a:pPr>
              <a:t>‹#›</a:t>
            </a:fld>
            <a:endParaRPr lang="ar-SA" altLang="en-US"/>
          </a:p>
        </p:txBody>
      </p:sp>
    </p:spTree>
    <p:extLst>
      <p:ext uri="{BB962C8B-B14F-4D97-AF65-F5344CB8AC3E}">
        <p14:creationId xmlns:p14="http://schemas.microsoft.com/office/powerpoint/2010/main" val="1623102681"/>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7467600" cy="1143000"/>
          </a:xfrm>
        </p:spPr>
        <p:txBody>
          <a:bodyPr/>
          <a:lstStyle/>
          <a:p>
            <a:r>
              <a:rPr lang="ar-SA"/>
              <a:t>انقر لتحرير نمط العنوان الرئيسي</a:t>
            </a:r>
            <a:endParaRPr lang="en-US"/>
          </a:p>
        </p:txBody>
      </p:sp>
      <p:sp>
        <p:nvSpPr>
          <p:cNvPr id="3" name="عنصر نائب للمحتوى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محتوى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5" name="عنصر نائب للتاريخ 9">
            <a:extLst>
              <a:ext uri="{FF2B5EF4-FFF2-40B4-BE49-F238E27FC236}">
                <a16:creationId xmlns:a16="http://schemas.microsoft.com/office/drawing/2014/main" id="{E5E0C80E-7305-43D1-A018-F93ED65BD545}"/>
              </a:ext>
            </a:extLst>
          </p:cNvPr>
          <p:cNvSpPr>
            <a:spLocks noGrp="1"/>
          </p:cNvSpPr>
          <p:nvPr>
            <p:ph type="dt" sz="half" idx="10"/>
          </p:nvPr>
        </p:nvSpPr>
        <p:spPr/>
        <p:txBody>
          <a:bodyPr/>
          <a:lstStyle>
            <a:lvl1pPr>
              <a:defRPr/>
            </a:lvl1pPr>
          </a:lstStyle>
          <a:p>
            <a:pPr>
              <a:defRPr/>
            </a:pPr>
            <a:fld id="{1083B0AB-1748-4DC0-8B2D-5ADD6CF64D82}" type="datetimeFigureOut">
              <a:rPr lang="ar-SA"/>
              <a:pPr>
                <a:defRPr/>
              </a:pPr>
              <a:t>13/09/1442</a:t>
            </a:fld>
            <a:endParaRPr lang="ar-SA"/>
          </a:p>
        </p:txBody>
      </p:sp>
      <p:sp>
        <p:nvSpPr>
          <p:cNvPr id="6" name="عنصر نائب للتذييل 21">
            <a:extLst>
              <a:ext uri="{FF2B5EF4-FFF2-40B4-BE49-F238E27FC236}">
                <a16:creationId xmlns:a16="http://schemas.microsoft.com/office/drawing/2014/main" id="{A6817E0D-4DE7-4CD1-81D4-AB0B31BAB901}"/>
              </a:ext>
            </a:extLst>
          </p:cNvPr>
          <p:cNvSpPr>
            <a:spLocks noGrp="1"/>
          </p:cNvSpPr>
          <p:nvPr>
            <p:ph type="ftr" sz="quarter" idx="11"/>
          </p:nvPr>
        </p:nvSpPr>
        <p:spPr/>
        <p:txBody>
          <a:bodyPr/>
          <a:lstStyle>
            <a:lvl1pPr>
              <a:defRPr/>
            </a:lvl1pPr>
          </a:lstStyle>
          <a:p>
            <a:pPr>
              <a:defRPr/>
            </a:pPr>
            <a:endParaRPr lang="ar-SA"/>
          </a:p>
        </p:txBody>
      </p:sp>
      <p:sp>
        <p:nvSpPr>
          <p:cNvPr id="7" name="عنصر نائب لرقم الشريحة 17">
            <a:extLst>
              <a:ext uri="{FF2B5EF4-FFF2-40B4-BE49-F238E27FC236}">
                <a16:creationId xmlns:a16="http://schemas.microsoft.com/office/drawing/2014/main" id="{9232E11E-A431-434F-BE16-29DEDE23F1F4}"/>
              </a:ext>
            </a:extLst>
          </p:cNvPr>
          <p:cNvSpPr>
            <a:spLocks noGrp="1"/>
          </p:cNvSpPr>
          <p:nvPr>
            <p:ph type="sldNum" sz="quarter" idx="12"/>
          </p:nvPr>
        </p:nvSpPr>
        <p:spPr/>
        <p:txBody>
          <a:bodyPr/>
          <a:lstStyle>
            <a:lvl1pPr>
              <a:defRPr smtClean="0"/>
            </a:lvl1pPr>
          </a:lstStyle>
          <a:p>
            <a:pPr>
              <a:defRPr/>
            </a:pPr>
            <a:fld id="{974F8977-FFDD-4299-BB7C-9D6A4B24A53B}" type="slidenum">
              <a:rPr lang="ar-SA" altLang="en-US"/>
              <a:pPr>
                <a:defRPr/>
              </a:pPr>
              <a:t>‹#›</a:t>
            </a:fld>
            <a:endParaRPr lang="ar-SA" altLang="en-US"/>
          </a:p>
        </p:txBody>
      </p:sp>
    </p:spTree>
    <p:extLst>
      <p:ext uri="{BB962C8B-B14F-4D97-AF65-F5344CB8AC3E}">
        <p14:creationId xmlns:p14="http://schemas.microsoft.com/office/powerpoint/2010/main" val="2175289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8229600" cy="1143000"/>
          </a:xfrm>
        </p:spPr>
        <p:txBody>
          <a:bodyPr/>
          <a:lstStyle>
            <a:lvl1pPr>
              <a:defRPr/>
            </a:lvl1pPr>
          </a:lstStyle>
          <a:p>
            <a:r>
              <a:rPr lang="ar-SA"/>
              <a:t>انقر لتحرير نمط العنوان الرئيسي</a:t>
            </a:r>
            <a:endParaRPr lang="en-US"/>
          </a:p>
        </p:txBody>
      </p:sp>
      <p:sp>
        <p:nvSpPr>
          <p:cNvPr id="3" name="عنصر نائب للنص 2"/>
          <p:cNvSpPr>
            <a:spLocks noGrp="1"/>
          </p:cNvSpPr>
          <p:nvPr>
            <p:ph type="body" idx="1"/>
          </p:nvPr>
        </p:nvSpPr>
        <p:spPr>
          <a:xfrm>
            <a:off x="457200" y="5486400"/>
            <a:ext cx="4040188" cy="83820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ar-SA"/>
              <a:t>انقر لتحرير أنماط النص الرئيسي</a:t>
            </a:r>
          </a:p>
        </p:txBody>
      </p:sp>
      <p:sp>
        <p:nvSpPr>
          <p:cNvPr id="4" name="عنصر نائب للنص 3"/>
          <p:cNvSpPr>
            <a:spLocks noGrp="1"/>
          </p:cNvSpPr>
          <p:nvPr>
            <p:ph type="body" sz="half" idx="3"/>
          </p:nvPr>
        </p:nvSpPr>
        <p:spPr>
          <a:xfrm>
            <a:off x="4645025" y="5486400"/>
            <a:ext cx="4041775" cy="83820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ar-SA"/>
              <a:t>انقر لتحرير أنماط النص الرئيسي</a:t>
            </a:r>
          </a:p>
        </p:txBody>
      </p:sp>
      <p:sp>
        <p:nvSpPr>
          <p:cNvPr id="5" name="عنصر نائب للمحتوى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6" name="عنصر نائب للمحتوى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7" name="عنصر نائب للتاريخ 9">
            <a:extLst>
              <a:ext uri="{FF2B5EF4-FFF2-40B4-BE49-F238E27FC236}">
                <a16:creationId xmlns:a16="http://schemas.microsoft.com/office/drawing/2014/main" id="{1C2CCA0C-A073-41E1-8402-6D4CF81C0273}"/>
              </a:ext>
            </a:extLst>
          </p:cNvPr>
          <p:cNvSpPr>
            <a:spLocks noGrp="1"/>
          </p:cNvSpPr>
          <p:nvPr>
            <p:ph type="dt" sz="half" idx="10"/>
          </p:nvPr>
        </p:nvSpPr>
        <p:spPr/>
        <p:txBody>
          <a:bodyPr/>
          <a:lstStyle>
            <a:lvl1pPr>
              <a:defRPr/>
            </a:lvl1pPr>
          </a:lstStyle>
          <a:p>
            <a:pPr>
              <a:defRPr/>
            </a:pPr>
            <a:fld id="{1CD96C89-09A8-48D6-8315-F36AD28C6F16}" type="datetimeFigureOut">
              <a:rPr lang="ar-SA"/>
              <a:pPr>
                <a:defRPr/>
              </a:pPr>
              <a:t>13/09/1442</a:t>
            </a:fld>
            <a:endParaRPr lang="ar-SA"/>
          </a:p>
        </p:txBody>
      </p:sp>
      <p:sp>
        <p:nvSpPr>
          <p:cNvPr id="8" name="عنصر نائب للتذييل 21">
            <a:extLst>
              <a:ext uri="{FF2B5EF4-FFF2-40B4-BE49-F238E27FC236}">
                <a16:creationId xmlns:a16="http://schemas.microsoft.com/office/drawing/2014/main" id="{E174BFDF-5721-4033-9676-FF9CF4FD5168}"/>
              </a:ext>
            </a:extLst>
          </p:cNvPr>
          <p:cNvSpPr>
            <a:spLocks noGrp="1"/>
          </p:cNvSpPr>
          <p:nvPr>
            <p:ph type="ftr" sz="quarter" idx="11"/>
          </p:nvPr>
        </p:nvSpPr>
        <p:spPr/>
        <p:txBody>
          <a:bodyPr/>
          <a:lstStyle>
            <a:lvl1pPr>
              <a:defRPr/>
            </a:lvl1pPr>
          </a:lstStyle>
          <a:p>
            <a:pPr>
              <a:defRPr/>
            </a:pPr>
            <a:endParaRPr lang="ar-SA"/>
          </a:p>
        </p:txBody>
      </p:sp>
      <p:sp>
        <p:nvSpPr>
          <p:cNvPr id="9" name="عنصر نائب لرقم الشريحة 17">
            <a:extLst>
              <a:ext uri="{FF2B5EF4-FFF2-40B4-BE49-F238E27FC236}">
                <a16:creationId xmlns:a16="http://schemas.microsoft.com/office/drawing/2014/main" id="{CB5D66ED-6169-4532-93BE-E86167BDB207}"/>
              </a:ext>
            </a:extLst>
          </p:cNvPr>
          <p:cNvSpPr>
            <a:spLocks noGrp="1"/>
          </p:cNvSpPr>
          <p:nvPr>
            <p:ph type="sldNum" sz="quarter" idx="12"/>
          </p:nvPr>
        </p:nvSpPr>
        <p:spPr/>
        <p:txBody>
          <a:bodyPr/>
          <a:lstStyle>
            <a:lvl1pPr>
              <a:defRPr smtClean="0"/>
            </a:lvl1pPr>
          </a:lstStyle>
          <a:p>
            <a:pPr>
              <a:defRPr/>
            </a:pPr>
            <a:fld id="{CFF7D57C-B390-4576-B6D6-87B9AB12554E}" type="slidenum">
              <a:rPr lang="ar-SA" altLang="en-US"/>
              <a:pPr>
                <a:defRPr/>
              </a:pPr>
              <a:t>‹#›</a:t>
            </a:fld>
            <a:endParaRPr lang="ar-SA" altLang="en-US"/>
          </a:p>
        </p:txBody>
      </p:sp>
    </p:spTree>
    <p:extLst>
      <p:ext uri="{BB962C8B-B14F-4D97-AF65-F5344CB8AC3E}">
        <p14:creationId xmlns:p14="http://schemas.microsoft.com/office/powerpoint/2010/main" val="10026994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320"/>
            <a:ext cx="7470648" cy="1143000"/>
          </a:xfrm>
        </p:spPr>
        <p:txBody>
          <a:bodyPr/>
          <a:lstStyle>
            <a:lvl1pPr algn="l">
              <a:defRPr sz="4600"/>
            </a:lvl1pPr>
          </a:lstStyle>
          <a:p>
            <a:r>
              <a:rPr lang="ar-SA"/>
              <a:t>انقر لتحرير نمط العنوان الرئيسي</a:t>
            </a:r>
            <a:endParaRPr lang="en-US"/>
          </a:p>
        </p:txBody>
      </p:sp>
      <p:sp>
        <p:nvSpPr>
          <p:cNvPr id="3" name="عنصر نائب للتاريخ 9">
            <a:extLst>
              <a:ext uri="{FF2B5EF4-FFF2-40B4-BE49-F238E27FC236}">
                <a16:creationId xmlns:a16="http://schemas.microsoft.com/office/drawing/2014/main" id="{384C7724-59EA-45FB-9EAF-016D19A38F5E}"/>
              </a:ext>
            </a:extLst>
          </p:cNvPr>
          <p:cNvSpPr>
            <a:spLocks noGrp="1"/>
          </p:cNvSpPr>
          <p:nvPr>
            <p:ph type="dt" sz="half" idx="10"/>
          </p:nvPr>
        </p:nvSpPr>
        <p:spPr/>
        <p:txBody>
          <a:bodyPr/>
          <a:lstStyle>
            <a:lvl1pPr>
              <a:defRPr/>
            </a:lvl1pPr>
          </a:lstStyle>
          <a:p>
            <a:pPr>
              <a:defRPr/>
            </a:pPr>
            <a:fld id="{EFF60818-2A42-4CAD-8630-7AAC2B67D581}" type="datetimeFigureOut">
              <a:rPr lang="ar-SA"/>
              <a:pPr>
                <a:defRPr/>
              </a:pPr>
              <a:t>13/09/1442</a:t>
            </a:fld>
            <a:endParaRPr lang="ar-SA"/>
          </a:p>
        </p:txBody>
      </p:sp>
      <p:sp>
        <p:nvSpPr>
          <p:cNvPr id="4" name="عنصر نائب للتذييل 21">
            <a:extLst>
              <a:ext uri="{FF2B5EF4-FFF2-40B4-BE49-F238E27FC236}">
                <a16:creationId xmlns:a16="http://schemas.microsoft.com/office/drawing/2014/main" id="{611BEB97-AFA6-43BF-883C-A421DC25B70C}"/>
              </a:ext>
            </a:extLst>
          </p:cNvPr>
          <p:cNvSpPr>
            <a:spLocks noGrp="1"/>
          </p:cNvSpPr>
          <p:nvPr>
            <p:ph type="ftr" sz="quarter" idx="11"/>
          </p:nvPr>
        </p:nvSpPr>
        <p:spPr/>
        <p:txBody>
          <a:bodyPr/>
          <a:lstStyle>
            <a:lvl1pPr>
              <a:defRPr/>
            </a:lvl1pPr>
          </a:lstStyle>
          <a:p>
            <a:pPr>
              <a:defRPr/>
            </a:pPr>
            <a:endParaRPr lang="ar-SA"/>
          </a:p>
        </p:txBody>
      </p:sp>
      <p:sp>
        <p:nvSpPr>
          <p:cNvPr id="5" name="عنصر نائب لرقم الشريحة 17">
            <a:extLst>
              <a:ext uri="{FF2B5EF4-FFF2-40B4-BE49-F238E27FC236}">
                <a16:creationId xmlns:a16="http://schemas.microsoft.com/office/drawing/2014/main" id="{354DD579-017E-48BF-8CA5-51C9684B61C0}"/>
              </a:ext>
            </a:extLst>
          </p:cNvPr>
          <p:cNvSpPr>
            <a:spLocks noGrp="1"/>
          </p:cNvSpPr>
          <p:nvPr>
            <p:ph type="sldNum" sz="quarter" idx="12"/>
          </p:nvPr>
        </p:nvSpPr>
        <p:spPr/>
        <p:txBody>
          <a:bodyPr/>
          <a:lstStyle>
            <a:lvl1pPr>
              <a:defRPr smtClean="0"/>
            </a:lvl1pPr>
          </a:lstStyle>
          <a:p>
            <a:pPr>
              <a:defRPr/>
            </a:pPr>
            <a:fld id="{6007E3BE-5B28-4A7B-B95F-B3129904C947}" type="slidenum">
              <a:rPr lang="ar-SA" altLang="en-US"/>
              <a:pPr>
                <a:defRPr/>
              </a:pPr>
              <a:t>‹#›</a:t>
            </a:fld>
            <a:endParaRPr lang="ar-SA" altLang="en-US"/>
          </a:p>
        </p:txBody>
      </p:sp>
    </p:spTree>
    <p:extLst>
      <p:ext uri="{BB962C8B-B14F-4D97-AF65-F5344CB8AC3E}">
        <p14:creationId xmlns:p14="http://schemas.microsoft.com/office/powerpoint/2010/main" val="10693924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2" name="عنصر نائب للتاريخ 9">
            <a:extLst>
              <a:ext uri="{FF2B5EF4-FFF2-40B4-BE49-F238E27FC236}">
                <a16:creationId xmlns:a16="http://schemas.microsoft.com/office/drawing/2014/main" id="{5E1C0020-9E05-43E8-B040-18D9225594B7}"/>
              </a:ext>
            </a:extLst>
          </p:cNvPr>
          <p:cNvSpPr>
            <a:spLocks noGrp="1"/>
          </p:cNvSpPr>
          <p:nvPr>
            <p:ph type="dt" sz="half" idx="10"/>
          </p:nvPr>
        </p:nvSpPr>
        <p:spPr/>
        <p:txBody>
          <a:bodyPr/>
          <a:lstStyle>
            <a:lvl1pPr>
              <a:defRPr/>
            </a:lvl1pPr>
          </a:lstStyle>
          <a:p>
            <a:pPr>
              <a:defRPr/>
            </a:pPr>
            <a:fld id="{BDDFAD60-A3F6-404B-8695-847BC9CB7C3E}" type="datetimeFigureOut">
              <a:rPr lang="ar-SA"/>
              <a:pPr>
                <a:defRPr/>
              </a:pPr>
              <a:t>13/09/1442</a:t>
            </a:fld>
            <a:endParaRPr lang="ar-SA"/>
          </a:p>
        </p:txBody>
      </p:sp>
      <p:sp>
        <p:nvSpPr>
          <p:cNvPr id="3" name="عنصر نائب للتذييل 21">
            <a:extLst>
              <a:ext uri="{FF2B5EF4-FFF2-40B4-BE49-F238E27FC236}">
                <a16:creationId xmlns:a16="http://schemas.microsoft.com/office/drawing/2014/main" id="{1CAB11FF-5C6E-4A54-A9A9-1F3972C20C75}"/>
              </a:ext>
            </a:extLst>
          </p:cNvPr>
          <p:cNvSpPr>
            <a:spLocks noGrp="1"/>
          </p:cNvSpPr>
          <p:nvPr>
            <p:ph type="ftr" sz="quarter" idx="11"/>
          </p:nvPr>
        </p:nvSpPr>
        <p:spPr/>
        <p:txBody>
          <a:bodyPr/>
          <a:lstStyle>
            <a:lvl1pPr>
              <a:defRPr/>
            </a:lvl1pPr>
          </a:lstStyle>
          <a:p>
            <a:pPr>
              <a:defRPr/>
            </a:pPr>
            <a:endParaRPr lang="ar-SA"/>
          </a:p>
        </p:txBody>
      </p:sp>
      <p:sp>
        <p:nvSpPr>
          <p:cNvPr id="4" name="عنصر نائب لرقم الشريحة 17">
            <a:extLst>
              <a:ext uri="{FF2B5EF4-FFF2-40B4-BE49-F238E27FC236}">
                <a16:creationId xmlns:a16="http://schemas.microsoft.com/office/drawing/2014/main" id="{ABD345B1-4DE5-4149-B012-489E1A8053EE}"/>
              </a:ext>
            </a:extLst>
          </p:cNvPr>
          <p:cNvSpPr>
            <a:spLocks noGrp="1"/>
          </p:cNvSpPr>
          <p:nvPr>
            <p:ph type="sldNum" sz="quarter" idx="12"/>
          </p:nvPr>
        </p:nvSpPr>
        <p:spPr/>
        <p:txBody>
          <a:bodyPr/>
          <a:lstStyle>
            <a:lvl1pPr>
              <a:defRPr smtClean="0"/>
            </a:lvl1pPr>
          </a:lstStyle>
          <a:p>
            <a:pPr>
              <a:defRPr/>
            </a:pPr>
            <a:fld id="{2B16D4EE-DE8B-4756-A1FA-163C150F23D5}" type="slidenum">
              <a:rPr lang="ar-SA" altLang="en-US"/>
              <a:pPr>
                <a:defRPr/>
              </a:pPr>
              <a:t>‹#›</a:t>
            </a:fld>
            <a:endParaRPr lang="ar-SA" altLang="en-US"/>
          </a:p>
        </p:txBody>
      </p:sp>
    </p:spTree>
    <p:extLst>
      <p:ext uri="{BB962C8B-B14F-4D97-AF65-F5344CB8AC3E}">
        <p14:creationId xmlns:p14="http://schemas.microsoft.com/office/powerpoint/2010/main" val="29575750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lang="ar-SA"/>
              <a:t>انقر لتحرير نمط العنوان الرئيسي</a:t>
            </a:r>
            <a:endParaRPr lang="en-US"/>
          </a:p>
        </p:txBody>
      </p:sp>
      <p:sp>
        <p:nvSpPr>
          <p:cNvPr id="3" name="عنصر نائب للنص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a:r>
              <a:rPr lang="ar-SA"/>
              <a:t>انقر لتحرير أنماط النص الرئيسي</a:t>
            </a:r>
          </a:p>
        </p:txBody>
      </p:sp>
      <p:sp>
        <p:nvSpPr>
          <p:cNvPr id="4" name="عنصر نائب للمحتوى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5" name="عنصر نائب للتاريخ 4">
            <a:extLst>
              <a:ext uri="{FF2B5EF4-FFF2-40B4-BE49-F238E27FC236}">
                <a16:creationId xmlns:a16="http://schemas.microsoft.com/office/drawing/2014/main" id="{151D15BA-AC03-4C2F-A837-51B25121A7AC}"/>
              </a:ext>
            </a:extLst>
          </p:cNvPr>
          <p:cNvSpPr>
            <a:spLocks noGrp="1"/>
          </p:cNvSpPr>
          <p:nvPr>
            <p:ph type="dt" sz="half" idx="10"/>
          </p:nvPr>
        </p:nvSpPr>
        <p:spPr/>
        <p:txBody>
          <a:bodyPr/>
          <a:lstStyle>
            <a:lvl1pPr>
              <a:defRPr/>
            </a:lvl1pPr>
          </a:lstStyle>
          <a:p>
            <a:pPr>
              <a:defRPr/>
            </a:pPr>
            <a:fld id="{BCA3BB58-EB45-4C1E-BD96-22E39EFAF41A}" type="datetimeFigureOut">
              <a:rPr lang="ar-SA"/>
              <a:pPr>
                <a:defRPr/>
              </a:pPr>
              <a:t>13/09/1442</a:t>
            </a:fld>
            <a:endParaRPr lang="ar-SA"/>
          </a:p>
        </p:txBody>
      </p:sp>
      <p:sp>
        <p:nvSpPr>
          <p:cNvPr id="6" name="عنصر نائب للتذييل 5">
            <a:extLst>
              <a:ext uri="{FF2B5EF4-FFF2-40B4-BE49-F238E27FC236}">
                <a16:creationId xmlns:a16="http://schemas.microsoft.com/office/drawing/2014/main" id="{02C5157E-B430-462B-88DE-E49F6EE7441E}"/>
              </a:ext>
            </a:extLst>
          </p:cNvPr>
          <p:cNvSpPr>
            <a:spLocks noGrp="1"/>
          </p:cNvSpPr>
          <p:nvPr>
            <p:ph type="ftr" sz="quarter" idx="11"/>
          </p:nvPr>
        </p:nvSpPr>
        <p:spPr/>
        <p:txBody>
          <a:bodyPr/>
          <a:lstStyle>
            <a:lvl1pPr>
              <a:defRPr/>
            </a:lvl1pPr>
          </a:lstStyle>
          <a:p>
            <a:pPr>
              <a:defRPr/>
            </a:pPr>
            <a:endParaRPr lang="ar-SA"/>
          </a:p>
        </p:txBody>
      </p:sp>
      <p:sp>
        <p:nvSpPr>
          <p:cNvPr id="7" name="عنصر نائب لرقم الشريحة 6">
            <a:extLst>
              <a:ext uri="{FF2B5EF4-FFF2-40B4-BE49-F238E27FC236}">
                <a16:creationId xmlns:a16="http://schemas.microsoft.com/office/drawing/2014/main" id="{809CB25A-986C-41D7-9DA8-CB2AA5E727E1}"/>
              </a:ext>
            </a:extLst>
          </p:cNvPr>
          <p:cNvSpPr>
            <a:spLocks noGrp="1"/>
          </p:cNvSpPr>
          <p:nvPr>
            <p:ph type="sldNum" sz="quarter" idx="12"/>
          </p:nvPr>
        </p:nvSpPr>
        <p:spPr>
          <a:xfrm>
            <a:off x="8156575" y="6421438"/>
            <a:ext cx="762000" cy="365125"/>
          </a:xfrm>
        </p:spPr>
        <p:txBody>
          <a:bodyPr/>
          <a:lstStyle>
            <a:lvl1pPr>
              <a:defRPr smtClean="0"/>
            </a:lvl1pPr>
          </a:lstStyle>
          <a:p>
            <a:pPr>
              <a:defRPr/>
            </a:pPr>
            <a:fld id="{E5B0273B-BAC5-4466-91B8-5982F8E7A69E}" type="slidenum">
              <a:rPr lang="ar-SA" altLang="en-US"/>
              <a:pPr>
                <a:defRPr/>
              </a:pPr>
              <a:t>‹#›</a:t>
            </a:fld>
            <a:endParaRPr lang="ar-SA" altLang="en-US"/>
          </a:p>
        </p:txBody>
      </p:sp>
    </p:spTree>
    <p:extLst>
      <p:ext uri="{BB962C8B-B14F-4D97-AF65-F5344CB8AC3E}">
        <p14:creationId xmlns:p14="http://schemas.microsoft.com/office/powerpoint/2010/main" val="10492243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lang="ar-SA"/>
              <a:t>انقر لتحرير نمط العنوان الرئيسي</a:t>
            </a:r>
            <a:endParaRPr lang="en-US"/>
          </a:p>
        </p:txBody>
      </p:sp>
      <p:sp>
        <p:nvSpPr>
          <p:cNvPr id="3" name="عنصر نائب للصورة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normAutofit/>
          </a:bodyPr>
          <a:lstStyle>
            <a:lvl1pPr marL="0" indent="0">
              <a:buNone/>
              <a:defRPr sz="3200"/>
            </a:lvl1pPr>
          </a:lstStyle>
          <a:p>
            <a:pPr lvl="0"/>
            <a:r>
              <a:rPr lang="ar-SA" noProof="0"/>
              <a:t>انقر فوق الرمز لإضافة صورة</a:t>
            </a:r>
            <a:endParaRPr lang="en-US" noProof="0" dirty="0"/>
          </a:p>
        </p:txBody>
      </p:sp>
      <p:sp>
        <p:nvSpPr>
          <p:cNvPr id="4" name="عنصر نائب للنص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a:r>
              <a:rPr lang="ar-SA"/>
              <a:t>انقر لتحرير أنماط النص الرئيسي</a:t>
            </a:r>
          </a:p>
        </p:txBody>
      </p:sp>
      <p:sp>
        <p:nvSpPr>
          <p:cNvPr id="5" name="عنصر نائب للتاريخ 9">
            <a:extLst>
              <a:ext uri="{FF2B5EF4-FFF2-40B4-BE49-F238E27FC236}">
                <a16:creationId xmlns:a16="http://schemas.microsoft.com/office/drawing/2014/main" id="{E0702C9E-AC43-4D1D-9654-6DE3895863E2}"/>
              </a:ext>
            </a:extLst>
          </p:cNvPr>
          <p:cNvSpPr>
            <a:spLocks noGrp="1"/>
          </p:cNvSpPr>
          <p:nvPr>
            <p:ph type="dt" sz="half" idx="10"/>
          </p:nvPr>
        </p:nvSpPr>
        <p:spPr/>
        <p:txBody>
          <a:bodyPr/>
          <a:lstStyle>
            <a:lvl1pPr>
              <a:defRPr/>
            </a:lvl1pPr>
          </a:lstStyle>
          <a:p>
            <a:pPr>
              <a:defRPr/>
            </a:pPr>
            <a:fld id="{957F1770-AB2B-4430-A761-65AE0AEF5229}" type="datetimeFigureOut">
              <a:rPr lang="ar-SA"/>
              <a:pPr>
                <a:defRPr/>
              </a:pPr>
              <a:t>13/09/1442</a:t>
            </a:fld>
            <a:endParaRPr lang="ar-SA"/>
          </a:p>
        </p:txBody>
      </p:sp>
      <p:sp>
        <p:nvSpPr>
          <p:cNvPr id="6" name="عنصر نائب للتذييل 21">
            <a:extLst>
              <a:ext uri="{FF2B5EF4-FFF2-40B4-BE49-F238E27FC236}">
                <a16:creationId xmlns:a16="http://schemas.microsoft.com/office/drawing/2014/main" id="{7EE0B53F-C576-4B25-9AEF-4C6206507BE0}"/>
              </a:ext>
            </a:extLst>
          </p:cNvPr>
          <p:cNvSpPr>
            <a:spLocks noGrp="1"/>
          </p:cNvSpPr>
          <p:nvPr>
            <p:ph type="ftr" sz="quarter" idx="11"/>
          </p:nvPr>
        </p:nvSpPr>
        <p:spPr/>
        <p:txBody>
          <a:bodyPr/>
          <a:lstStyle>
            <a:lvl1pPr>
              <a:defRPr/>
            </a:lvl1pPr>
          </a:lstStyle>
          <a:p>
            <a:pPr>
              <a:defRPr/>
            </a:pPr>
            <a:endParaRPr lang="ar-SA"/>
          </a:p>
        </p:txBody>
      </p:sp>
      <p:sp>
        <p:nvSpPr>
          <p:cNvPr id="7" name="عنصر نائب لرقم الشريحة 17">
            <a:extLst>
              <a:ext uri="{FF2B5EF4-FFF2-40B4-BE49-F238E27FC236}">
                <a16:creationId xmlns:a16="http://schemas.microsoft.com/office/drawing/2014/main" id="{95F7F2E1-10F5-4194-B1B6-B1C22E491670}"/>
              </a:ext>
            </a:extLst>
          </p:cNvPr>
          <p:cNvSpPr>
            <a:spLocks noGrp="1"/>
          </p:cNvSpPr>
          <p:nvPr>
            <p:ph type="sldNum" sz="quarter" idx="12"/>
          </p:nvPr>
        </p:nvSpPr>
        <p:spPr/>
        <p:txBody>
          <a:bodyPr/>
          <a:lstStyle>
            <a:lvl1pPr>
              <a:defRPr smtClean="0"/>
            </a:lvl1pPr>
          </a:lstStyle>
          <a:p>
            <a:pPr>
              <a:defRPr/>
            </a:pPr>
            <a:fld id="{2E02B008-FD58-42D1-AC6F-2E465B1D7B72}" type="slidenum">
              <a:rPr lang="ar-SA" altLang="en-US"/>
              <a:pPr>
                <a:defRPr/>
              </a:pPr>
              <a:t>‹#›</a:t>
            </a:fld>
            <a:endParaRPr lang="ar-SA" altLang="en-US"/>
          </a:p>
        </p:txBody>
      </p:sp>
    </p:spTree>
    <p:extLst>
      <p:ext uri="{BB962C8B-B14F-4D97-AF65-F5344CB8AC3E}">
        <p14:creationId xmlns:p14="http://schemas.microsoft.com/office/powerpoint/2010/main" val="20992078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image" Target="../media/image1.jpeg"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2" name="شكل حر 11">
            <a:extLst>
              <a:ext uri="{FF2B5EF4-FFF2-40B4-BE49-F238E27FC236}">
                <a16:creationId xmlns:a16="http://schemas.microsoft.com/office/drawing/2014/main" id="{8D2B4EDF-62C1-4569-9F37-7EAFCC8829FB}"/>
              </a:ext>
            </a:extLst>
          </p:cNvPr>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algn="r" rtl="1" eaLnBrk="1" fontAlgn="auto" hangingPunct="1">
              <a:spcBef>
                <a:spcPts val="0"/>
              </a:spcBef>
              <a:spcAft>
                <a:spcPts val="0"/>
              </a:spcAft>
              <a:defRPr/>
            </a:pPr>
            <a:endParaRPr lang="en-US">
              <a:latin typeface="+mn-lt"/>
              <a:cs typeface="+mn-cs"/>
            </a:endParaRPr>
          </a:p>
        </p:txBody>
      </p:sp>
      <p:sp>
        <p:nvSpPr>
          <p:cNvPr id="16" name="شكل حر 15">
            <a:extLst>
              <a:ext uri="{FF2B5EF4-FFF2-40B4-BE49-F238E27FC236}">
                <a16:creationId xmlns:a16="http://schemas.microsoft.com/office/drawing/2014/main" id="{7646BBBB-1E4A-4E53-B52A-DE3673378F6E}"/>
              </a:ext>
            </a:extLst>
          </p:cNvPr>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algn="r" rtl="1" eaLnBrk="1" fontAlgn="auto" hangingPunct="1">
              <a:spcBef>
                <a:spcPts val="0"/>
              </a:spcBef>
              <a:spcAft>
                <a:spcPts val="0"/>
              </a:spcAft>
              <a:defRPr/>
            </a:pPr>
            <a:endParaRPr lang="en-US">
              <a:latin typeface="+mn-lt"/>
              <a:cs typeface="+mn-cs"/>
            </a:endParaRPr>
          </a:p>
        </p:txBody>
      </p:sp>
      <p:sp>
        <p:nvSpPr>
          <p:cNvPr id="1028" name="عنصر نائب للعنوان 8">
            <a:extLst>
              <a:ext uri="{FF2B5EF4-FFF2-40B4-BE49-F238E27FC236}">
                <a16:creationId xmlns:a16="http://schemas.microsoft.com/office/drawing/2014/main" id="{53BB3F65-7352-4131-8271-D8CB70D4D248}"/>
              </a:ext>
            </a:extLst>
          </p:cNvPr>
          <p:cNvSpPr>
            <a:spLocks noGrp="1"/>
          </p:cNvSpPr>
          <p:nvPr>
            <p:ph type="title"/>
          </p:nvPr>
        </p:nvSpPr>
        <p:spPr bwMode="auto">
          <a:xfrm>
            <a:off x="457200" y="274638"/>
            <a:ext cx="7467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45720" bIns="45720" numCol="1" anchor="ctr" anchorCtr="0" compatLnSpc="1">
            <a:prstTxWarp prst="textNoShape">
              <a:avLst/>
            </a:prstTxWarp>
          </a:bodyPr>
          <a:lstStyle/>
          <a:p>
            <a:pPr lvl="0"/>
            <a:r>
              <a:rPr lang="ar-SA" altLang="en-US"/>
              <a:t>انقر لتحرير نمط العنوان الرئيسي</a:t>
            </a:r>
          </a:p>
        </p:txBody>
      </p:sp>
      <p:sp>
        <p:nvSpPr>
          <p:cNvPr id="1029" name="عنصر نائب للنص 29">
            <a:extLst>
              <a:ext uri="{FF2B5EF4-FFF2-40B4-BE49-F238E27FC236}">
                <a16:creationId xmlns:a16="http://schemas.microsoft.com/office/drawing/2014/main" id="{C60C0FAA-4432-44F7-82E1-A12116B9FEC1}"/>
              </a:ext>
            </a:extLst>
          </p:cNvPr>
          <p:cNvSpPr>
            <a:spLocks noGrp="1"/>
          </p:cNvSpPr>
          <p:nvPr>
            <p:ph type="body" idx="1"/>
          </p:nvPr>
        </p:nvSpPr>
        <p:spPr bwMode="auto">
          <a:xfrm>
            <a:off x="457200" y="1600200"/>
            <a:ext cx="7467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ar-SA" altLang="en-US"/>
              <a:t>انقر لتحرير أنماط النص الرئيسي</a:t>
            </a:r>
          </a:p>
          <a:p>
            <a:pPr lvl="1"/>
            <a:r>
              <a:rPr lang="ar-SA" altLang="en-US"/>
              <a:t>المستوى الثاني</a:t>
            </a:r>
          </a:p>
          <a:p>
            <a:pPr lvl="2"/>
            <a:r>
              <a:rPr lang="ar-SA" altLang="en-US"/>
              <a:t>المستوى الثالث</a:t>
            </a:r>
          </a:p>
          <a:p>
            <a:pPr lvl="3"/>
            <a:r>
              <a:rPr lang="ar-SA" altLang="en-US"/>
              <a:t>المستوى الرابع</a:t>
            </a:r>
          </a:p>
          <a:p>
            <a:pPr lvl="4"/>
            <a:r>
              <a:rPr lang="ar-SA" altLang="en-US"/>
              <a:t>المستوى الخامس</a:t>
            </a:r>
          </a:p>
        </p:txBody>
      </p:sp>
      <p:sp>
        <p:nvSpPr>
          <p:cNvPr id="10" name="عنصر نائب للتاريخ 9">
            <a:extLst>
              <a:ext uri="{FF2B5EF4-FFF2-40B4-BE49-F238E27FC236}">
                <a16:creationId xmlns:a16="http://schemas.microsoft.com/office/drawing/2014/main" id="{DCA7CF22-E4A4-45AE-B80D-DD89134CB240}"/>
              </a:ext>
            </a:extLst>
          </p:cNvPr>
          <p:cNvSpPr>
            <a:spLocks noGrp="1"/>
          </p:cNvSpPr>
          <p:nvPr>
            <p:ph type="dt" sz="half" idx="2"/>
          </p:nvPr>
        </p:nvSpPr>
        <p:spPr>
          <a:xfrm>
            <a:off x="457200" y="6421438"/>
            <a:ext cx="2133600" cy="365125"/>
          </a:xfrm>
          <a:prstGeom prst="rect">
            <a:avLst/>
          </a:prstGeom>
        </p:spPr>
        <p:txBody>
          <a:bodyPr vert="horz" bIns="0" anchor="b"/>
          <a:lstStyle>
            <a:lvl1pPr algn="l" rtl="1" eaLnBrk="1" fontAlgn="auto" latinLnBrk="0" hangingPunct="1">
              <a:spcBef>
                <a:spcPts val="0"/>
              </a:spcBef>
              <a:spcAft>
                <a:spcPts val="0"/>
              </a:spcAft>
              <a:defRPr kumimoji="0" sz="1000">
                <a:solidFill>
                  <a:schemeClr val="tx2">
                    <a:shade val="50000"/>
                  </a:schemeClr>
                </a:solidFill>
                <a:latin typeface="+mn-lt"/>
                <a:cs typeface="+mn-cs"/>
              </a:defRPr>
            </a:lvl1pPr>
          </a:lstStyle>
          <a:p>
            <a:pPr>
              <a:defRPr/>
            </a:pPr>
            <a:fld id="{9261DF25-E3CC-4C36-84BF-33FA6B584F30}" type="datetimeFigureOut">
              <a:rPr lang="ar-SA"/>
              <a:pPr>
                <a:defRPr/>
              </a:pPr>
              <a:t>13/09/1442</a:t>
            </a:fld>
            <a:endParaRPr lang="ar-SA"/>
          </a:p>
        </p:txBody>
      </p:sp>
      <p:sp>
        <p:nvSpPr>
          <p:cNvPr id="22" name="عنصر نائب للتذييل 21">
            <a:extLst>
              <a:ext uri="{FF2B5EF4-FFF2-40B4-BE49-F238E27FC236}">
                <a16:creationId xmlns:a16="http://schemas.microsoft.com/office/drawing/2014/main" id="{F2456CA2-0CA5-45C9-98D8-8565B0448450}"/>
              </a:ext>
            </a:extLst>
          </p:cNvPr>
          <p:cNvSpPr>
            <a:spLocks noGrp="1"/>
          </p:cNvSpPr>
          <p:nvPr>
            <p:ph type="ftr" sz="quarter" idx="3"/>
          </p:nvPr>
        </p:nvSpPr>
        <p:spPr>
          <a:xfrm>
            <a:off x="3124200" y="6421438"/>
            <a:ext cx="2895600" cy="365125"/>
          </a:xfrm>
          <a:prstGeom prst="rect">
            <a:avLst/>
          </a:prstGeom>
        </p:spPr>
        <p:txBody>
          <a:bodyPr vert="horz" lIns="0" rIns="0" bIns="0" anchor="b"/>
          <a:lstStyle>
            <a:lvl1pPr algn="ctr" rtl="1" eaLnBrk="1" fontAlgn="auto" latinLnBrk="0" hangingPunct="1">
              <a:spcBef>
                <a:spcPts val="0"/>
              </a:spcBef>
              <a:spcAft>
                <a:spcPts val="0"/>
              </a:spcAft>
              <a:defRPr kumimoji="0" sz="1000">
                <a:solidFill>
                  <a:schemeClr val="tx2">
                    <a:shade val="50000"/>
                  </a:schemeClr>
                </a:solidFill>
                <a:latin typeface="+mn-lt"/>
                <a:cs typeface="+mn-cs"/>
              </a:defRPr>
            </a:lvl1pPr>
          </a:lstStyle>
          <a:p>
            <a:pPr>
              <a:defRPr/>
            </a:pPr>
            <a:endParaRPr lang="ar-SA"/>
          </a:p>
        </p:txBody>
      </p:sp>
      <p:sp>
        <p:nvSpPr>
          <p:cNvPr id="18" name="عنصر نائب لرقم الشريحة 17">
            <a:extLst>
              <a:ext uri="{FF2B5EF4-FFF2-40B4-BE49-F238E27FC236}">
                <a16:creationId xmlns:a16="http://schemas.microsoft.com/office/drawing/2014/main" id="{AAE5A68F-5D9F-4687-BE2B-8F17334D5746}"/>
              </a:ext>
            </a:extLst>
          </p:cNvPr>
          <p:cNvSpPr>
            <a:spLocks noGrp="1"/>
          </p:cNvSpPr>
          <p:nvPr>
            <p:ph type="sldNum" sz="quarter" idx="4"/>
          </p:nvPr>
        </p:nvSpPr>
        <p:spPr>
          <a:xfrm>
            <a:off x="8153400" y="6421438"/>
            <a:ext cx="762000" cy="365125"/>
          </a:xfrm>
          <a:prstGeom prst="rect">
            <a:avLst/>
          </a:prstGeom>
        </p:spPr>
        <p:txBody>
          <a:bodyPr vert="horz" wrap="square" lIns="0" tIns="0" rIns="0" bIns="0" numCol="1" anchor="b" anchorCtr="0" compatLnSpc="1">
            <a:prstTxWarp prst="textNoShape">
              <a:avLst/>
            </a:prstTxWarp>
          </a:bodyPr>
          <a:lstStyle>
            <a:lvl1pPr algn="r" rtl="1" eaLnBrk="1" hangingPunct="1">
              <a:defRPr sz="1000" smtClean="0">
                <a:solidFill>
                  <a:srgbClr val="9B9A98"/>
                </a:solidFill>
                <a:cs typeface="Tahoma" panose="020B0604030504040204" pitchFamily="34" charset="0"/>
              </a:defRPr>
            </a:lvl1pPr>
          </a:lstStyle>
          <a:p>
            <a:pPr>
              <a:defRPr/>
            </a:pPr>
            <a:fld id="{FAEB5E1D-403F-4405-B297-A0CDC16903C9}" type="slidenum">
              <a:rPr lang="ar-SA" altLang="en-US"/>
              <a:pPr>
                <a:defRPr/>
              </a:pPr>
              <a:t>‹#›</a:t>
            </a:fld>
            <a:endParaRPr lang="ar-SA" altLang="en-US"/>
          </a:p>
        </p:txBody>
      </p:sp>
    </p:spTree>
  </p:cSld>
  <p:clrMap bg1="dk1" tx1="lt1" bg2="dk2" tx2="lt2" accent1="accent1" accent2="accent2" accent3="accent3" accent4="accent4" accent5="accent5" accent6="accent6" hlink="hlink" folHlink="folHlink"/>
  <p:sldLayoutIdLst>
    <p:sldLayoutId id="2147483887" r:id="rId1"/>
    <p:sldLayoutId id="2147483888" r:id="rId2"/>
    <p:sldLayoutId id="2147483889" r:id="rId3"/>
    <p:sldLayoutId id="2147483890" r:id="rId4"/>
    <p:sldLayoutId id="2147483891" r:id="rId5"/>
    <p:sldLayoutId id="2147483892" r:id="rId6"/>
    <p:sldLayoutId id="2147483893" r:id="rId7"/>
    <p:sldLayoutId id="2147483894" r:id="rId8"/>
    <p:sldLayoutId id="2147483895" r:id="rId9"/>
    <p:sldLayoutId id="2147483896" r:id="rId10"/>
    <p:sldLayoutId id="2147483897" r:id="rId11"/>
  </p:sldLayoutIdLst>
  <p:txStyles>
    <p:titleStyle>
      <a:lvl1pPr algn="l" rtl="1" eaLnBrk="0" fontAlgn="base" hangingPunct="0">
        <a:spcBef>
          <a:spcPct val="0"/>
        </a:spcBef>
        <a:spcAft>
          <a:spcPct val="0"/>
        </a:spcAft>
        <a:defRPr sz="4600" kern="1200">
          <a:solidFill>
            <a:schemeClr val="tx1"/>
          </a:solidFill>
          <a:latin typeface="+mj-lt"/>
          <a:ea typeface="+mj-ea"/>
          <a:cs typeface="+mj-cs"/>
        </a:defRPr>
      </a:lvl1pPr>
      <a:lvl2pPr algn="l" rtl="1" eaLnBrk="0" fontAlgn="base" hangingPunct="0">
        <a:spcBef>
          <a:spcPct val="0"/>
        </a:spcBef>
        <a:spcAft>
          <a:spcPct val="0"/>
        </a:spcAft>
        <a:defRPr sz="4600">
          <a:solidFill>
            <a:schemeClr val="tx1"/>
          </a:solidFill>
          <a:latin typeface="Franklin Gothic Book" panose="020B0503020102020204" pitchFamily="34" charset="0"/>
          <a:cs typeface="Tahoma" panose="020B0604030504040204" pitchFamily="34" charset="0"/>
        </a:defRPr>
      </a:lvl2pPr>
      <a:lvl3pPr algn="l" rtl="1" eaLnBrk="0" fontAlgn="base" hangingPunct="0">
        <a:spcBef>
          <a:spcPct val="0"/>
        </a:spcBef>
        <a:spcAft>
          <a:spcPct val="0"/>
        </a:spcAft>
        <a:defRPr sz="4600">
          <a:solidFill>
            <a:schemeClr val="tx1"/>
          </a:solidFill>
          <a:latin typeface="Franklin Gothic Book" panose="020B0503020102020204" pitchFamily="34" charset="0"/>
          <a:cs typeface="Tahoma" panose="020B0604030504040204" pitchFamily="34" charset="0"/>
        </a:defRPr>
      </a:lvl3pPr>
      <a:lvl4pPr algn="l" rtl="1" eaLnBrk="0" fontAlgn="base" hangingPunct="0">
        <a:spcBef>
          <a:spcPct val="0"/>
        </a:spcBef>
        <a:spcAft>
          <a:spcPct val="0"/>
        </a:spcAft>
        <a:defRPr sz="4600">
          <a:solidFill>
            <a:schemeClr val="tx1"/>
          </a:solidFill>
          <a:latin typeface="Franklin Gothic Book" panose="020B0503020102020204" pitchFamily="34" charset="0"/>
          <a:cs typeface="Tahoma" panose="020B0604030504040204" pitchFamily="34" charset="0"/>
        </a:defRPr>
      </a:lvl4pPr>
      <a:lvl5pPr algn="l" rtl="1" eaLnBrk="0" fontAlgn="base" hangingPunct="0">
        <a:spcBef>
          <a:spcPct val="0"/>
        </a:spcBef>
        <a:spcAft>
          <a:spcPct val="0"/>
        </a:spcAft>
        <a:defRPr sz="4600">
          <a:solidFill>
            <a:schemeClr val="tx1"/>
          </a:solidFill>
          <a:latin typeface="Franklin Gothic Book" panose="020B0503020102020204" pitchFamily="34" charset="0"/>
          <a:cs typeface="Tahoma" panose="020B0604030504040204" pitchFamily="34" charset="0"/>
        </a:defRPr>
      </a:lvl5pPr>
      <a:lvl6pPr marL="457200" algn="l" rtl="1" fontAlgn="base">
        <a:spcBef>
          <a:spcPct val="0"/>
        </a:spcBef>
        <a:spcAft>
          <a:spcPct val="0"/>
        </a:spcAft>
        <a:defRPr sz="4600">
          <a:solidFill>
            <a:schemeClr val="tx1"/>
          </a:solidFill>
          <a:latin typeface="Franklin Gothic Book" panose="020B0503020102020204" pitchFamily="34" charset="0"/>
          <a:cs typeface="Tahoma" panose="020B0604030504040204" pitchFamily="34" charset="0"/>
        </a:defRPr>
      </a:lvl6pPr>
      <a:lvl7pPr marL="914400" algn="l" rtl="1" fontAlgn="base">
        <a:spcBef>
          <a:spcPct val="0"/>
        </a:spcBef>
        <a:spcAft>
          <a:spcPct val="0"/>
        </a:spcAft>
        <a:defRPr sz="4600">
          <a:solidFill>
            <a:schemeClr val="tx1"/>
          </a:solidFill>
          <a:latin typeface="Franklin Gothic Book" panose="020B0503020102020204" pitchFamily="34" charset="0"/>
          <a:cs typeface="Tahoma" panose="020B0604030504040204" pitchFamily="34" charset="0"/>
        </a:defRPr>
      </a:lvl7pPr>
      <a:lvl8pPr marL="1371600" algn="l" rtl="1" fontAlgn="base">
        <a:spcBef>
          <a:spcPct val="0"/>
        </a:spcBef>
        <a:spcAft>
          <a:spcPct val="0"/>
        </a:spcAft>
        <a:defRPr sz="4600">
          <a:solidFill>
            <a:schemeClr val="tx1"/>
          </a:solidFill>
          <a:latin typeface="Franklin Gothic Book" panose="020B0503020102020204" pitchFamily="34" charset="0"/>
          <a:cs typeface="Tahoma" panose="020B0604030504040204" pitchFamily="34" charset="0"/>
        </a:defRPr>
      </a:lvl8pPr>
      <a:lvl9pPr marL="1828800" algn="l" rtl="1" fontAlgn="base">
        <a:spcBef>
          <a:spcPct val="0"/>
        </a:spcBef>
        <a:spcAft>
          <a:spcPct val="0"/>
        </a:spcAft>
        <a:defRPr sz="4600">
          <a:solidFill>
            <a:schemeClr val="tx1"/>
          </a:solidFill>
          <a:latin typeface="Franklin Gothic Book" panose="020B0503020102020204" pitchFamily="34" charset="0"/>
          <a:cs typeface="Tahoma" panose="020B0604030504040204" pitchFamily="34" charset="0"/>
        </a:defRPr>
      </a:lvl9pPr>
    </p:titleStyle>
    <p:bodyStyle>
      <a:lvl1pPr marL="419100" indent="-382588" algn="r" rtl="1" eaLnBrk="0" fontAlgn="base" hangingPunct="0">
        <a:spcBef>
          <a:spcPct val="20000"/>
        </a:spcBef>
        <a:spcAft>
          <a:spcPct val="0"/>
        </a:spcAft>
        <a:buClr>
          <a:schemeClr val="accent1"/>
        </a:buClr>
        <a:buSzPct val="80000"/>
        <a:buFont typeface="Wingdings 2" panose="05020102010507070707" pitchFamily="18" charset="2"/>
        <a:buChar char=""/>
        <a:defRPr sz="3000" kern="1200">
          <a:solidFill>
            <a:schemeClr val="tx1"/>
          </a:solidFill>
          <a:latin typeface="+mn-lt"/>
          <a:ea typeface="+mn-ea"/>
          <a:cs typeface="+mn-cs"/>
        </a:defRPr>
      </a:lvl1pPr>
      <a:lvl2pPr marL="722313" indent="-273050" algn="r" rtl="1" eaLnBrk="0" fontAlgn="base" hangingPunct="0">
        <a:spcBef>
          <a:spcPct val="20000"/>
        </a:spcBef>
        <a:spcAft>
          <a:spcPct val="0"/>
        </a:spcAft>
        <a:buClr>
          <a:schemeClr val="accent1"/>
        </a:buClr>
        <a:buSzPct val="90000"/>
        <a:buFont typeface="Wingdings 2" panose="05020102010507070707" pitchFamily="18" charset="2"/>
        <a:buChar char=""/>
        <a:defRPr sz="2600" kern="1200">
          <a:solidFill>
            <a:schemeClr val="tx1"/>
          </a:solidFill>
          <a:latin typeface="+mn-lt"/>
          <a:ea typeface="+mn-ea"/>
          <a:cs typeface="+mn-cs"/>
        </a:defRPr>
      </a:lvl2pPr>
      <a:lvl3pPr marL="1004888" indent="-255588" algn="r" rtl="1" eaLnBrk="0" fontAlgn="base" hangingPunct="0">
        <a:spcBef>
          <a:spcPct val="20000"/>
        </a:spcBef>
        <a:spcAft>
          <a:spcPct val="0"/>
        </a:spcAft>
        <a:buClr>
          <a:schemeClr val="accent2"/>
        </a:buClr>
        <a:buSzPct val="85000"/>
        <a:buFont typeface="Arial" panose="020B0604020202020204" pitchFamily="34" charset="0"/>
        <a:buChar char="○"/>
        <a:defRPr sz="2400" kern="1200">
          <a:solidFill>
            <a:schemeClr val="tx1"/>
          </a:solidFill>
          <a:latin typeface="+mn-lt"/>
          <a:ea typeface="+mn-ea"/>
          <a:cs typeface="+mn-cs"/>
        </a:defRPr>
      </a:lvl3pPr>
      <a:lvl4pPr marL="1279525" indent="-236538" algn="r" rtl="1" eaLnBrk="0" fontAlgn="base" hangingPunct="0">
        <a:spcBef>
          <a:spcPct val="20000"/>
        </a:spcBef>
        <a:spcAft>
          <a:spcPct val="0"/>
        </a:spcAft>
        <a:buClr>
          <a:srgbClr val="8D89A4"/>
        </a:buClr>
        <a:buSzPct val="90000"/>
        <a:buFont typeface="Wingdings 2" panose="05020102010507070707" pitchFamily="18" charset="2"/>
        <a:buChar char=""/>
        <a:defRPr sz="2000" kern="1200">
          <a:solidFill>
            <a:schemeClr val="tx1"/>
          </a:solidFill>
          <a:latin typeface="+mn-lt"/>
          <a:ea typeface="+mn-ea"/>
          <a:cs typeface="+mn-cs"/>
        </a:defRPr>
      </a:lvl4pPr>
      <a:lvl5pPr marL="1489075" indent="-182563" algn="r" rtl="1" eaLnBrk="0" fontAlgn="base" hangingPunct="0">
        <a:spcBef>
          <a:spcPct val="20000"/>
        </a:spcBef>
        <a:spcAft>
          <a:spcPct val="0"/>
        </a:spcAft>
        <a:buClr>
          <a:srgbClr val="748560"/>
        </a:buClr>
        <a:buSzPct val="100000"/>
        <a:buFont typeface="Arial" panose="020B0604020202020204" pitchFamily="34" charset="0"/>
        <a:buChar char="-"/>
        <a:defRPr sz="2000" kern="1200">
          <a:solidFill>
            <a:schemeClr val="tx1"/>
          </a:solidFill>
          <a:latin typeface="+mn-lt"/>
          <a:ea typeface="+mn-ea"/>
          <a:cs typeface="+mn-cs"/>
        </a:defRPr>
      </a:lvl5pPr>
      <a:lvl6pPr marL="1700784" indent="-182880" algn="r" rtl="1"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r" rtl="1"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r" rtl="1"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r" rtl="1"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 /><Relationship Id="rId2" Type="http://schemas.openxmlformats.org/officeDocument/2006/relationships/image" Target="../media/image2.jpeg" /><Relationship Id="rId1" Type="http://schemas.openxmlformats.org/officeDocument/2006/relationships/slideLayout" Target="../slideLayouts/slideLayout1.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2" Type="http://schemas.openxmlformats.org/officeDocument/2006/relationships/image" Target="../media/image4.png" /><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2" Type="http://schemas.openxmlformats.org/officeDocument/2006/relationships/image" Target="../media/image5.png"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2" Type="http://schemas.openxmlformats.org/officeDocument/2006/relationships/image" Target="../media/image6.png" /><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B2F3CEB5-7DB8-4F47-9EB4-F728D55AEBB3}"/>
              </a:ext>
            </a:extLst>
          </p:cNvPr>
          <p:cNvSpPr>
            <a:spLocks noGrp="1"/>
          </p:cNvSpPr>
          <p:nvPr>
            <p:ph type="ctrTitle"/>
          </p:nvPr>
        </p:nvSpPr>
        <p:spPr>
          <a:xfrm>
            <a:off x="467544" y="1628800"/>
            <a:ext cx="7992888" cy="2301240"/>
          </a:xfrm>
        </p:spPr>
        <p:txBody>
          <a:bodyPr>
            <a:normAutofit/>
          </a:bodyPr>
          <a:lstStyle/>
          <a:p>
            <a:pPr algn="ctr" rtl="0" eaLnBrk="1" fontAlgn="auto" hangingPunct="1">
              <a:spcAft>
                <a:spcPts val="0"/>
              </a:spcAft>
              <a:defRPr/>
            </a:pPr>
            <a:r>
              <a:rPr>
                <a:solidFill>
                  <a:srgbClr val="002060"/>
                </a:solidFill>
              </a:rPr>
              <a:t> </a:t>
            </a:r>
            <a:r>
              <a:rPr sz="3200">
                <a:solidFill>
                  <a:srgbClr val="002060"/>
                </a:solidFill>
              </a:rPr>
              <a:t>1.  Hypothalamic pituitary relationship.</a:t>
            </a:r>
            <a:endParaRPr lang="ar-SA" sz="3200">
              <a:solidFill>
                <a:srgbClr val="002060"/>
              </a:solidFill>
            </a:endParaRPr>
          </a:p>
        </p:txBody>
      </p:sp>
      <p:sp>
        <p:nvSpPr>
          <p:cNvPr id="3" name="عنوان فرعي 2">
            <a:extLst>
              <a:ext uri="{FF2B5EF4-FFF2-40B4-BE49-F238E27FC236}">
                <a16:creationId xmlns:a16="http://schemas.microsoft.com/office/drawing/2014/main" id="{8E10FE9C-DC7C-4D00-B83D-711C8906F5D5}"/>
              </a:ext>
            </a:extLst>
          </p:cNvPr>
          <p:cNvSpPr>
            <a:spLocks noGrp="1"/>
          </p:cNvSpPr>
          <p:nvPr>
            <p:ph type="subTitle" idx="1"/>
          </p:nvPr>
        </p:nvSpPr>
        <p:spPr>
          <a:xfrm>
            <a:off x="1042988" y="5876925"/>
            <a:ext cx="6400800" cy="841375"/>
          </a:xfrm>
        </p:spPr>
        <p:txBody>
          <a:bodyPr/>
          <a:lstStyle/>
          <a:p>
            <a:pPr algn="ctr" rtl="0" eaLnBrk="1" hangingPunct="1">
              <a:lnSpc>
                <a:spcPct val="70000"/>
              </a:lnSpc>
              <a:defRPr/>
            </a:pPr>
            <a:endParaRPr lang="ar-EG" altLang="en-US" sz="1400" b="1" dirty="0">
              <a:solidFill>
                <a:srgbClr val="002060"/>
              </a:solidFill>
              <a:effectLst>
                <a:outerShdw blurRad="38100" dist="38100" dir="2700000" algn="tl">
                  <a:srgbClr val="C0C0C0"/>
                </a:outerShdw>
              </a:effectLst>
            </a:endParaRPr>
          </a:p>
          <a:p>
            <a:pPr algn="ctr" rtl="0" eaLnBrk="1" hangingPunct="1">
              <a:lnSpc>
                <a:spcPct val="70000"/>
              </a:lnSpc>
              <a:defRPr/>
            </a:pPr>
            <a:r>
              <a:rPr lang="en-US" altLang="en-US" sz="1600" b="1" dirty="0">
                <a:solidFill>
                  <a:srgbClr val="002060"/>
                </a:solidFill>
                <a:cs typeface="Tahoma" panose="020B0604030504040204" pitchFamily="34" charset="0"/>
              </a:rPr>
              <a:t>Prof. Sherif W. Mansour</a:t>
            </a:r>
          </a:p>
          <a:p>
            <a:pPr algn="ctr" rtl="0" eaLnBrk="1" hangingPunct="1">
              <a:lnSpc>
                <a:spcPct val="70000"/>
              </a:lnSpc>
              <a:defRPr/>
            </a:pPr>
            <a:r>
              <a:rPr lang="en-US" altLang="en-US" sz="1600" b="1" dirty="0">
                <a:solidFill>
                  <a:srgbClr val="002060"/>
                </a:solidFill>
                <a:cs typeface="Tahoma" panose="020B0604030504040204" pitchFamily="34" charset="0"/>
              </a:rPr>
              <a:t>Physiology dpt., Mutah School of medicine</a:t>
            </a:r>
            <a:endParaRPr lang="ar-EG" altLang="en-US" sz="1600" b="1" dirty="0">
              <a:solidFill>
                <a:srgbClr val="002060"/>
              </a:solidFill>
            </a:endParaRPr>
          </a:p>
          <a:p>
            <a:pPr algn="ctr" rtl="0" eaLnBrk="1" hangingPunct="1">
              <a:lnSpc>
                <a:spcPct val="70000"/>
              </a:lnSpc>
              <a:defRPr/>
            </a:pPr>
            <a:r>
              <a:rPr lang="en-US" altLang="en-US" sz="1600" b="1" dirty="0">
                <a:solidFill>
                  <a:srgbClr val="002060"/>
                </a:solidFill>
                <a:cs typeface="Tahoma" panose="020B0604030504040204" pitchFamily="34" charset="0"/>
              </a:rPr>
              <a:t>2020-2021</a:t>
            </a:r>
            <a:endParaRPr lang="ar-SA" altLang="en-US" sz="1600" b="1" dirty="0">
              <a:solidFill>
                <a:srgbClr val="002060"/>
              </a:solidFill>
            </a:endParaRPr>
          </a:p>
        </p:txBody>
      </p:sp>
      <p:pic>
        <p:nvPicPr>
          <p:cNvPr id="13316" name="Picture 2" descr="C:\Users\Dr Sherif\Desktop\مؤتة.jpg">
            <a:extLst>
              <a:ext uri="{FF2B5EF4-FFF2-40B4-BE49-F238E27FC236}">
                <a16:creationId xmlns:a16="http://schemas.microsoft.com/office/drawing/2014/main" id="{70C0E6EE-4C2F-49E4-B1B5-5958C01ADB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1275" y="357188"/>
            <a:ext cx="1085850" cy="108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3">
            <a:extLst>
              <a:ext uri="{FF2B5EF4-FFF2-40B4-BE49-F238E27FC236}">
                <a16:creationId xmlns:a16="http://schemas.microsoft.com/office/drawing/2014/main" id="{67CE653B-FB32-41B7-8F00-BF87FAD6110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32138" y="2420938"/>
            <a:ext cx="2830512" cy="338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1">
            <a:extLst>
              <a:ext uri="{FF2B5EF4-FFF2-40B4-BE49-F238E27FC236}">
                <a16:creationId xmlns:a16="http://schemas.microsoft.com/office/drawing/2014/main" id="{81BF01D9-8309-428C-86C8-638598B84712}"/>
              </a:ext>
            </a:extLst>
          </p:cNvPr>
          <p:cNvSpPr>
            <a:spLocks noGrp="1"/>
          </p:cNvSpPr>
          <p:nvPr>
            <p:ph idx="1"/>
          </p:nvPr>
        </p:nvSpPr>
        <p:spPr>
          <a:xfrm>
            <a:off x="179388" y="115888"/>
            <a:ext cx="8785225" cy="4525962"/>
          </a:xfrm>
        </p:spPr>
        <p:txBody>
          <a:bodyPr/>
          <a:lstStyle/>
          <a:p>
            <a:pPr marL="34925" indent="0" algn="l" rtl="0">
              <a:buFont typeface="Wingdings 2" panose="05020102010507070707" pitchFamily="18" charset="2"/>
              <a:buNone/>
            </a:pPr>
            <a:endParaRPr lang="en-US" altLang="en-US" sz="1800">
              <a:solidFill>
                <a:srgbClr val="002060"/>
              </a:solidFill>
              <a:latin typeface="Times New Roman" panose="02020603050405020304" pitchFamily="18" charset="0"/>
              <a:cs typeface="Times New Roman" panose="02020603050405020304" pitchFamily="18" charset="0"/>
            </a:endParaRPr>
          </a:p>
          <a:p>
            <a:pPr marL="34925" indent="0" algn="ctr" rtl="0">
              <a:buFont typeface="Wingdings 2" panose="05020102010507070707" pitchFamily="18" charset="2"/>
              <a:buNone/>
            </a:pPr>
            <a:r>
              <a:rPr lang="en-US" altLang="en-US" sz="1800">
                <a:solidFill>
                  <a:srgbClr val="002060"/>
                </a:solidFill>
                <a:latin typeface="Times New Roman" panose="02020603050405020304" pitchFamily="18" charset="0"/>
                <a:cs typeface="Times New Roman" panose="02020603050405020304" pitchFamily="18" charset="0"/>
              </a:rPr>
              <a:t> </a:t>
            </a:r>
            <a:r>
              <a:rPr lang="en-US" altLang="en-US" sz="2400" b="1">
                <a:solidFill>
                  <a:srgbClr val="002060"/>
                </a:solidFill>
                <a:latin typeface="Times New Roman" panose="02020603050405020304" pitchFamily="18" charset="0"/>
                <a:cs typeface="Times New Roman" panose="02020603050405020304" pitchFamily="18" charset="0"/>
              </a:rPr>
              <a:t>Hypothalamic–pituitary relationships</a:t>
            </a:r>
          </a:p>
          <a:p>
            <a:pPr marL="34925" indent="0" algn="ctr" rtl="0">
              <a:buFont typeface="Wingdings 2" panose="05020102010507070707" pitchFamily="18" charset="2"/>
              <a:buNone/>
            </a:pPr>
            <a:endParaRPr lang="en-US" altLang="en-US" sz="2400" b="1">
              <a:solidFill>
                <a:srgbClr val="002060"/>
              </a:solidFill>
              <a:latin typeface="Times New Roman" panose="02020603050405020304" pitchFamily="18" charset="0"/>
              <a:cs typeface="Times New Roman" panose="02020603050405020304" pitchFamily="18" charset="0"/>
            </a:endParaRPr>
          </a:p>
          <a:p>
            <a:pPr marL="34925" indent="0" algn="just" rtl="0">
              <a:buFont typeface="Wingdings 2" panose="05020102010507070707" pitchFamily="18" charset="2"/>
              <a:buNone/>
            </a:pPr>
            <a:r>
              <a:rPr lang="en-US" altLang="en-US" sz="1800">
                <a:solidFill>
                  <a:srgbClr val="002060"/>
                </a:solidFill>
                <a:latin typeface="Times New Roman" panose="02020603050405020304" pitchFamily="18" charset="0"/>
                <a:cs typeface="Times New Roman" panose="02020603050405020304" pitchFamily="18" charset="0"/>
              </a:rPr>
              <a:t>1. </a:t>
            </a:r>
            <a:r>
              <a:rPr lang="en-US" altLang="en-US" sz="1800" b="1">
                <a:solidFill>
                  <a:srgbClr val="002060"/>
                </a:solidFill>
                <a:latin typeface="Times New Roman" panose="02020603050405020304" pitchFamily="18" charset="0"/>
                <a:cs typeface="Times New Roman" panose="02020603050405020304" pitchFamily="18" charset="0"/>
              </a:rPr>
              <a:t>The anterior lobe of the pituitary gland </a:t>
            </a:r>
            <a:r>
              <a:rPr lang="en-US" altLang="en-US" sz="1800">
                <a:solidFill>
                  <a:srgbClr val="002060"/>
                </a:solidFill>
                <a:latin typeface="Times New Roman" panose="02020603050405020304" pitchFamily="18" charset="0"/>
                <a:cs typeface="Times New Roman" panose="02020603050405020304" pitchFamily="18" charset="0"/>
              </a:rPr>
              <a:t>is linked to the </a:t>
            </a:r>
            <a:r>
              <a:rPr lang="en-US" altLang="en-US" sz="1800" b="1">
                <a:solidFill>
                  <a:srgbClr val="002060"/>
                </a:solidFill>
                <a:latin typeface="Times New Roman" panose="02020603050405020304" pitchFamily="18" charset="0"/>
                <a:cs typeface="Times New Roman" panose="02020603050405020304" pitchFamily="18" charset="0"/>
              </a:rPr>
              <a:t>hypothalamus</a:t>
            </a:r>
            <a:r>
              <a:rPr lang="en-US" altLang="en-US" sz="1800">
                <a:solidFill>
                  <a:srgbClr val="002060"/>
                </a:solidFill>
                <a:latin typeface="Times New Roman" panose="02020603050405020304" pitchFamily="18" charset="0"/>
                <a:cs typeface="Times New Roman" panose="02020603050405020304" pitchFamily="18" charset="0"/>
              </a:rPr>
              <a:t> by the hypothalamic– hypophysial portal system. Thus, blood from the hypothalamus that contains high concentrations of hypothalamic hormones is delivered directly to the anterior pituitary.</a:t>
            </a:r>
          </a:p>
          <a:p>
            <a:pPr marL="34925" indent="0" algn="just" rtl="0">
              <a:buFont typeface="Wingdings 2" panose="05020102010507070707" pitchFamily="18" charset="2"/>
              <a:buNone/>
            </a:pPr>
            <a:r>
              <a:rPr lang="en-US" altLang="en-US" sz="1800">
                <a:solidFill>
                  <a:srgbClr val="002060"/>
                </a:solidFill>
                <a:latin typeface="Times New Roman" panose="02020603050405020304" pitchFamily="18" charset="0"/>
                <a:cs typeface="Times New Roman" panose="02020603050405020304" pitchFamily="18" charset="0"/>
              </a:rPr>
              <a:t>Hypothalamic hormones (e.g., growth hormone–releasing hormone [GHRH]) then</a:t>
            </a:r>
          </a:p>
          <a:p>
            <a:pPr marL="34925" indent="0" algn="just" rtl="0">
              <a:buFont typeface="Wingdings 2" panose="05020102010507070707" pitchFamily="18" charset="2"/>
              <a:buNone/>
            </a:pPr>
            <a:r>
              <a:rPr lang="en-US" altLang="en-US" sz="1800">
                <a:solidFill>
                  <a:srgbClr val="002060"/>
                </a:solidFill>
                <a:latin typeface="Times New Roman" panose="02020603050405020304" pitchFamily="18" charset="0"/>
                <a:cs typeface="Times New Roman" panose="02020603050405020304" pitchFamily="18" charset="0"/>
              </a:rPr>
              <a:t>stimulate or inhibit the release of anterior pituitary hormones (e.g., growth hormone).</a:t>
            </a:r>
          </a:p>
          <a:p>
            <a:pPr marL="34925" indent="0" algn="just" rtl="0">
              <a:buFont typeface="Wingdings 2" panose="05020102010507070707" pitchFamily="18" charset="2"/>
              <a:buNone/>
            </a:pPr>
            <a:endParaRPr lang="en-US" altLang="en-US" sz="1800">
              <a:solidFill>
                <a:srgbClr val="002060"/>
              </a:solidFill>
              <a:latin typeface="Times New Roman" panose="02020603050405020304" pitchFamily="18" charset="0"/>
              <a:cs typeface="Times New Roman" panose="02020603050405020304" pitchFamily="18" charset="0"/>
            </a:endParaRPr>
          </a:p>
          <a:p>
            <a:pPr marL="34925" indent="0" algn="just" rtl="0">
              <a:buFont typeface="Wingdings 2" panose="05020102010507070707" pitchFamily="18" charset="2"/>
              <a:buNone/>
            </a:pPr>
            <a:r>
              <a:rPr lang="en-US" altLang="en-US" sz="1800">
                <a:solidFill>
                  <a:srgbClr val="002060"/>
                </a:solidFill>
                <a:latin typeface="Times New Roman" panose="02020603050405020304" pitchFamily="18" charset="0"/>
                <a:cs typeface="Times New Roman" panose="02020603050405020304" pitchFamily="18" charset="0"/>
              </a:rPr>
              <a:t>2. </a:t>
            </a:r>
            <a:r>
              <a:rPr lang="en-US" altLang="en-US" sz="1800" b="1">
                <a:solidFill>
                  <a:srgbClr val="002060"/>
                </a:solidFill>
                <a:latin typeface="Times New Roman" panose="02020603050405020304" pitchFamily="18" charset="0"/>
                <a:cs typeface="Times New Roman" panose="02020603050405020304" pitchFamily="18" charset="0"/>
              </a:rPr>
              <a:t>The posterior lobe of the pituitary </a:t>
            </a:r>
            <a:r>
              <a:rPr lang="en-US" altLang="en-US" sz="1800">
                <a:solidFill>
                  <a:srgbClr val="002060"/>
                </a:solidFill>
                <a:latin typeface="Times New Roman" panose="02020603050405020304" pitchFamily="18" charset="0"/>
                <a:cs typeface="Times New Roman" panose="02020603050405020304" pitchFamily="18" charset="0"/>
              </a:rPr>
              <a:t>gland is derived from neural tissue. The nerve cell bodies are located in hypothalamic nuclei. Posterior pituitary hormones are synthesized in the nerve cell bodies, packaged in secretory granules, and transported down the axons to the posterior pituitary for release into the circulation.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362" name="Content Placeholder 1">
            <a:extLst>
              <a:ext uri="{FF2B5EF4-FFF2-40B4-BE49-F238E27FC236}">
                <a16:creationId xmlns:a16="http://schemas.microsoft.com/office/drawing/2014/main" id="{12B77892-24F5-46DB-A72F-0EB9C31A327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50825" y="188913"/>
            <a:ext cx="8713788" cy="6553200"/>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Content Placeholder 2">
            <a:extLst>
              <a:ext uri="{FF2B5EF4-FFF2-40B4-BE49-F238E27FC236}">
                <a16:creationId xmlns:a16="http://schemas.microsoft.com/office/drawing/2014/main" id="{718E83D3-7FE4-42AC-BA64-E0471DA1385D}"/>
              </a:ext>
            </a:extLst>
          </p:cNvPr>
          <p:cNvSpPr>
            <a:spLocks noGrp="1"/>
          </p:cNvSpPr>
          <p:nvPr>
            <p:ph idx="1"/>
          </p:nvPr>
        </p:nvSpPr>
        <p:spPr>
          <a:xfrm>
            <a:off x="-1588" y="19050"/>
            <a:ext cx="8856663" cy="5937250"/>
          </a:xfrm>
        </p:spPr>
        <p:txBody>
          <a:bodyPr/>
          <a:lstStyle/>
          <a:p>
            <a:pPr marL="34925" indent="0" algn="ctr">
              <a:buFont typeface="Wingdings 2" panose="05020102010507070707" pitchFamily="18" charset="2"/>
              <a:buNone/>
            </a:pPr>
            <a:r>
              <a:rPr lang="en-US" altLang="en-US" sz="2000" b="1">
                <a:solidFill>
                  <a:srgbClr val="002060"/>
                </a:solidFill>
                <a:latin typeface="Times New Roman" panose="02020603050405020304" pitchFamily="18" charset="0"/>
                <a:cs typeface="Times New Roman" panose="02020603050405020304" pitchFamily="18" charset="0"/>
              </a:rPr>
              <a:t>Hypothalamo - Hypophyseal  Portal System</a:t>
            </a:r>
          </a:p>
          <a:p>
            <a:pPr marL="34925" indent="0" algn="ctr">
              <a:buFont typeface="Wingdings 2" panose="05020102010507070707" pitchFamily="18" charset="2"/>
              <a:buNone/>
            </a:pPr>
            <a:r>
              <a:rPr lang="en-US" altLang="en-US" sz="2000" b="1">
                <a:solidFill>
                  <a:srgbClr val="002060"/>
                </a:solidFill>
                <a:latin typeface="Times New Roman" panose="02020603050405020304" pitchFamily="18" charset="0"/>
                <a:cs typeface="Times New Roman" panose="02020603050405020304" pitchFamily="18" charset="0"/>
              </a:rPr>
              <a:t> </a:t>
            </a:r>
            <a:endParaRPr lang="en-US" altLang="en-US" sz="1800">
              <a:solidFill>
                <a:srgbClr val="002060"/>
              </a:solidFill>
              <a:latin typeface="Times New Roman" panose="02020603050405020304" pitchFamily="18" charset="0"/>
              <a:cs typeface="Times New Roman" panose="02020603050405020304" pitchFamily="18" charset="0"/>
            </a:endParaRPr>
          </a:p>
          <a:p>
            <a:pPr marL="34925" indent="0" algn="l">
              <a:buFont typeface="Wingdings 2" panose="05020102010507070707" pitchFamily="18" charset="2"/>
              <a:buNone/>
            </a:pPr>
            <a:r>
              <a:rPr lang="en-US" altLang="en-US" sz="1800">
                <a:solidFill>
                  <a:srgbClr val="002060"/>
                </a:solidFill>
                <a:latin typeface="Times New Roman" panose="02020603050405020304" pitchFamily="18" charset="0"/>
                <a:cs typeface="Times New Roman" panose="02020603050405020304" pitchFamily="18" charset="0"/>
              </a:rPr>
              <a:t>The arteries which supply the median eminence (lower most portion of the hypothalamus) are divided in its substance to form like primary capillary plexus and then coalescing to form the hypothalamic- hypophyseal portal vessels which pass downward along the hypophyseal stalk to supply the anterior pituitary sinuses. </a:t>
            </a:r>
          </a:p>
          <a:p>
            <a:pPr marL="34925" indent="0" algn="l">
              <a:buFont typeface="Wingdings 2" panose="05020102010507070707" pitchFamily="18" charset="2"/>
              <a:buNone/>
            </a:pPr>
            <a:r>
              <a:rPr lang="en-US" altLang="en-US" sz="1800">
                <a:solidFill>
                  <a:srgbClr val="002060"/>
                </a:solidFill>
                <a:latin typeface="Times New Roman" panose="02020603050405020304" pitchFamily="18" charset="0"/>
                <a:cs typeface="Times New Roman" panose="02020603050405020304" pitchFamily="18" charset="0"/>
              </a:rPr>
              <a:t>	Secretion of Hypothalamic neurosecretory substances in the median Eminence : The neurons originating in various parts of the hypo¬thalamus send fibres into the median eminence and tuber cinereum which secretes a small polypeptide hormones (hypothalamic hormones or neurosecretory substances) that are absorbed into the hypothalamic-hypophyseal portal capillaries to be carried to the adenohypophysis . They control the release of adenohypophyseal hormones . They are called releasing or inhibitory factors according to their function :  </a:t>
            </a:r>
          </a:p>
          <a:p>
            <a:pPr marL="34925" indent="0" algn="l">
              <a:buFont typeface="Wingdings 2" panose="05020102010507070707" pitchFamily="18" charset="2"/>
              <a:buNone/>
            </a:pPr>
            <a:r>
              <a:rPr lang="en-US" altLang="en-US" sz="1800">
                <a:solidFill>
                  <a:srgbClr val="002060"/>
                </a:solidFill>
                <a:latin typeface="Times New Roman" panose="02020603050405020304" pitchFamily="18" charset="0"/>
                <a:cs typeface="Times New Roman" panose="02020603050405020304" pitchFamily="18" charset="0"/>
              </a:rPr>
              <a:t> - Thyrotropin Releasing Factor (TRF) .</a:t>
            </a:r>
          </a:p>
          <a:p>
            <a:pPr marL="34925" indent="0" algn="l">
              <a:buFont typeface="Wingdings 2" panose="05020102010507070707" pitchFamily="18" charset="2"/>
              <a:buNone/>
            </a:pPr>
            <a:r>
              <a:rPr lang="en-US" altLang="en-US" sz="1800">
                <a:solidFill>
                  <a:srgbClr val="002060"/>
                </a:solidFill>
                <a:latin typeface="Times New Roman" panose="02020603050405020304" pitchFamily="18" charset="0"/>
                <a:cs typeface="Times New Roman" panose="02020603050405020304" pitchFamily="18" charset="0"/>
              </a:rPr>
              <a:t>- Corticotropin Releasing Factor (CRF) .</a:t>
            </a:r>
          </a:p>
          <a:p>
            <a:pPr marL="34925" indent="0" algn="l">
              <a:buFont typeface="Wingdings 2" panose="05020102010507070707" pitchFamily="18" charset="2"/>
              <a:buNone/>
            </a:pPr>
            <a:r>
              <a:rPr lang="en-US" altLang="en-US" sz="1800">
                <a:solidFill>
                  <a:srgbClr val="002060"/>
                </a:solidFill>
                <a:latin typeface="Times New Roman" panose="02020603050405020304" pitchFamily="18" charset="0"/>
                <a:cs typeface="Times New Roman" panose="02020603050405020304" pitchFamily="18" charset="0"/>
              </a:rPr>
              <a:t>- Somatotropin Releasing Factor (SBF) .</a:t>
            </a:r>
          </a:p>
          <a:p>
            <a:pPr marL="34925" indent="0" algn="l">
              <a:buFont typeface="Wingdings 2" panose="05020102010507070707" pitchFamily="18" charset="2"/>
              <a:buNone/>
            </a:pPr>
            <a:r>
              <a:rPr lang="en-US" altLang="en-US" sz="1800">
                <a:solidFill>
                  <a:srgbClr val="002060"/>
                </a:solidFill>
                <a:latin typeface="Times New Roman" panose="02020603050405020304" pitchFamily="18" charset="0"/>
                <a:cs typeface="Times New Roman" panose="02020603050405020304" pitchFamily="18" charset="0"/>
              </a:rPr>
              <a:t>- Somatostatin (Growth hormone inhibiting factor) .</a:t>
            </a:r>
          </a:p>
          <a:p>
            <a:pPr marL="34925" indent="0" algn="l">
              <a:buFont typeface="Wingdings 2" panose="05020102010507070707" pitchFamily="18" charset="2"/>
              <a:buNone/>
            </a:pPr>
            <a:r>
              <a:rPr lang="en-US" altLang="en-US" sz="1800">
                <a:solidFill>
                  <a:srgbClr val="002060"/>
                </a:solidFill>
                <a:latin typeface="Times New Roman" panose="02020603050405020304" pitchFamily="18" charset="0"/>
                <a:cs typeface="Times New Roman" panose="02020603050405020304" pitchFamily="18" charset="0"/>
              </a:rPr>
              <a:t>- Gonadotropin Releasing Factor  (GRF) .</a:t>
            </a:r>
          </a:p>
          <a:p>
            <a:pPr marL="34925" indent="0" algn="l">
              <a:buFont typeface="Wingdings 2" panose="05020102010507070707" pitchFamily="18" charset="2"/>
              <a:buNone/>
            </a:pPr>
            <a:r>
              <a:rPr lang="en-US" altLang="en-US" sz="1800">
                <a:solidFill>
                  <a:srgbClr val="002060"/>
                </a:solidFill>
                <a:latin typeface="Times New Roman" panose="02020603050405020304" pitchFamily="18" charset="0"/>
                <a:cs typeface="Times New Roman" panose="02020603050405020304" pitchFamily="18" charset="0"/>
              </a:rPr>
              <a:t>- Luteotropin (Prolactin) Inhibitory Factor (LIF) .</a:t>
            </a:r>
          </a:p>
          <a:p>
            <a:pPr marL="34925" indent="0" algn="l">
              <a:buFont typeface="Wingdings 2" panose="05020102010507070707" pitchFamily="18" charset="2"/>
              <a:buNone/>
            </a:pPr>
            <a:r>
              <a:rPr lang="en-US" altLang="en-US" sz="1800">
                <a:solidFill>
                  <a:srgbClr val="002060"/>
                </a:solidFill>
                <a:latin typeface="Times New Roman" panose="02020603050405020304" pitchFamily="18" charset="0"/>
                <a:cs typeface="Times New Roman" panose="02020603050405020304" pitchFamily="18" charset="0"/>
              </a:rPr>
              <a:t> -Melanostatin (Melanocyte Stimulating hormone release Inhibitory Factor).</a:t>
            </a:r>
          </a:p>
          <a:p>
            <a:pPr marL="34925" indent="0" algn="l">
              <a:buFont typeface="Wingdings 2" panose="05020102010507070707" pitchFamily="18" charset="2"/>
              <a:buNone/>
            </a:pPr>
            <a:endParaRPr lang="en-US" altLang="en-US" sz="1800">
              <a:solidFill>
                <a:srgbClr val="002060"/>
              </a:solidFill>
              <a:latin typeface="Times New Roman" panose="02020603050405020304" pitchFamily="18" charset="0"/>
              <a:cs typeface="Times New Roman" panose="02020603050405020304" pitchFamily="18" charset="0"/>
            </a:endParaRPr>
          </a:p>
          <a:p>
            <a:pPr marL="34925" indent="0" algn="l">
              <a:buFont typeface="Wingdings 2" panose="05020102010507070707" pitchFamily="18" charset="2"/>
              <a:buNone/>
            </a:pPr>
            <a:endParaRPr lang="en-US" altLang="en-US" sz="1800">
              <a:solidFill>
                <a:srgbClr val="002060"/>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Content Placeholder 2">
            <a:extLst>
              <a:ext uri="{FF2B5EF4-FFF2-40B4-BE49-F238E27FC236}">
                <a16:creationId xmlns:a16="http://schemas.microsoft.com/office/drawing/2014/main" id="{62091896-70DA-4C83-9B21-A6551C6817A3}"/>
              </a:ext>
            </a:extLst>
          </p:cNvPr>
          <p:cNvSpPr>
            <a:spLocks noGrp="1"/>
          </p:cNvSpPr>
          <p:nvPr>
            <p:ph idx="1"/>
          </p:nvPr>
        </p:nvSpPr>
        <p:spPr>
          <a:xfrm>
            <a:off x="107950" y="188913"/>
            <a:ext cx="8856663" cy="5937250"/>
          </a:xfrm>
        </p:spPr>
        <p:txBody>
          <a:bodyPr/>
          <a:lstStyle/>
          <a:p>
            <a:pPr marL="34925" indent="0" algn="l">
              <a:buFont typeface="Wingdings 2" panose="05020102010507070707" pitchFamily="18" charset="2"/>
              <a:buNone/>
            </a:pPr>
            <a:endParaRPr lang="en-US" altLang="en-US" sz="1800">
              <a:solidFill>
                <a:srgbClr val="002060"/>
              </a:solidFill>
              <a:latin typeface="Times New Roman" panose="02020603050405020304" pitchFamily="18" charset="0"/>
              <a:cs typeface="Times New Roman" panose="02020603050405020304" pitchFamily="18" charset="0"/>
            </a:endParaRPr>
          </a:p>
          <a:p>
            <a:pPr marL="34925" indent="0" algn="l">
              <a:buFont typeface="Wingdings 2" panose="05020102010507070707" pitchFamily="18" charset="2"/>
              <a:buNone/>
            </a:pPr>
            <a:endParaRPr lang="en-US" altLang="en-US" sz="1800">
              <a:solidFill>
                <a:srgbClr val="002060"/>
              </a:solidFill>
              <a:latin typeface="Times New Roman" panose="02020603050405020304" pitchFamily="18" charset="0"/>
              <a:cs typeface="Times New Roman" panose="02020603050405020304" pitchFamily="18" charset="0"/>
            </a:endParaRPr>
          </a:p>
        </p:txBody>
      </p:sp>
      <p:pic>
        <p:nvPicPr>
          <p:cNvPr id="17411" name="Picture 1">
            <a:extLst>
              <a:ext uri="{FF2B5EF4-FFF2-40B4-BE49-F238E27FC236}">
                <a16:creationId xmlns:a16="http://schemas.microsoft.com/office/drawing/2014/main" id="{BF04ACBD-9856-4E9C-9216-98D8227F33E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0825" y="188913"/>
            <a:ext cx="8713788" cy="648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Content Placeholder 2">
            <a:extLst>
              <a:ext uri="{FF2B5EF4-FFF2-40B4-BE49-F238E27FC236}">
                <a16:creationId xmlns:a16="http://schemas.microsoft.com/office/drawing/2014/main" id="{175151FE-A14F-402C-AF25-231681A4196B}"/>
              </a:ext>
            </a:extLst>
          </p:cNvPr>
          <p:cNvSpPr>
            <a:spLocks noGrp="1"/>
          </p:cNvSpPr>
          <p:nvPr>
            <p:ph idx="1"/>
          </p:nvPr>
        </p:nvSpPr>
        <p:spPr>
          <a:xfrm>
            <a:off x="107950" y="188913"/>
            <a:ext cx="8928100" cy="5937250"/>
          </a:xfrm>
        </p:spPr>
        <p:txBody>
          <a:bodyPr/>
          <a:lstStyle/>
          <a:p>
            <a:pPr marL="34925" indent="0" algn="ctr" rtl="0">
              <a:buFont typeface="Wingdings 2" panose="05020102010507070707" pitchFamily="18" charset="2"/>
              <a:buNone/>
            </a:pPr>
            <a:r>
              <a:rPr lang="en-US" altLang="en-US" sz="1800" b="1">
                <a:solidFill>
                  <a:srgbClr val="002060"/>
                </a:solidFill>
                <a:latin typeface="Times New Roman" panose="02020603050405020304" pitchFamily="18" charset="0"/>
                <a:cs typeface="Times New Roman" panose="02020603050405020304" pitchFamily="18" charset="0"/>
              </a:rPr>
              <a:t>Somatostatin hormone</a:t>
            </a:r>
          </a:p>
          <a:p>
            <a:pPr marL="34925" indent="0" algn="ctr" rtl="0">
              <a:buFont typeface="Wingdings 2" panose="05020102010507070707" pitchFamily="18" charset="2"/>
              <a:buNone/>
            </a:pPr>
            <a:endParaRPr lang="en-US" altLang="en-US" sz="1800" b="1">
              <a:solidFill>
                <a:srgbClr val="002060"/>
              </a:solidFill>
              <a:latin typeface="Times New Roman" panose="02020603050405020304" pitchFamily="18" charset="0"/>
              <a:cs typeface="Times New Roman" panose="02020603050405020304" pitchFamily="18" charset="0"/>
            </a:endParaRPr>
          </a:p>
          <a:p>
            <a:pPr marL="34925" indent="0" algn="just" rtl="0">
              <a:buFont typeface="Wingdings 2" panose="05020102010507070707" pitchFamily="18" charset="2"/>
              <a:buNone/>
            </a:pPr>
            <a:r>
              <a:rPr lang="en-US" altLang="en-US" sz="1800">
                <a:solidFill>
                  <a:srgbClr val="002060"/>
                </a:solidFill>
                <a:latin typeface="Times New Roman" panose="02020603050405020304" pitchFamily="18" charset="0"/>
                <a:cs typeface="Times New Roman" panose="02020603050405020304" pitchFamily="18" charset="0"/>
              </a:rPr>
              <a:t>-   It is a growth hormone release inhibiting  factor. </a:t>
            </a:r>
          </a:p>
          <a:p>
            <a:pPr marL="34925" indent="0" algn="just" rtl="0">
              <a:buFont typeface="Wingdings 2" panose="05020102010507070707" pitchFamily="18" charset="2"/>
              <a:buNone/>
            </a:pPr>
            <a:r>
              <a:rPr lang="en-US" altLang="en-US" sz="1800">
                <a:solidFill>
                  <a:srgbClr val="002060"/>
                </a:solidFill>
                <a:latin typeface="Times New Roman" panose="02020603050405020304" pitchFamily="18" charset="0"/>
                <a:cs typeface="Times New Roman" panose="02020603050405020304" pitchFamily="18" charset="0"/>
              </a:rPr>
              <a:t>It has been located in tissues other than the hypothalamus e.g. the pancreatic islets.  </a:t>
            </a:r>
          </a:p>
          <a:p>
            <a:pPr marL="34925" indent="0" algn="just" rtl="0">
              <a:buFont typeface="Wingdings 2" panose="05020102010507070707" pitchFamily="18" charset="2"/>
              <a:buNone/>
            </a:pPr>
            <a:r>
              <a:rPr lang="en-US" altLang="en-US" sz="1800">
                <a:solidFill>
                  <a:srgbClr val="002060"/>
                </a:solidFill>
                <a:latin typeface="Times New Roman" panose="02020603050405020304" pitchFamily="18" charset="0"/>
                <a:cs typeface="Times New Roman" panose="02020603050405020304" pitchFamily="18" charset="0"/>
              </a:rPr>
              <a:t>-When given parenterally it blocks the effect of TRH  (thyrotropin releasing hormone) and suppresses the release of Growth hormone , prolactin , insulin and glucagon hormones . </a:t>
            </a:r>
          </a:p>
          <a:p>
            <a:pPr marL="34925" indent="0" algn="just" rtl="0">
              <a:buFont typeface="Wingdings 2" panose="05020102010507070707" pitchFamily="18" charset="2"/>
              <a:buNone/>
            </a:pPr>
            <a:r>
              <a:rPr lang="en-US" altLang="en-US" sz="1800">
                <a:solidFill>
                  <a:srgbClr val="002060"/>
                </a:solidFill>
                <a:latin typeface="Times New Roman" panose="02020603050405020304" pitchFamily="18" charset="0"/>
                <a:cs typeface="Times New Roman" panose="02020603050405020304" pitchFamily="18" charset="0"/>
              </a:rPr>
              <a:t> </a:t>
            </a:r>
          </a:p>
          <a:p>
            <a:pPr marL="34925" indent="0" algn="just" rtl="0">
              <a:buFont typeface="Wingdings 2" panose="05020102010507070707" pitchFamily="18" charset="2"/>
              <a:buNone/>
            </a:pPr>
            <a:r>
              <a:rPr lang="en-US" altLang="en-US" sz="1800">
                <a:solidFill>
                  <a:srgbClr val="002060"/>
                </a:solidFill>
                <a:latin typeface="Times New Roman" panose="02020603050405020304" pitchFamily="18" charset="0"/>
                <a:cs typeface="Times New Roman" panose="02020603050405020304" pitchFamily="18" charset="0"/>
              </a:rPr>
              <a:t>-</a:t>
            </a:r>
            <a:r>
              <a:rPr lang="en-US" altLang="en-US" sz="1800" b="1">
                <a:solidFill>
                  <a:srgbClr val="002060"/>
                </a:solidFill>
                <a:latin typeface="Times New Roman" panose="02020603050405020304" pitchFamily="18" charset="0"/>
                <a:cs typeface="Times New Roman" panose="02020603050405020304" pitchFamily="18" charset="0"/>
              </a:rPr>
              <a:t>The posterior pituitary </a:t>
            </a:r>
            <a:r>
              <a:rPr lang="en-US" altLang="en-US" sz="1800">
                <a:solidFill>
                  <a:srgbClr val="002060"/>
                </a:solidFill>
                <a:latin typeface="Times New Roman" panose="02020603050405020304" pitchFamily="18" charset="0"/>
                <a:cs typeface="Times New Roman" panose="02020603050405020304" pitchFamily="18" charset="0"/>
              </a:rPr>
              <a:t>is actually an extension of the neurons of the para-ventricular and supra-optic nuclei of the hypothalamus. </a:t>
            </a:r>
          </a:p>
          <a:p>
            <a:pPr marL="34925" indent="0" algn="just" rtl="0">
              <a:buFont typeface="Wingdings 2" panose="05020102010507070707" pitchFamily="18" charset="2"/>
              <a:buNone/>
            </a:pPr>
            <a:r>
              <a:rPr lang="en-US" altLang="en-US" sz="1800">
                <a:solidFill>
                  <a:srgbClr val="002060"/>
                </a:solidFill>
                <a:latin typeface="Times New Roman" panose="02020603050405020304" pitchFamily="18" charset="0"/>
                <a:cs typeface="Times New Roman" panose="02020603050405020304" pitchFamily="18" charset="0"/>
              </a:rPr>
              <a:t>The cell bodies of these regions rest in the hypothalamus, but their axons descend as the </a:t>
            </a:r>
            <a:r>
              <a:rPr lang="en-US" altLang="en-US" sz="1800" b="1">
                <a:solidFill>
                  <a:srgbClr val="002060"/>
                </a:solidFill>
                <a:latin typeface="Times New Roman" panose="02020603050405020304" pitchFamily="18" charset="0"/>
                <a:cs typeface="Times New Roman" panose="02020603050405020304" pitchFamily="18" charset="0"/>
              </a:rPr>
              <a:t>hypothalamic–hypophyseal tract </a:t>
            </a:r>
            <a:r>
              <a:rPr lang="en-US" altLang="en-US" sz="1800">
                <a:solidFill>
                  <a:srgbClr val="002060"/>
                </a:solidFill>
                <a:latin typeface="Times New Roman" panose="02020603050405020304" pitchFamily="18" charset="0"/>
                <a:cs typeface="Times New Roman" panose="02020603050405020304" pitchFamily="18" charset="0"/>
              </a:rPr>
              <a:t>within the infundibulum, and end in axon terminals that comprise the posterior pituitary .</a:t>
            </a:r>
          </a:p>
          <a:p>
            <a:pPr marL="34925" indent="0" algn="just" rtl="0">
              <a:buFont typeface="Wingdings 2" panose="05020102010507070707" pitchFamily="18" charset="2"/>
              <a:buNone/>
            </a:pPr>
            <a:r>
              <a:rPr lang="en-US" altLang="en-US" sz="1800">
                <a:solidFill>
                  <a:srgbClr val="002060"/>
                </a:solidFill>
                <a:latin typeface="Times New Roman" panose="02020603050405020304" pitchFamily="18" charset="0"/>
                <a:cs typeface="Times New Roman" panose="02020603050405020304" pitchFamily="18" charset="0"/>
              </a:rPr>
              <a:t>The posterior pituitary is highlighted. Two nuclei in the hypothalamus contain neurosecretory cells that release different hormones. The neurosecretory cells of the </a:t>
            </a:r>
            <a:r>
              <a:rPr lang="en-US" altLang="en-US" sz="1800" b="1">
                <a:solidFill>
                  <a:srgbClr val="002060"/>
                </a:solidFill>
                <a:latin typeface="Times New Roman" panose="02020603050405020304" pitchFamily="18" charset="0"/>
                <a:cs typeface="Times New Roman" panose="02020603050405020304" pitchFamily="18" charset="0"/>
              </a:rPr>
              <a:t>para-ventricular</a:t>
            </a:r>
            <a:r>
              <a:rPr lang="en-US" altLang="en-US" sz="1800">
                <a:solidFill>
                  <a:srgbClr val="002060"/>
                </a:solidFill>
                <a:latin typeface="Times New Roman" panose="02020603050405020304" pitchFamily="18" charset="0"/>
                <a:cs typeface="Times New Roman" panose="02020603050405020304" pitchFamily="18" charset="0"/>
              </a:rPr>
              <a:t> nucleus release </a:t>
            </a:r>
            <a:r>
              <a:rPr lang="en-US" altLang="en-US" sz="1800" b="1">
                <a:solidFill>
                  <a:srgbClr val="002060"/>
                </a:solidFill>
                <a:latin typeface="Times New Roman" panose="02020603050405020304" pitchFamily="18" charset="0"/>
                <a:cs typeface="Times New Roman" panose="02020603050405020304" pitchFamily="18" charset="0"/>
              </a:rPr>
              <a:t>oxytocin</a:t>
            </a:r>
            <a:r>
              <a:rPr lang="en-US" altLang="en-US" sz="1800">
                <a:solidFill>
                  <a:srgbClr val="002060"/>
                </a:solidFill>
                <a:latin typeface="Times New Roman" panose="02020603050405020304" pitchFamily="18" charset="0"/>
                <a:cs typeface="Times New Roman" panose="02020603050405020304" pitchFamily="18" charset="0"/>
              </a:rPr>
              <a:t> (OT) while the neurosecretory cells of the </a:t>
            </a:r>
            <a:r>
              <a:rPr lang="en-US" altLang="en-US" sz="1800" b="1">
                <a:solidFill>
                  <a:srgbClr val="002060"/>
                </a:solidFill>
                <a:latin typeface="Times New Roman" panose="02020603050405020304" pitchFamily="18" charset="0"/>
                <a:cs typeface="Times New Roman" panose="02020603050405020304" pitchFamily="18" charset="0"/>
              </a:rPr>
              <a:t>supra-optic</a:t>
            </a:r>
            <a:r>
              <a:rPr lang="en-US" altLang="en-US" sz="1800">
                <a:solidFill>
                  <a:srgbClr val="002060"/>
                </a:solidFill>
                <a:latin typeface="Times New Roman" panose="02020603050405020304" pitchFamily="18" charset="0"/>
                <a:cs typeface="Times New Roman" panose="02020603050405020304" pitchFamily="18" charset="0"/>
              </a:rPr>
              <a:t> nucleus release </a:t>
            </a:r>
            <a:r>
              <a:rPr lang="en-US" altLang="en-US" sz="1800" b="1">
                <a:solidFill>
                  <a:srgbClr val="002060"/>
                </a:solidFill>
                <a:latin typeface="Times New Roman" panose="02020603050405020304" pitchFamily="18" charset="0"/>
                <a:cs typeface="Times New Roman" panose="02020603050405020304" pitchFamily="18" charset="0"/>
              </a:rPr>
              <a:t>anti-diuretic hormone </a:t>
            </a:r>
            <a:r>
              <a:rPr lang="en-US" altLang="en-US" sz="1800">
                <a:solidFill>
                  <a:srgbClr val="002060"/>
                </a:solidFill>
                <a:latin typeface="Times New Roman" panose="02020603050405020304" pitchFamily="18" charset="0"/>
                <a:cs typeface="Times New Roman" panose="02020603050405020304" pitchFamily="18" charset="0"/>
              </a:rPr>
              <a:t>(ADH). The neurosecretory cells stretch down the infundibulum into the posterior pituitary. The tube-like extensions of the neurosecretory cells within the infundibulum are labeled the hypothalamo-hypophyseal tracts. These tracts connect with a web-like network of blood vessels in the posterior pituitary called the </a:t>
            </a:r>
            <a:r>
              <a:rPr lang="en-US" altLang="en-US" sz="1800" b="1">
                <a:solidFill>
                  <a:srgbClr val="002060"/>
                </a:solidFill>
                <a:latin typeface="Times New Roman" panose="02020603050405020304" pitchFamily="18" charset="0"/>
                <a:cs typeface="Times New Roman" panose="02020603050405020304" pitchFamily="18" charset="0"/>
              </a:rPr>
              <a:t>capillary plexus</a:t>
            </a:r>
            <a:r>
              <a:rPr lang="en-US" altLang="en-US" sz="1800">
                <a:solidFill>
                  <a:srgbClr val="002060"/>
                </a:solidFill>
                <a:latin typeface="Times New Roman" panose="02020603050405020304" pitchFamily="18" charset="0"/>
                <a:cs typeface="Times New Roman" panose="02020603050405020304" pitchFamily="18" charset="0"/>
              </a:rPr>
              <a:t>. From the capillary plexus, the posterior pituitary secretes the OT or ADH into a single vein that exits the pituitary.</a:t>
            </a:r>
          </a:p>
          <a:p>
            <a:pPr marL="34925" indent="0" algn="l">
              <a:buFont typeface="Wingdings 2" panose="05020102010507070707" pitchFamily="18" charset="2"/>
              <a:buNone/>
            </a:pPr>
            <a:endParaRPr lang="en-US" altLang="en-US" sz="1800">
              <a:solidFill>
                <a:srgbClr val="002060"/>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Content Placeholder 2">
            <a:extLst>
              <a:ext uri="{FF2B5EF4-FFF2-40B4-BE49-F238E27FC236}">
                <a16:creationId xmlns:a16="http://schemas.microsoft.com/office/drawing/2014/main" id="{64133762-091C-402C-BE47-35BB66722259}"/>
              </a:ext>
            </a:extLst>
          </p:cNvPr>
          <p:cNvSpPr>
            <a:spLocks noGrp="1"/>
          </p:cNvSpPr>
          <p:nvPr>
            <p:ph idx="1"/>
          </p:nvPr>
        </p:nvSpPr>
        <p:spPr>
          <a:xfrm>
            <a:off x="107950" y="1196975"/>
            <a:ext cx="8928100" cy="4929188"/>
          </a:xfrm>
        </p:spPr>
        <p:txBody>
          <a:bodyPr/>
          <a:lstStyle/>
          <a:p>
            <a:pPr marL="34925" indent="0" algn="just" rtl="0">
              <a:buFont typeface="Wingdings 2" panose="05020102010507070707" pitchFamily="18" charset="2"/>
              <a:buNone/>
            </a:pPr>
            <a:r>
              <a:rPr lang="en-US" altLang="en-US" sz="1800">
                <a:solidFill>
                  <a:srgbClr val="002060"/>
                </a:solidFill>
                <a:latin typeface="Times New Roman" panose="02020603050405020304" pitchFamily="18" charset="0"/>
                <a:cs typeface="Times New Roman" panose="02020603050405020304" pitchFamily="18" charset="0"/>
              </a:rPr>
              <a:t>Neurosecretory cells in the </a:t>
            </a:r>
            <a:r>
              <a:rPr lang="en-US" altLang="en-US" sz="1800" b="1">
                <a:solidFill>
                  <a:srgbClr val="002060"/>
                </a:solidFill>
                <a:latin typeface="Times New Roman" panose="02020603050405020304" pitchFamily="18" charset="0"/>
                <a:cs typeface="Times New Roman" panose="02020603050405020304" pitchFamily="18" charset="0"/>
              </a:rPr>
              <a:t>hypothalamus </a:t>
            </a:r>
            <a:r>
              <a:rPr lang="en-US" altLang="en-US" sz="1800">
                <a:solidFill>
                  <a:srgbClr val="002060"/>
                </a:solidFill>
                <a:latin typeface="Times New Roman" panose="02020603050405020304" pitchFamily="18" charset="0"/>
                <a:cs typeface="Times New Roman" panose="02020603050405020304" pitchFamily="18" charset="0"/>
              </a:rPr>
              <a:t>release oxytocin (OT) or ADH into the posterior lobe of the pituitary gland. These hormones are stored or released into the blood via the capillary plexus.</a:t>
            </a:r>
          </a:p>
          <a:p>
            <a:pPr marL="34925" indent="0" algn="just" rtl="0">
              <a:buFont typeface="Wingdings 2" panose="05020102010507070707" pitchFamily="18" charset="2"/>
              <a:buNone/>
            </a:pPr>
            <a:endParaRPr lang="en-US" altLang="en-US" sz="1800">
              <a:solidFill>
                <a:srgbClr val="002060"/>
              </a:solidFill>
              <a:latin typeface="Times New Roman" panose="02020603050405020304" pitchFamily="18" charset="0"/>
              <a:cs typeface="Times New Roman" panose="02020603050405020304" pitchFamily="18" charset="0"/>
            </a:endParaRPr>
          </a:p>
          <a:p>
            <a:pPr marL="34925" indent="0" algn="just" rtl="0">
              <a:buFont typeface="Wingdings 2" panose="05020102010507070707" pitchFamily="18" charset="2"/>
              <a:buNone/>
            </a:pPr>
            <a:r>
              <a:rPr lang="en-US" altLang="en-US" sz="1800">
                <a:solidFill>
                  <a:srgbClr val="002060"/>
                </a:solidFill>
                <a:latin typeface="Times New Roman" panose="02020603050405020304" pitchFamily="18" charset="0"/>
                <a:cs typeface="Times New Roman" panose="02020603050405020304" pitchFamily="18" charset="0"/>
              </a:rPr>
              <a:t>The posterior pituitary gland does not produce hormones, but rather </a:t>
            </a:r>
            <a:r>
              <a:rPr lang="en-US" altLang="en-US" sz="1800" b="1">
                <a:solidFill>
                  <a:srgbClr val="002060"/>
                </a:solidFill>
                <a:latin typeface="Times New Roman" panose="02020603050405020304" pitchFamily="18" charset="0"/>
                <a:cs typeface="Times New Roman" panose="02020603050405020304" pitchFamily="18" charset="0"/>
              </a:rPr>
              <a:t>stores </a:t>
            </a:r>
            <a:r>
              <a:rPr lang="en-US" altLang="en-US" sz="1800">
                <a:solidFill>
                  <a:srgbClr val="002060"/>
                </a:solidFill>
                <a:latin typeface="Times New Roman" panose="02020603050405020304" pitchFamily="18" charset="0"/>
                <a:cs typeface="Times New Roman" panose="02020603050405020304" pitchFamily="18" charset="0"/>
              </a:rPr>
              <a:t>and </a:t>
            </a:r>
            <a:r>
              <a:rPr lang="en-US" altLang="en-US" sz="1800" b="1">
                <a:solidFill>
                  <a:srgbClr val="002060"/>
                </a:solidFill>
                <a:latin typeface="Times New Roman" panose="02020603050405020304" pitchFamily="18" charset="0"/>
                <a:cs typeface="Times New Roman" panose="02020603050405020304" pitchFamily="18" charset="0"/>
              </a:rPr>
              <a:t>secretes </a:t>
            </a:r>
            <a:r>
              <a:rPr lang="en-US" altLang="en-US" sz="1800">
                <a:solidFill>
                  <a:srgbClr val="002060"/>
                </a:solidFill>
                <a:latin typeface="Times New Roman" panose="02020603050405020304" pitchFamily="18" charset="0"/>
                <a:cs typeface="Times New Roman" panose="02020603050405020304" pitchFamily="18" charset="0"/>
              </a:rPr>
              <a:t>hormones produced by the hypothalamus. The paraventricular nuclei produce the hormone oxytocin, whereas the supra-optic nuclei produce ADH. These hormones travel along the axons into storage sites in the axon terminals of the posterior pituitary. In response to signals from the same hypothalamic neurons, the hormones are released from the axon terminals into the bloodstream.</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482" name="Content Placeholder 1">
            <a:extLst>
              <a:ext uri="{FF2B5EF4-FFF2-40B4-BE49-F238E27FC236}">
                <a16:creationId xmlns:a16="http://schemas.microsoft.com/office/drawing/2014/main" id="{E6BDDC67-ECF1-4D61-9FE1-714112146D9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23850" y="404813"/>
            <a:ext cx="8496300" cy="6192837"/>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08745-3120-4910-8DFA-9D92876CBE19}"/>
              </a:ext>
            </a:extLst>
          </p:cNvPr>
          <p:cNvSpPr>
            <a:spLocks noGrp="1"/>
          </p:cNvSpPr>
          <p:nvPr>
            <p:ph type="title"/>
          </p:nvPr>
        </p:nvSpPr>
        <p:spPr>
          <a:xfrm>
            <a:off x="468313" y="2060575"/>
            <a:ext cx="7467600" cy="1143000"/>
          </a:xfrm>
        </p:spPr>
        <p:txBody>
          <a:bodyPr/>
          <a:lstStyle/>
          <a:p>
            <a:pPr algn="ctr" eaLnBrk="1" hangingPunct="1">
              <a:defRPr/>
            </a:pPr>
            <a:r>
              <a:rPr lang="en-US" sz="7200" dirty="0">
                <a:solidFill>
                  <a:srgbClr val="0070C0"/>
                </a:solidFill>
                <a:effectLst>
                  <a:outerShdw blurRad="38100" dist="38100" dir="2700000" algn="tl">
                    <a:srgbClr val="000000">
                      <a:alpha val="43137"/>
                    </a:srgbClr>
                  </a:outerShdw>
                </a:effectLst>
              </a:rPr>
              <a:t>Thank You</a:t>
            </a:r>
          </a:p>
        </p:txBody>
      </p:sp>
    </p:spTree>
  </p:cSld>
  <p:clrMapOvr>
    <a:masterClrMapping/>
  </p:clrMapOvr>
</p:sld>
</file>

<file path=ppt/theme/theme1.xml><?xml version="1.0" encoding="utf-8"?>
<a:theme xmlns:a="http://schemas.openxmlformats.org/drawingml/2006/main" name="تقنية">
  <a:themeElements>
    <a:clrScheme name="تقنية">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تقنية">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تقنية">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 /></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 /></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B1B357AF2F8B24E9C0BEF8592B8D98A" ma:contentTypeVersion="3" ma:contentTypeDescription="Create a new document." ma:contentTypeScope="" ma:versionID="87e4af53f0954fe1da6efdc131e5ae84">
  <xsd:schema xmlns:xsd="http://www.w3.org/2001/XMLSchema" xmlns:xs="http://www.w3.org/2001/XMLSchema" xmlns:p="http://schemas.microsoft.com/office/2006/metadata/properties" xmlns:ns2="fcf2dd5e-dcfb-40ea-a641-1b831d83aa51" targetNamespace="http://schemas.microsoft.com/office/2006/metadata/properties" ma:root="true" ma:fieldsID="48f933d1aecba32f12cd04329b529c10" ns2:_="">
    <xsd:import namespace="fcf2dd5e-dcfb-40ea-a641-1b831d83aa51"/>
    <xsd:element name="properties">
      <xsd:complexType>
        <xsd:sequence>
          <xsd:element name="documentManagement">
            <xsd:complexType>
              <xsd:all>
                <xsd:element ref="ns2:MediaServiceMetadata" minOccurs="0"/>
                <xsd:element ref="ns2:MediaServiceFastMetadata"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cf2dd5e-dcfb-40ea-a641-1b831d83aa5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0587C1B-0C1D-46CA-84F4-92E746FFD7D6}">
  <ds:schemaRefs>
    <ds:schemaRef ds:uri="http://schemas.microsoft.com/sharepoint/v3/contenttype/forms"/>
  </ds:schemaRefs>
</ds:datastoreItem>
</file>

<file path=customXml/itemProps2.xml><?xml version="1.0" encoding="utf-8"?>
<ds:datastoreItem xmlns:ds="http://schemas.openxmlformats.org/officeDocument/2006/customXml" ds:itemID="{86921449-D73A-473D-AE6E-EC4033BAD35D}">
  <ds:schemaRefs>
    <ds:schemaRef ds:uri="http://schemas.microsoft.com/office/2006/metadata/contentType"/>
    <ds:schemaRef ds:uri="http://schemas.microsoft.com/office/2006/metadata/properties/metaAttributes"/>
    <ds:schemaRef ds:uri="http://www.w3.org/2000/xmlns/"/>
    <ds:schemaRef ds:uri="http://www.w3.org/2001/XMLSchema"/>
    <ds:schemaRef ds:uri="fcf2dd5e-dcfb-40ea-a641-1b831d83aa51"/>
  </ds:schemaRefs>
</ds:datastoreItem>
</file>

<file path=docProps/app.xml><?xml version="1.0" encoding="utf-8"?>
<Properties xmlns="http://schemas.openxmlformats.org/officeDocument/2006/extended-properties" xmlns:vt="http://schemas.openxmlformats.org/officeDocument/2006/docPropsVTypes">
  <Template>Technic</Template>
  <TotalTime>541</TotalTime>
  <Words>701</Words>
  <Application>Microsoft Office PowerPoint</Application>
  <PresentationFormat>On-screen Show (4:3)</PresentationFormat>
  <Paragraphs>37</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تقنية</vt:lpstr>
      <vt:lpstr> 1.  Hypothalamic pituitary relationship.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CARDIAC CYCLE</dc:title>
  <dc:creator>Dr.Waleed R. Ezzat</dc:creator>
  <cp:lastModifiedBy>Ahmad Maaitah</cp:lastModifiedBy>
  <cp:revision>76</cp:revision>
  <dcterms:created xsi:type="dcterms:W3CDTF">2018-04-21T22:12:54Z</dcterms:created>
  <dcterms:modified xsi:type="dcterms:W3CDTF">2021-04-24T13:55:47Z</dcterms:modified>
</cp:coreProperties>
</file>