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704" r:id="rId5"/>
    <p:sldMasterId id="2147483707" r:id="rId6"/>
  </p:sldMasterIdLst>
  <p:notesMasterIdLst>
    <p:notesMasterId r:id="rId36"/>
  </p:notesMasterIdLst>
  <p:sldIdLst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7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6" r:id="rId34"/>
    <p:sldId id="284" r:id="rId35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7A6D4-178A-451E-92C4-E92FA7A22A36}" v="2" dt="2024-08-13T17:50:18.8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 mahmoud" userId="99a88e420f75b944" providerId="LiveId" clId="{AB07A6D4-178A-451E-92C4-E92FA7A22A36}"/>
    <pc:docChg chg="custSel modSld">
      <pc:chgData name="leen mahmoud" userId="99a88e420f75b944" providerId="LiveId" clId="{AB07A6D4-178A-451E-92C4-E92FA7A22A36}" dt="2024-08-13T17:54:12.652" v="45" actId="207"/>
      <pc:docMkLst>
        <pc:docMk/>
      </pc:docMkLst>
      <pc:sldChg chg="modSp mod">
        <pc:chgData name="leen mahmoud" userId="99a88e420f75b944" providerId="LiveId" clId="{AB07A6D4-178A-451E-92C4-E92FA7A22A36}" dt="2024-08-13T17:54:12.652" v="45" actId="207"/>
        <pc:sldMkLst>
          <pc:docMk/>
          <pc:sldMk cId="0" sldId="258"/>
        </pc:sldMkLst>
        <pc:spChg chg="mod">
          <ac:chgData name="leen mahmoud" userId="99a88e420f75b944" providerId="LiveId" clId="{AB07A6D4-178A-451E-92C4-E92FA7A22A36}" dt="2024-08-13T17:54:12.652" v="45" actId="20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6:46.557" v="0" actId="207"/>
          <ac:spMkLst>
            <pc:docMk/>
            <pc:sldMk cId="0" sldId="258"/>
            <ac:spMk id="14" creationId="{476530A4-F7D2-84A7-CF96-55A140765DEA}"/>
          </ac:spMkLst>
        </pc:spChg>
      </pc:sldChg>
      <pc:sldChg chg="modSp mod">
        <pc:chgData name="leen mahmoud" userId="99a88e420f75b944" providerId="LiveId" clId="{AB07A6D4-178A-451E-92C4-E92FA7A22A36}" dt="2024-08-13T17:47:01.835" v="2" actId="207"/>
        <pc:sldMkLst>
          <pc:docMk/>
          <pc:sldMk cId="0" sldId="260"/>
        </pc:sldMkLst>
        <pc:spChg chg="mod">
          <ac:chgData name="leen mahmoud" userId="99a88e420f75b944" providerId="LiveId" clId="{AB07A6D4-178A-451E-92C4-E92FA7A22A36}" dt="2024-08-13T17:47:01.835" v="2" actId="207"/>
          <ac:spMkLst>
            <pc:docMk/>
            <pc:sldMk cId="0" sldId="260"/>
            <ac:spMk id="7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6:58.111" v="1" actId="207"/>
          <ac:spMkLst>
            <pc:docMk/>
            <pc:sldMk cId="0" sldId="260"/>
            <ac:spMk id="8" creationId="{3740E5D5-453F-C5B0-B007-227129FF4C53}"/>
          </ac:spMkLst>
        </pc:spChg>
      </pc:sldChg>
      <pc:sldChg chg="modSp mod">
        <pc:chgData name="leen mahmoud" userId="99a88e420f75b944" providerId="LiveId" clId="{AB07A6D4-178A-451E-92C4-E92FA7A22A36}" dt="2024-08-13T17:47:10.475" v="4" actId="207"/>
        <pc:sldMkLst>
          <pc:docMk/>
          <pc:sldMk cId="0" sldId="261"/>
        </pc:sldMkLst>
        <pc:spChg chg="mod">
          <ac:chgData name="leen mahmoud" userId="99a88e420f75b944" providerId="LiveId" clId="{AB07A6D4-178A-451E-92C4-E92FA7A22A36}" dt="2024-08-13T17:47:07.453" v="3" actId="207"/>
          <ac:spMkLst>
            <pc:docMk/>
            <pc:sldMk cId="0" sldId="261"/>
            <ac:spMk id="7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10.475" v="4" actId="207"/>
          <ac:spMkLst>
            <pc:docMk/>
            <pc:sldMk cId="0" sldId="261"/>
            <ac:spMk id="10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7:23.314" v="7" actId="207"/>
        <pc:sldMkLst>
          <pc:docMk/>
          <pc:sldMk cId="0" sldId="262"/>
        </pc:sldMkLst>
        <pc:spChg chg="mod">
          <ac:chgData name="leen mahmoud" userId="99a88e420f75b944" providerId="LiveId" clId="{AB07A6D4-178A-451E-92C4-E92FA7A22A36}" dt="2024-08-13T17:47:16.452" v="5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23.314" v="7" actId="207"/>
          <ac:spMkLst>
            <pc:docMk/>
            <pc:sldMk cId="0" sldId="262"/>
            <ac:spMk id="6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20.290" v="6" actId="207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7:37.311" v="10" actId="207"/>
        <pc:sldMkLst>
          <pc:docMk/>
          <pc:sldMk cId="0" sldId="263"/>
        </pc:sldMkLst>
        <pc:spChg chg="mod">
          <ac:chgData name="leen mahmoud" userId="99a88e420f75b944" providerId="LiveId" clId="{AB07A6D4-178A-451E-92C4-E92FA7A22A36}" dt="2024-08-13T17:47:28.712" v="8" actId="207"/>
          <ac:spMkLst>
            <pc:docMk/>
            <pc:sldMk cId="0" sldId="263"/>
            <ac:spMk id="4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33.807" v="9" actId="207"/>
          <ac:spMkLst>
            <pc:docMk/>
            <pc:sldMk cId="0" sldId="263"/>
            <ac:spMk id="7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37.311" v="10" actId="207"/>
          <ac:spMkLst>
            <pc:docMk/>
            <pc:sldMk cId="0" sldId="263"/>
            <ac:spMk id="9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7:47.058" v="12" actId="207"/>
        <pc:sldMkLst>
          <pc:docMk/>
          <pc:sldMk cId="0" sldId="264"/>
        </pc:sldMkLst>
        <pc:spChg chg="mod">
          <ac:chgData name="leen mahmoud" userId="99a88e420f75b944" providerId="LiveId" clId="{AB07A6D4-178A-451E-92C4-E92FA7A22A36}" dt="2024-08-13T17:47:43.684" v="11" actId="207"/>
          <ac:spMkLst>
            <pc:docMk/>
            <pc:sldMk cId="0" sldId="264"/>
            <ac:spMk id="5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47.058" v="12" actId="207"/>
          <ac:spMkLst>
            <pc:docMk/>
            <pc:sldMk cId="0" sldId="264"/>
            <ac:spMk id="7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7:56.915" v="14" actId="207"/>
        <pc:sldMkLst>
          <pc:docMk/>
          <pc:sldMk cId="0" sldId="265"/>
        </pc:sldMkLst>
        <pc:spChg chg="mod">
          <ac:chgData name="leen mahmoud" userId="99a88e420f75b944" providerId="LiveId" clId="{AB07A6D4-178A-451E-92C4-E92FA7A22A36}" dt="2024-08-13T17:47:53.099" v="13" actId="207"/>
          <ac:spMkLst>
            <pc:docMk/>
            <pc:sldMk cId="0" sldId="265"/>
            <ac:spMk id="6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7:56.915" v="14" actId="207"/>
          <ac:spMkLst>
            <pc:docMk/>
            <pc:sldMk cId="0" sldId="265"/>
            <ac:spMk id="8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8:15.377" v="17" actId="207"/>
        <pc:sldMkLst>
          <pc:docMk/>
          <pc:sldMk cId="0" sldId="266"/>
        </pc:sldMkLst>
        <pc:spChg chg="mod">
          <ac:chgData name="leen mahmoud" userId="99a88e420f75b944" providerId="LiveId" clId="{AB07A6D4-178A-451E-92C4-E92FA7A22A36}" dt="2024-08-13T17:48:06.575" v="15" actId="207"/>
          <ac:spMkLst>
            <pc:docMk/>
            <pc:sldMk cId="0" sldId="266"/>
            <ac:spMk id="5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8:10.463" v="16" actId="207"/>
          <ac:spMkLst>
            <pc:docMk/>
            <pc:sldMk cId="0" sldId="266"/>
            <ac:spMk id="6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8:15.377" v="17" actId="207"/>
          <ac:spMkLst>
            <pc:docMk/>
            <pc:sldMk cId="0" sldId="266"/>
            <ac:spMk id="7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8:21.779" v="18" actId="207"/>
        <pc:sldMkLst>
          <pc:docMk/>
          <pc:sldMk cId="0" sldId="267"/>
        </pc:sldMkLst>
        <pc:spChg chg="mod">
          <ac:chgData name="leen mahmoud" userId="99a88e420f75b944" providerId="LiveId" clId="{AB07A6D4-178A-451E-92C4-E92FA7A22A36}" dt="2024-08-13T17:48:21.779" v="18" actId="207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8:35.239" v="20" actId="207"/>
        <pc:sldMkLst>
          <pc:docMk/>
          <pc:sldMk cId="0" sldId="268"/>
        </pc:sldMkLst>
        <pc:spChg chg="mod">
          <ac:chgData name="leen mahmoud" userId="99a88e420f75b944" providerId="LiveId" clId="{AB07A6D4-178A-451E-92C4-E92FA7A22A36}" dt="2024-08-13T17:48:29.887" v="19" actId="207"/>
          <ac:spMkLst>
            <pc:docMk/>
            <pc:sldMk cId="0" sldId="268"/>
            <ac:spMk id="6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8:35.239" v="20" actId="207"/>
          <ac:spMkLst>
            <pc:docMk/>
            <pc:sldMk cId="0" sldId="268"/>
            <ac:spMk id="8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48:45.976" v="22" actId="207"/>
        <pc:sldMkLst>
          <pc:docMk/>
          <pc:sldMk cId="0" sldId="269"/>
        </pc:sldMkLst>
        <pc:spChg chg="mod">
          <ac:chgData name="leen mahmoud" userId="99a88e420f75b944" providerId="LiveId" clId="{AB07A6D4-178A-451E-92C4-E92FA7A22A36}" dt="2024-08-13T17:48:45.976" v="22" actId="207"/>
          <ac:spMkLst>
            <pc:docMk/>
            <pc:sldMk cId="0" sldId="269"/>
            <ac:spMk id="6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8:41.489" v="21" actId="207"/>
          <ac:spMkLst>
            <pc:docMk/>
            <pc:sldMk cId="0" sldId="269"/>
            <ac:spMk id="8" creationId="{00000000-0000-0000-0000-000000000000}"/>
          </ac:spMkLst>
        </pc:spChg>
      </pc:sldChg>
      <pc:sldChg chg="delSp modSp mod">
        <pc:chgData name="leen mahmoud" userId="99a88e420f75b944" providerId="LiveId" clId="{AB07A6D4-178A-451E-92C4-E92FA7A22A36}" dt="2024-08-13T17:49:35.640" v="26" actId="1076"/>
        <pc:sldMkLst>
          <pc:docMk/>
          <pc:sldMk cId="0" sldId="270"/>
        </pc:sldMkLst>
        <pc:spChg chg="mod">
          <ac:chgData name="leen mahmoud" userId="99a88e420f75b944" providerId="LiveId" clId="{AB07A6D4-178A-451E-92C4-E92FA7A22A36}" dt="2024-08-13T17:48:55.716" v="24" actId="6549"/>
          <ac:spMkLst>
            <pc:docMk/>
            <pc:sldMk cId="0" sldId="270"/>
            <ac:spMk id="4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49:35.640" v="26" actId="1076"/>
          <ac:spMkLst>
            <pc:docMk/>
            <pc:sldMk cId="0" sldId="270"/>
            <ac:spMk id="5" creationId="{00000000-0000-0000-0000-000000000000}"/>
          </ac:spMkLst>
        </pc:spChg>
        <pc:picChg chg="del">
          <ac:chgData name="leen mahmoud" userId="99a88e420f75b944" providerId="LiveId" clId="{AB07A6D4-178A-451E-92C4-E92FA7A22A36}" dt="2024-08-13T17:48:59.226" v="25" actId="478"/>
          <ac:picMkLst>
            <pc:docMk/>
            <pc:sldMk cId="0" sldId="270"/>
            <ac:picMk id="3" creationId="{00000000-0000-0000-0000-000000000000}"/>
          </ac:picMkLst>
        </pc:picChg>
      </pc:sldChg>
      <pc:sldChg chg="modSp mod">
        <pc:chgData name="leen mahmoud" userId="99a88e420f75b944" providerId="LiveId" clId="{AB07A6D4-178A-451E-92C4-E92FA7A22A36}" dt="2024-08-13T17:50:27.522" v="33" actId="120"/>
        <pc:sldMkLst>
          <pc:docMk/>
          <pc:sldMk cId="0" sldId="271"/>
        </pc:sldMkLst>
        <pc:spChg chg="mod">
          <ac:chgData name="leen mahmoud" userId="99a88e420f75b944" providerId="LiveId" clId="{AB07A6D4-178A-451E-92C4-E92FA7A22A36}" dt="2024-08-13T17:49:45.410" v="28" actId="207"/>
          <ac:spMkLst>
            <pc:docMk/>
            <pc:sldMk cId="0" sldId="271"/>
            <ac:spMk id="3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50:27.522" v="33" actId="120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50:53.028" v="35" actId="20577"/>
        <pc:sldMkLst>
          <pc:docMk/>
          <pc:sldMk cId="0" sldId="272"/>
        </pc:sldMkLst>
        <pc:spChg chg="mod">
          <ac:chgData name="leen mahmoud" userId="99a88e420f75b944" providerId="LiveId" clId="{AB07A6D4-178A-451E-92C4-E92FA7A22A36}" dt="2024-08-13T17:50:53.028" v="35" actId="20577"/>
          <ac:spMkLst>
            <pc:docMk/>
            <pc:sldMk cId="0" sldId="272"/>
            <ac:spMk id="2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51:54.371" v="36" actId="207"/>
        <pc:sldMkLst>
          <pc:docMk/>
          <pc:sldMk cId="0" sldId="276"/>
        </pc:sldMkLst>
        <pc:spChg chg="mod">
          <ac:chgData name="leen mahmoud" userId="99a88e420f75b944" providerId="LiveId" clId="{AB07A6D4-178A-451E-92C4-E92FA7A22A36}" dt="2024-08-13T17:51:54.371" v="36" actId="207"/>
          <ac:spMkLst>
            <pc:docMk/>
            <pc:sldMk cId="0" sldId="276"/>
            <ac:spMk id="7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52:13.034" v="37" actId="207"/>
        <pc:sldMkLst>
          <pc:docMk/>
          <pc:sldMk cId="0" sldId="277"/>
        </pc:sldMkLst>
        <pc:spChg chg="mod">
          <ac:chgData name="leen mahmoud" userId="99a88e420f75b944" providerId="LiveId" clId="{AB07A6D4-178A-451E-92C4-E92FA7A22A36}" dt="2024-08-13T17:52:13.034" v="37" actId="207"/>
          <ac:spMkLst>
            <pc:docMk/>
            <pc:sldMk cId="0" sldId="277"/>
            <ac:spMk id="5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52:13.034" v="37" actId="207"/>
          <ac:spMkLst>
            <pc:docMk/>
            <pc:sldMk cId="0" sldId="277"/>
            <ac:spMk id="6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52:13.034" v="37" actId="207"/>
          <ac:spMkLst>
            <pc:docMk/>
            <pc:sldMk cId="0" sldId="277"/>
            <ac:spMk id="7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52:20.455" v="38" actId="207"/>
        <pc:sldMkLst>
          <pc:docMk/>
          <pc:sldMk cId="0" sldId="278"/>
        </pc:sldMkLst>
        <pc:spChg chg="mod">
          <ac:chgData name="leen mahmoud" userId="99a88e420f75b944" providerId="LiveId" clId="{AB07A6D4-178A-451E-92C4-E92FA7A22A36}" dt="2024-08-13T17:52:20.455" v="38" actId="207"/>
          <ac:spMkLst>
            <pc:docMk/>
            <pc:sldMk cId="0" sldId="278"/>
            <ac:spMk id="7" creationId="{00000000-0000-0000-0000-000000000000}"/>
          </ac:spMkLst>
        </pc:spChg>
      </pc:sldChg>
      <pc:sldChg chg="modSp mod">
        <pc:chgData name="leen mahmoud" userId="99a88e420f75b944" providerId="LiveId" clId="{AB07A6D4-178A-451E-92C4-E92FA7A22A36}" dt="2024-08-13T17:52:25.511" v="39" actId="207"/>
        <pc:sldMkLst>
          <pc:docMk/>
          <pc:sldMk cId="0" sldId="279"/>
        </pc:sldMkLst>
        <pc:spChg chg="mod">
          <ac:chgData name="leen mahmoud" userId="99a88e420f75b944" providerId="LiveId" clId="{AB07A6D4-178A-451E-92C4-E92FA7A22A36}" dt="2024-08-13T17:52:25.511" v="39" actId="207"/>
          <ac:spMkLst>
            <pc:docMk/>
            <pc:sldMk cId="0" sldId="279"/>
            <ac:spMk id="4" creationId="{00000000-0000-0000-0000-000000000000}"/>
          </ac:spMkLst>
        </pc:spChg>
      </pc:sldChg>
      <pc:sldChg chg="delSp modSp mod">
        <pc:chgData name="leen mahmoud" userId="99a88e420f75b944" providerId="LiveId" clId="{AB07A6D4-178A-451E-92C4-E92FA7A22A36}" dt="2024-08-13T17:53:07.479" v="44" actId="1076"/>
        <pc:sldMkLst>
          <pc:docMk/>
          <pc:sldMk cId="0" sldId="282"/>
        </pc:sldMkLst>
        <pc:spChg chg="del">
          <ac:chgData name="leen mahmoud" userId="99a88e420f75b944" providerId="LiveId" clId="{AB07A6D4-178A-451E-92C4-E92FA7A22A36}" dt="2024-08-13T17:52:48.433" v="40" actId="478"/>
          <ac:spMkLst>
            <pc:docMk/>
            <pc:sldMk cId="0" sldId="282"/>
            <ac:spMk id="2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52:59.976" v="43" actId="20577"/>
          <ac:spMkLst>
            <pc:docMk/>
            <pc:sldMk cId="0" sldId="282"/>
            <ac:spMk id="3" creationId="{00000000-0000-0000-0000-000000000000}"/>
          </ac:spMkLst>
        </pc:spChg>
        <pc:spChg chg="mod">
          <ac:chgData name="leen mahmoud" userId="99a88e420f75b944" providerId="LiveId" clId="{AB07A6D4-178A-451E-92C4-E92FA7A22A36}" dt="2024-08-13T17:53:07.479" v="44" actId="1076"/>
          <ac:spMkLst>
            <pc:docMk/>
            <pc:sldMk cId="0" sldId="282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387C-F915-416B-8AB8-7418565CD48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B3013-7DC3-4019-9958-3084B78E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0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0896" y="-593639"/>
            <a:ext cx="9614896" cy="7451621"/>
            <a:chOff x="-470896" y="-445229"/>
            <a:chExt cx="9614896" cy="5588716"/>
          </a:xfrm>
        </p:grpSpPr>
        <p:sp>
          <p:nvSpPr>
            <p:cNvPr id="10" name="Google Shape;10;p2"/>
            <p:cNvSpPr/>
            <p:nvPr/>
          </p:nvSpPr>
          <p:spPr>
            <a:xfrm>
              <a:off x="7414125" y="2051988"/>
              <a:ext cx="1729875" cy="3091500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3850813"/>
              <a:ext cx="2232125" cy="129265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975055">
              <a:off x="7314091" y="-272651"/>
              <a:ext cx="1580575" cy="1064224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329596">
              <a:off x="-418041" y="2891978"/>
              <a:ext cx="1154264" cy="854046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361835" y="-119567"/>
            <a:ext cx="1918298" cy="1918424"/>
            <a:chOff x="361835" y="-89675"/>
            <a:chExt cx="1918298" cy="1438818"/>
          </a:xfrm>
        </p:grpSpPr>
        <p:sp>
          <p:nvSpPr>
            <p:cNvPr id="15" name="Google Shape;15;p2"/>
            <p:cNvSpPr/>
            <p:nvPr/>
          </p:nvSpPr>
          <p:spPr>
            <a:xfrm>
              <a:off x="1093366" y="-89675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361835" y="265686"/>
              <a:ext cx="1039191" cy="1083457"/>
              <a:chOff x="5893009" y="4046735"/>
              <a:chExt cx="590349" cy="615531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934000" y="1849084"/>
            <a:ext cx="6922500" cy="23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4091925" y="5206767"/>
            <a:ext cx="2627400" cy="9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69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1" y="5655933"/>
            <a:ext cx="2342169" cy="1202164"/>
          </a:xfrm>
          <a:custGeom>
            <a:avLst/>
            <a:gdLst/>
            <a:ahLst/>
            <a:cxnLst/>
            <a:rect l="l" t="t" r="r" b="b"/>
            <a:pathLst>
              <a:path w="89285" h="51706" extrusionOk="0">
                <a:moveTo>
                  <a:pt x="35751" y="1"/>
                </a:moveTo>
                <a:cubicBezTo>
                  <a:pt x="35093" y="1"/>
                  <a:pt x="34434" y="35"/>
                  <a:pt x="33776" y="105"/>
                </a:cubicBezTo>
                <a:cubicBezTo>
                  <a:pt x="27817" y="748"/>
                  <a:pt x="22482" y="3941"/>
                  <a:pt x="16861" y="6029"/>
                </a:cubicBezTo>
                <a:cubicBezTo>
                  <a:pt x="13923" y="7124"/>
                  <a:pt x="10734" y="7939"/>
                  <a:pt x="7682" y="7939"/>
                </a:cubicBezTo>
                <a:cubicBezTo>
                  <a:pt x="4913" y="7939"/>
                  <a:pt x="2257" y="7269"/>
                  <a:pt x="0" y="5529"/>
                </a:cubicBezTo>
                <a:lnTo>
                  <a:pt x="0" y="51706"/>
                </a:lnTo>
                <a:lnTo>
                  <a:pt x="88767" y="51706"/>
                </a:lnTo>
                <a:cubicBezTo>
                  <a:pt x="89285" y="39163"/>
                  <a:pt x="80631" y="26423"/>
                  <a:pt x="68623" y="22748"/>
                </a:cubicBezTo>
                <a:cubicBezTo>
                  <a:pt x="64573" y="21516"/>
                  <a:pt x="59862" y="20963"/>
                  <a:pt x="57257" y="17627"/>
                </a:cubicBezTo>
                <a:cubicBezTo>
                  <a:pt x="55990" y="16021"/>
                  <a:pt x="55437" y="14005"/>
                  <a:pt x="54616" y="12149"/>
                </a:cubicBezTo>
                <a:cubicBezTo>
                  <a:pt x="51405" y="4920"/>
                  <a:pt x="43635" y="1"/>
                  <a:pt x="35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1"/>
          <p:cNvGrpSpPr/>
          <p:nvPr/>
        </p:nvGrpSpPr>
        <p:grpSpPr>
          <a:xfrm>
            <a:off x="7031727" y="188449"/>
            <a:ext cx="1371655" cy="896223"/>
            <a:chOff x="7031726" y="141336"/>
            <a:chExt cx="1371655" cy="672167"/>
          </a:xfrm>
        </p:grpSpPr>
        <p:sp>
          <p:nvSpPr>
            <p:cNvPr id="144" name="Google Shape;144;p11"/>
            <p:cNvSpPr/>
            <p:nvPr/>
          </p:nvSpPr>
          <p:spPr>
            <a:xfrm rot="10800000">
              <a:off x="7355350" y="141336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11"/>
            <p:cNvGrpSpPr/>
            <p:nvPr/>
          </p:nvGrpSpPr>
          <p:grpSpPr>
            <a:xfrm>
              <a:off x="7031726" y="333724"/>
              <a:ext cx="952943" cy="479780"/>
              <a:chOff x="6427269" y="662675"/>
              <a:chExt cx="675224" cy="339932"/>
            </a:xfrm>
          </p:grpSpPr>
          <p:sp>
            <p:nvSpPr>
              <p:cNvPr id="146" name="Google Shape;146;p11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79833"/>
            <a:ext cx="5208900" cy="13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713225" y="3203200"/>
            <a:ext cx="52089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941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47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-733901" y="1158166"/>
            <a:ext cx="10580738" cy="5615380"/>
            <a:chOff x="-733901" y="868624"/>
            <a:chExt cx="10580738" cy="4211535"/>
          </a:xfrm>
        </p:grpSpPr>
        <p:sp>
          <p:nvSpPr>
            <p:cNvPr id="156" name="Google Shape;156;p13"/>
            <p:cNvSpPr/>
            <p:nvPr/>
          </p:nvSpPr>
          <p:spPr>
            <a:xfrm>
              <a:off x="8568450" y="3713000"/>
              <a:ext cx="1278387" cy="136715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 rot="-4890262">
              <a:off x="-954065" y="1303065"/>
              <a:ext cx="1922848" cy="1211722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7644473" y="-557042"/>
            <a:ext cx="957291" cy="1276388"/>
            <a:chOff x="5869348" y="3142230"/>
            <a:chExt cx="675195" cy="675195"/>
          </a:xfrm>
        </p:grpSpPr>
        <p:sp>
          <p:nvSpPr>
            <p:cNvPr id="159" name="Google Shape;159;p13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B5957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"/>
          </p:nvPr>
        </p:nvSpPr>
        <p:spPr>
          <a:xfrm>
            <a:off x="713225" y="2942873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2"/>
          </p:nvPr>
        </p:nvSpPr>
        <p:spPr>
          <a:xfrm>
            <a:off x="713225" y="536461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3"/>
          </p:nvPr>
        </p:nvSpPr>
        <p:spPr>
          <a:xfrm>
            <a:off x="3419250" y="536461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4"/>
          </p:nvPr>
        </p:nvSpPr>
        <p:spPr>
          <a:xfrm>
            <a:off x="3419250" y="2942873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5" hasCustomPrompt="1"/>
          </p:nvPr>
        </p:nvSpPr>
        <p:spPr>
          <a:xfrm>
            <a:off x="2285825" y="163368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6" hasCustomPrompt="1"/>
          </p:nvPr>
        </p:nvSpPr>
        <p:spPr>
          <a:xfrm>
            <a:off x="4991850" y="405562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7" hasCustomPrompt="1"/>
          </p:nvPr>
        </p:nvSpPr>
        <p:spPr>
          <a:xfrm>
            <a:off x="2285825" y="405562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8" hasCustomPrompt="1"/>
          </p:nvPr>
        </p:nvSpPr>
        <p:spPr>
          <a:xfrm>
            <a:off x="4991850" y="163368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9"/>
          </p:nvPr>
        </p:nvSpPr>
        <p:spPr>
          <a:xfrm>
            <a:off x="6125275" y="536461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3"/>
          </p:nvPr>
        </p:nvSpPr>
        <p:spPr>
          <a:xfrm>
            <a:off x="6125275" y="2942873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4" hasCustomPrompt="1"/>
          </p:nvPr>
        </p:nvSpPr>
        <p:spPr>
          <a:xfrm>
            <a:off x="7697875" y="405562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97875" y="163368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6"/>
          </p:nvPr>
        </p:nvSpPr>
        <p:spPr>
          <a:xfrm>
            <a:off x="713225" y="2442993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7"/>
          </p:nvPr>
        </p:nvSpPr>
        <p:spPr>
          <a:xfrm>
            <a:off x="713225" y="4864668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8"/>
          </p:nvPr>
        </p:nvSpPr>
        <p:spPr>
          <a:xfrm>
            <a:off x="3419250" y="4864668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9"/>
          </p:nvPr>
        </p:nvSpPr>
        <p:spPr>
          <a:xfrm>
            <a:off x="3419250" y="2442993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20"/>
          </p:nvPr>
        </p:nvSpPr>
        <p:spPr>
          <a:xfrm>
            <a:off x="6125275" y="4864668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21"/>
          </p:nvPr>
        </p:nvSpPr>
        <p:spPr>
          <a:xfrm>
            <a:off x="6125275" y="2442993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405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7181298" y="-156109"/>
            <a:ext cx="957291" cy="1276388"/>
            <a:chOff x="5869348" y="3142230"/>
            <a:chExt cx="675195" cy="675195"/>
          </a:xfrm>
        </p:grpSpPr>
        <p:sp>
          <p:nvSpPr>
            <p:cNvPr id="185" name="Google Shape;185;p14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4"/>
          <p:cNvSpPr/>
          <p:nvPr/>
        </p:nvSpPr>
        <p:spPr>
          <a:xfrm rot="10800000" flipH="1">
            <a:off x="6626151" y="5895223"/>
            <a:ext cx="2147375" cy="966044"/>
          </a:xfrm>
          <a:custGeom>
            <a:avLst/>
            <a:gdLst/>
            <a:ahLst/>
            <a:cxnLst/>
            <a:rect l="l" t="t" r="r" b="b"/>
            <a:pathLst>
              <a:path w="85895" h="29927" extrusionOk="0">
                <a:moveTo>
                  <a:pt x="85895" y="0"/>
                </a:moveTo>
                <a:lnTo>
                  <a:pt x="1749" y="54"/>
                </a:lnTo>
                <a:cubicBezTo>
                  <a:pt x="0" y="7477"/>
                  <a:pt x="4015" y="16094"/>
                  <a:pt x="10884" y="19431"/>
                </a:cubicBezTo>
                <a:cubicBezTo>
                  <a:pt x="15095" y="21483"/>
                  <a:pt x="19930" y="21697"/>
                  <a:pt x="24552" y="22607"/>
                </a:cubicBezTo>
                <a:cubicBezTo>
                  <a:pt x="33830" y="24427"/>
                  <a:pt x="42483" y="29209"/>
                  <a:pt x="51922" y="29851"/>
                </a:cubicBezTo>
                <a:cubicBezTo>
                  <a:pt x="52636" y="29901"/>
                  <a:pt x="53351" y="29926"/>
                  <a:pt x="54066" y="29926"/>
                </a:cubicBezTo>
                <a:cubicBezTo>
                  <a:pt x="61717" y="29926"/>
                  <a:pt x="69358" y="27075"/>
                  <a:pt x="75118" y="22000"/>
                </a:cubicBezTo>
                <a:cubicBezTo>
                  <a:pt x="81416" y="16469"/>
                  <a:pt x="85395" y="8369"/>
                  <a:pt x="858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2624950" y="4241816"/>
            <a:ext cx="5776200" cy="70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1"/>
          </p:nvPr>
        </p:nvSpPr>
        <p:spPr>
          <a:xfrm>
            <a:off x="2624950" y="1906984"/>
            <a:ext cx="5776200" cy="21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204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5"/>
          <p:cNvGrpSpPr/>
          <p:nvPr/>
        </p:nvGrpSpPr>
        <p:grpSpPr>
          <a:xfrm>
            <a:off x="-12" y="13"/>
            <a:ext cx="9940387" cy="2723787"/>
            <a:chOff x="-12" y="10"/>
            <a:chExt cx="9940387" cy="2042840"/>
          </a:xfrm>
        </p:grpSpPr>
        <p:sp>
          <p:nvSpPr>
            <p:cNvPr id="195" name="Google Shape;195;p15"/>
            <p:cNvSpPr/>
            <p:nvPr/>
          </p:nvSpPr>
          <p:spPr>
            <a:xfrm rot="5400000" flipH="1">
              <a:off x="385124" y="-385126"/>
              <a:ext cx="978590" cy="1748862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8244850" y="539500"/>
              <a:ext cx="1695525" cy="1503350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5"/>
          <p:cNvSpPr/>
          <p:nvPr/>
        </p:nvSpPr>
        <p:spPr>
          <a:xfrm>
            <a:off x="3548412" y="5903233"/>
            <a:ext cx="957300" cy="12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713225" y="1547900"/>
            <a:ext cx="3519600" cy="242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1"/>
          </p:nvPr>
        </p:nvSpPr>
        <p:spPr>
          <a:xfrm>
            <a:off x="713225" y="3970900"/>
            <a:ext cx="3519600" cy="133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" name="Google Shape;200;p15"/>
          <p:cNvSpPr>
            <a:spLocks noGrp="1"/>
          </p:cNvSpPr>
          <p:nvPr>
            <p:ph type="pic" idx="2"/>
          </p:nvPr>
        </p:nvSpPr>
        <p:spPr>
          <a:xfrm>
            <a:off x="4755775" y="711800"/>
            <a:ext cx="3675000" cy="54344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187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6"/>
          <p:cNvGrpSpPr/>
          <p:nvPr/>
        </p:nvGrpSpPr>
        <p:grpSpPr>
          <a:xfrm>
            <a:off x="-43230" y="4730781"/>
            <a:ext cx="9723092" cy="2443759"/>
            <a:chOff x="-43230" y="3548085"/>
            <a:chExt cx="9723092" cy="1832819"/>
          </a:xfrm>
        </p:grpSpPr>
        <p:sp>
          <p:nvSpPr>
            <p:cNvPr id="203" name="Google Shape;203;p16"/>
            <p:cNvSpPr/>
            <p:nvPr/>
          </p:nvSpPr>
          <p:spPr>
            <a:xfrm flipH="1">
              <a:off x="8430771" y="4045075"/>
              <a:ext cx="1249091" cy="133582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 rot="5400000" flipH="1">
              <a:off x="-387735" y="3892590"/>
              <a:ext cx="1637040" cy="94803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6"/>
          <p:cNvSpPr/>
          <p:nvPr/>
        </p:nvSpPr>
        <p:spPr>
          <a:xfrm>
            <a:off x="8118234" y="4964885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16"/>
          <p:cNvGrpSpPr/>
          <p:nvPr/>
        </p:nvGrpSpPr>
        <p:grpSpPr>
          <a:xfrm>
            <a:off x="2870338" y="-794549"/>
            <a:ext cx="1538451" cy="1685320"/>
            <a:chOff x="2870337" y="-595912"/>
            <a:chExt cx="1538451" cy="1263990"/>
          </a:xfrm>
        </p:grpSpPr>
        <p:sp>
          <p:nvSpPr>
            <p:cNvPr id="207" name="Google Shape;207;p16"/>
            <p:cNvSpPr/>
            <p:nvPr/>
          </p:nvSpPr>
          <p:spPr>
            <a:xfrm>
              <a:off x="3410988" y="-595912"/>
              <a:ext cx="997800" cy="99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" name="Google Shape;208;p16"/>
            <p:cNvGrpSpPr/>
            <p:nvPr/>
          </p:nvGrpSpPr>
          <p:grpSpPr>
            <a:xfrm>
              <a:off x="2870337" y="-330006"/>
              <a:ext cx="957310" cy="998083"/>
              <a:chOff x="5893009" y="4046735"/>
              <a:chExt cx="590349" cy="615531"/>
            </a:xfrm>
          </p:grpSpPr>
          <p:sp>
            <p:nvSpPr>
              <p:cNvPr id="209" name="Google Shape;209;p16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713225" y="2184617"/>
            <a:ext cx="3004500" cy="95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ubTitle" idx="1"/>
          </p:nvPr>
        </p:nvSpPr>
        <p:spPr>
          <a:xfrm>
            <a:off x="713225" y="3136584"/>
            <a:ext cx="3004500" cy="15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19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7"/>
          <p:cNvGrpSpPr/>
          <p:nvPr/>
        </p:nvGrpSpPr>
        <p:grpSpPr>
          <a:xfrm>
            <a:off x="0" y="3179909"/>
            <a:ext cx="9369266" cy="3306080"/>
            <a:chOff x="0" y="2384932"/>
            <a:chExt cx="9369266" cy="2479560"/>
          </a:xfrm>
        </p:grpSpPr>
        <p:sp>
          <p:nvSpPr>
            <p:cNvPr id="227" name="Google Shape;227;p17"/>
            <p:cNvSpPr/>
            <p:nvPr/>
          </p:nvSpPr>
          <p:spPr>
            <a:xfrm>
              <a:off x="0" y="2384932"/>
              <a:ext cx="671703" cy="1985143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188750" y="3602000"/>
              <a:ext cx="1180516" cy="1262491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7623165" y="-176885"/>
            <a:ext cx="1371655" cy="896223"/>
            <a:chOff x="7623164" y="-132664"/>
            <a:chExt cx="1371655" cy="672167"/>
          </a:xfrm>
        </p:grpSpPr>
        <p:grpSp>
          <p:nvGrpSpPr>
            <p:cNvPr id="230" name="Google Shape;230;p17"/>
            <p:cNvGrpSpPr/>
            <p:nvPr/>
          </p:nvGrpSpPr>
          <p:grpSpPr>
            <a:xfrm>
              <a:off x="7623164" y="59724"/>
              <a:ext cx="952943" cy="479780"/>
              <a:chOff x="6427269" y="662675"/>
              <a:chExt cx="675224" cy="339932"/>
            </a:xfrm>
          </p:grpSpPr>
          <p:sp>
            <p:nvSpPr>
              <p:cNvPr id="231" name="Google Shape;231;p17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236;p17"/>
            <p:cNvSpPr/>
            <p:nvPr/>
          </p:nvSpPr>
          <p:spPr>
            <a:xfrm rot="10800000">
              <a:off x="7946787" y="-132664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723050" y="1629267"/>
            <a:ext cx="7704000" cy="4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0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8"/>
          <p:cNvGrpSpPr/>
          <p:nvPr/>
        </p:nvGrpSpPr>
        <p:grpSpPr>
          <a:xfrm>
            <a:off x="8" y="-722546"/>
            <a:ext cx="9753792" cy="7580547"/>
            <a:chOff x="8" y="-541909"/>
            <a:chExt cx="9753792" cy="5685410"/>
          </a:xfrm>
        </p:grpSpPr>
        <p:sp>
          <p:nvSpPr>
            <p:cNvPr id="241" name="Google Shape;241;p18"/>
            <p:cNvSpPr/>
            <p:nvPr/>
          </p:nvSpPr>
          <p:spPr>
            <a:xfrm rot="-4504211">
              <a:off x="5076178" y="-530178"/>
              <a:ext cx="764498" cy="963474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rot="5400000">
              <a:off x="253875" y="4030925"/>
              <a:ext cx="858710" cy="1366443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8424000" y="2630195"/>
              <a:ext cx="1329800" cy="1179077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8579073" y="4606725"/>
            <a:ext cx="957291" cy="1276388"/>
            <a:chOff x="5869348" y="3142230"/>
            <a:chExt cx="675195" cy="675195"/>
          </a:xfrm>
        </p:grpSpPr>
        <p:sp>
          <p:nvSpPr>
            <p:cNvPr id="245" name="Google Shape;245;p18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body" idx="1"/>
          </p:nvPr>
        </p:nvSpPr>
        <p:spPr>
          <a:xfrm>
            <a:off x="720000" y="1568133"/>
            <a:ext cx="7704000" cy="166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07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723050" y="1397167"/>
            <a:ext cx="7704000" cy="4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5" name="Google Shape;255;p19"/>
          <p:cNvGrpSpPr/>
          <p:nvPr/>
        </p:nvGrpSpPr>
        <p:grpSpPr>
          <a:xfrm>
            <a:off x="6044814" y="-107319"/>
            <a:ext cx="1397730" cy="806056"/>
            <a:chOff x="6044814" y="-80489"/>
            <a:chExt cx="1397730" cy="604542"/>
          </a:xfrm>
        </p:grpSpPr>
        <p:sp>
          <p:nvSpPr>
            <p:cNvPr id="256" name="Google Shape;256;p19"/>
            <p:cNvSpPr/>
            <p:nvPr/>
          </p:nvSpPr>
          <p:spPr>
            <a:xfrm>
              <a:off x="6044814" y="-3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257;p19"/>
            <p:cNvGrpSpPr/>
            <p:nvPr/>
          </p:nvGrpSpPr>
          <p:grpSpPr>
            <a:xfrm rot="10800000">
              <a:off x="6489601" y="-80489"/>
              <a:ext cx="952943" cy="479780"/>
              <a:chOff x="6427269" y="662675"/>
              <a:chExt cx="675224" cy="339932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-604651" y="3877627"/>
            <a:ext cx="9748653" cy="2980373"/>
            <a:chOff x="-604651" y="2908220"/>
            <a:chExt cx="9748653" cy="2235280"/>
          </a:xfrm>
        </p:grpSpPr>
        <p:sp>
          <p:nvSpPr>
            <p:cNvPr id="264" name="Google Shape;264;p19"/>
            <p:cNvSpPr/>
            <p:nvPr/>
          </p:nvSpPr>
          <p:spPr>
            <a:xfrm flipH="1">
              <a:off x="8472300" y="3158357"/>
              <a:ext cx="671703" cy="1985143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 rot="7165105">
              <a:off x="-408863" y="3059629"/>
              <a:ext cx="926311" cy="990634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074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0"/>
          <p:cNvGrpSpPr/>
          <p:nvPr/>
        </p:nvGrpSpPr>
        <p:grpSpPr>
          <a:xfrm>
            <a:off x="173000" y="-15"/>
            <a:ext cx="8737352" cy="7676505"/>
            <a:chOff x="173000" y="-12"/>
            <a:chExt cx="8737352" cy="5757379"/>
          </a:xfrm>
        </p:grpSpPr>
        <p:sp>
          <p:nvSpPr>
            <p:cNvPr id="268" name="Google Shape;268;p20"/>
            <p:cNvSpPr/>
            <p:nvPr/>
          </p:nvSpPr>
          <p:spPr>
            <a:xfrm>
              <a:off x="7810850" y="4465450"/>
              <a:ext cx="1099501" cy="1175852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 rot="-899998">
              <a:off x="319420" y="4321309"/>
              <a:ext cx="1251378" cy="1296201"/>
            </a:xfrm>
            <a:custGeom>
              <a:avLst/>
              <a:gdLst/>
              <a:ahLst/>
              <a:cxnLst/>
              <a:rect l="l" t="t" r="r" b="b"/>
              <a:pathLst>
                <a:path w="68874" h="71341" extrusionOk="0">
                  <a:moveTo>
                    <a:pt x="15698" y="0"/>
                  </a:moveTo>
                  <a:cubicBezTo>
                    <a:pt x="13939" y="0"/>
                    <a:pt x="12169" y="333"/>
                    <a:pt x="10439" y="1084"/>
                  </a:cubicBezTo>
                  <a:cubicBezTo>
                    <a:pt x="4301" y="3778"/>
                    <a:pt x="1464" y="11022"/>
                    <a:pt x="857" y="17713"/>
                  </a:cubicBezTo>
                  <a:cubicBezTo>
                    <a:pt x="1" y="27206"/>
                    <a:pt x="2338" y="36823"/>
                    <a:pt x="6513" y="45405"/>
                  </a:cubicBezTo>
                  <a:cubicBezTo>
                    <a:pt x="10171" y="52899"/>
                    <a:pt x="15310" y="59804"/>
                    <a:pt x="22090" y="64675"/>
                  </a:cubicBezTo>
                  <a:cubicBezTo>
                    <a:pt x="27869" y="68801"/>
                    <a:pt x="34899" y="71340"/>
                    <a:pt x="41963" y="71340"/>
                  </a:cubicBezTo>
                  <a:cubicBezTo>
                    <a:pt x="43208" y="71340"/>
                    <a:pt x="44455" y="71261"/>
                    <a:pt x="45696" y="71098"/>
                  </a:cubicBezTo>
                  <a:cubicBezTo>
                    <a:pt x="53957" y="69992"/>
                    <a:pt x="61808" y="64835"/>
                    <a:pt x="65287" y="57252"/>
                  </a:cubicBezTo>
                  <a:cubicBezTo>
                    <a:pt x="68873" y="49420"/>
                    <a:pt x="67446" y="39802"/>
                    <a:pt x="62628" y="32683"/>
                  </a:cubicBezTo>
                  <a:cubicBezTo>
                    <a:pt x="57133" y="24565"/>
                    <a:pt x="49246" y="22816"/>
                    <a:pt x="41538" y="17749"/>
                  </a:cubicBezTo>
                  <a:cubicBezTo>
                    <a:pt x="36881" y="14698"/>
                    <a:pt x="33527" y="10077"/>
                    <a:pt x="29477" y="6258"/>
                  </a:cubicBezTo>
                  <a:cubicBezTo>
                    <a:pt x="29209" y="5991"/>
                    <a:pt x="28924" y="5741"/>
                    <a:pt x="28638" y="5491"/>
                  </a:cubicBezTo>
                  <a:lnTo>
                    <a:pt x="28638" y="5509"/>
                  </a:lnTo>
                  <a:cubicBezTo>
                    <a:pt x="25051" y="2390"/>
                    <a:pt x="20414" y="0"/>
                    <a:pt x="15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7006329" y="-12"/>
              <a:ext cx="1775814" cy="869387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0"/>
          <p:cNvSpPr/>
          <p:nvPr/>
        </p:nvSpPr>
        <p:spPr>
          <a:xfrm>
            <a:off x="8283270" y="4888157"/>
            <a:ext cx="761734" cy="2633576"/>
          </a:xfrm>
          <a:custGeom>
            <a:avLst/>
            <a:gdLst/>
            <a:ahLst/>
            <a:cxnLst/>
            <a:rect l="l" t="t" r="r" b="b"/>
            <a:pathLst>
              <a:path w="16934" h="43910" extrusionOk="0">
                <a:moveTo>
                  <a:pt x="11492" y="1020"/>
                </a:moveTo>
                <a:lnTo>
                  <a:pt x="11492" y="1020"/>
                </a:lnTo>
                <a:cubicBezTo>
                  <a:pt x="11527" y="1181"/>
                  <a:pt x="11509" y="1288"/>
                  <a:pt x="11474" y="1377"/>
                </a:cubicBezTo>
                <a:cubicBezTo>
                  <a:pt x="11295" y="1787"/>
                  <a:pt x="11260" y="2215"/>
                  <a:pt x="11206" y="2626"/>
                </a:cubicBezTo>
                <a:cubicBezTo>
                  <a:pt x="10974" y="4303"/>
                  <a:pt x="10814" y="5998"/>
                  <a:pt x="10492" y="7657"/>
                </a:cubicBezTo>
                <a:cubicBezTo>
                  <a:pt x="10278" y="8782"/>
                  <a:pt x="9993" y="9888"/>
                  <a:pt x="9672" y="10994"/>
                </a:cubicBezTo>
                <a:cubicBezTo>
                  <a:pt x="9672" y="11012"/>
                  <a:pt x="9672" y="11012"/>
                  <a:pt x="9654" y="11048"/>
                </a:cubicBezTo>
                <a:cubicBezTo>
                  <a:pt x="9618" y="10887"/>
                  <a:pt x="9672" y="10744"/>
                  <a:pt x="9689" y="10601"/>
                </a:cubicBezTo>
                <a:cubicBezTo>
                  <a:pt x="9779" y="9870"/>
                  <a:pt x="9850" y="9138"/>
                  <a:pt x="9904" y="8425"/>
                </a:cubicBezTo>
                <a:cubicBezTo>
                  <a:pt x="9975" y="7425"/>
                  <a:pt x="10136" y="6444"/>
                  <a:pt x="10332" y="5463"/>
                </a:cubicBezTo>
                <a:cubicBezTo>
                  <a:pt x="10617" y="4000"/>
                  <a:pt x="11028" y="2572"/>
                  <a:pt x="11438" y="1145"/>
                </a:cubicBezTo>
                <a:cubicBezTo>
                  <a:pt x="11456" y="1127"/>
                  <a:pt x="11456" y="1091"/>
                  <a:pt x="11492" y="1020"/>
                </a:cubicBezTo>
                <a:close/>
                <a:moveTo>
                  <a:pt x="11349" y="2840"/>
                </a:moveTo>
                <a:cubicBezTo>
                  <a:pt x="11385" y="2929"/>
                  <a:pt x="11385" y="3036"/>
                  <a:pt x="11367" y="3125"/>
                </a:cubicBezTo>
                <a:cubicBezTo>
                  <a:pt x="11349" y="3322"/>
                  <a:pt x="11385" y="3536"/>
                  <a:pt x="11402" y="3732"/>
                </a:cubicBezTo>
                <a:cubicBezTo>
                  <a:pt x="11420" y="4214"/>
                  <a:pt x="11402" y="4713"/>
                  <a:pt x="11420" y="5195"/>
                </a:cubicBezTo>
                <a:cubicBezTo>
                  <a:pt x="11509" y="6391"/>
                  <a:pt x="11224" y="7515"/>
                  <a:pt x="10885" y="8657"/>
                </a:cubicBezTo>
                <a:cubicBezTo>
                  <a:pt x="10653" y="9442"/>
                  <a:pt x="10350" y="10191"/>
                  <a:pt x="9993" y="10940"/>
                </a:cubicBezTo>
                <a:cubicBezTo>
                  <a:pt x="9957" y="10994"/>
                  <a:pt x="9939" y="11083"/>
                  <a:pt x="9850" y="11155"/>
                </a:cubicBezTo>
                <a:cubicBezTo>
                  <a:pt x="10207" y="9763"/>
                  <a:pt x="10564" y="8389"/>
                  <a:pt x="10796" y="6997"/>
                </a:cubicBezTo>
                <a:cubicBezTo>
                  <a:pt x="11028" y="5623"/>
                  <a:pt x="11153" y="4232"/>
                  <a:pt x="11349" y="2840"/>
                </a:cubicBezTo>
                <a:close/>
                <a:moveTo>
                  <a:pt x="11010" y="1984"/>
                </a:moveTo>
                <a:cubicBezTo>
                  <a:pt x="10921" y="2340"/>
                  <a:pt x="10814" y="2679"/>
                  <a:pt x="10724" y="3018"/>
                </a:cubicBezTo>
                <a:cubicBezTo>
                  <a:pt x="10296" y="4517"/>
                  <a:pt x="9993" y="6052"/>
                  <a:pt x="9797" y="7604"/>
                </a:cubicBezTo>
                <a:cubicBezTo>
                  <a:pt x="9725" y="8228"/>
                  <a:pt x="9689" y="8853"/>
                  <a:pt x="9636" y="9460"/>
                </a:cubicBezTo>
                <a:cubicBezTo>
                  <a:pt x="9582" y="9906"/>
                  <a:pt x="9529" y="10334"/>
                  <a:pt x="9475" y="10762"/>
                </a:cubicBezTo>
                <a:cubicBezTo>
                  <a:pt x="9458" y="10923"/>
                  <a:pt x="9440" y="11083"/>
                  <a:pt x="9404" y="11226"/>
                </a:cubicBezTo>
                <a:cubicBezTo>
                  <a:pt x="9297" y="10851"/>
                  <a:pt x="9226" y="10459"/>
                  <a:pt x="9208" y="10048"/>
                </a:cubicBezTo>
                <a:cubicBezTo>
                  <a:pt x="9118" y="8371"/>
                  <a:pt x="9368" y="6712"/>
                  <a:pt x="9832" y="5106"/>
                </a:cubicBezTo>
                <a:cubicBezTo>
                  <a:pt x="10136" y="4071"/>
                  <a:pt x="10492" y="3054"/>
                  <a:pt x="10921" y="2073"/>
                </a:cubicBezTo>
                <a:cubicBezTo>
                  <a:pt x="10938" y="2037"/>
                  <a:pt x="10956" y="2001"/>
                  <a:pt x="10974" y="1984"/>
                </a:cubicBezTo>
                <a:close/>
                <a:moveTo>
                  <a:pt x="15185" y="3018"/>
                </a:moveTo>
                <a:cubicBezTo>
                  <a:pt x="15131" y="3143"/>
                  <a:pt x="15096" y="3250"/>
                  <a:pt x="15042" y="3357"/>
                </a:cubicBezTo>
                <a:cubicBezTo>
                  <a:pt x="14596" y="4232"/>
                  <a:pt x="14257" y="5159"/>
                  <a:pt x="13900" y="6069"/>
                </a:cubicBezTo>
                <a:cubicBezTo>
                  <a:pt x="13561" y="6997"/>
                  <a:pt x="13097" y="7854"/>
                  <a:pt x="12473" y="8639"/>
                </a:cubicBezTo>
                <a:cubicBezTo>
                  <a:pt x="12063" y="9138"/>
                  <a:pt x="11634" y="9638"/>
                  <a:pt x="11153" y="10102"/>
                </a:cubicBezTo>
                <a:cubicBezTo>
                  <a:pt x="10796" y="10477"/>
                  <a:pt x="10475" y="10887"/>
                  <a:pt x="10171" y="11315"/>
                </a:cubicBezTo>
                <a:cubicBezTo>
                  <a:pt x="10118" y="11369"/>
                  <a:pt x="10064" y="11440"/>
                  <a:pt x="10028" y="11494"/>
                </a:cubicBezTo>
                <a:cubicBezTo>
                  <a:pt x="10011" y="11494"/>
                  <a:pt x="9993" y="11476"/>
                  <a:pt x="9993" y="11476"/>
                </a:cubicBezTo>
                <a:cubicBezTo>
                  <a:pt x="10082" y="11279"/>
                  <a:pt x="10153" y="11083"/>
                  <a:pt x="10260" y="10887"/>
                </a:cubicBezTo>
                <a:cubicBezTo>
                  <a:pt x="10367" y="10673"/>
                  <a:pt x="10475" y="10459"/>
                  <a:pt x="10546" y="10227"/>
                </a:cubicBezTo>
                <a:cubicBezTo>
                  <a:pt x="10706" y="9816"/>
                  <a:pt x="10992" y="9460"/>
                  <a:pt x="11188" y="9067"/>
                </a:cubicBezTo>
                <a:cubicBezTo>
                  <a:pt x="11616" y="8175"/>
                  <a:pt x="12080" y="7283"/>
                  <a:pt x="12544" y="6408"/>
                </a:cubicBezTo>
                <a:cubicBezTo>
                  <a:pt x="13204" y="5213"/>
                  <a:pt x="14007" y="4142"/>
                  <a:pt x="14989" y="3197"/>
                </a:cubicBezTo>
                <a:cubicBezTo>
                  <a:pt x="15042" y="3143"/>
                  <a:pt x="15078" y="3072"/>
                  <a:pt x="15185" y="3018"/>
                </a:cubicBezTo>
                <a:close/>
                <a:moveTo>
                  <a:pt x="14614" y="10173"/>
                </a:moveTo>
                <a:lnTo>
                  <a:pt x="14614" y="10173"/>
                </a:lnTo>
                <a:cubicBezTo>
                  <a:pt x="14418" y="10512"/>
                  <a:pt x="14257" y="10798"/>
                  <a:pt x="14079" y="11083"/>
                </a:cubicBezTo>
                <a:cubicBezTo>
                  <a:pt x="14061" y="11119"/>
                  <a:pt x="14043" y="11155"/>
                  <a:pt x="14025" y="11155"/>
                </a:cubicBezTo>
                <a:cubicBezTo>
                  <a:pt x="13847" y="11190"/>
                  <a:pt x="13775" y="11351"/>
                  <a:pt x="13686" y="11476"/>
                </a:cubicBezTo>
                <a:cubicBezTo>
                  <a:pt x="12669" y="12725"/>
                  <a:pt x="11777" y="14081"/>
                  <a:pt x="10760" y="15330"/>
                </a:cubicBezTo>
                <a:cubicBezTo>
                  <a:pt x="10350" y="15847"/>
                  <a:pt x="9921" y="16365"/>
                  <a:pt x="9493" y="16882"/>
                </a:cubicBezTo>
                <a:cubicBezTo>
                  <a:pt x="9440" y="16936"/>
                  <a:pt x="9404" y="16989"/>
                  <a:pt x="9333" y="17025"/>
                </a:cubicBezTo>
                <a:cubicBezTo>
                  <a:pt x="10100" y="15919"/>
                  <a:pt x="10796" y="14777"/>
                  <a:pt x="11616" y="13706"/>
                </a:cubicBezTo>
                <a:cubicBezTo>
                  <a:pt x="12259" y="12885"/>
                  <a:pt x="12901" y="12047"/>
                  <a:pt x="13579" y="11244"/>
                </a:cubicBezTo>
                <a:cubicBezTo>
                  <a:pt x="13847" y="10940"/>
                  <a:pt x="14132" y="10637"/>
                  <a:pt x="14400" y="10352"/>
                </a:cubicBezTo>
                <a:cubicBezTo>
                  <a:pt x="14453" y="10298"/>
                  <a:pt x="14507" y="10245"/>
                  <a:pt x="14614" y="10173"/>
                </a:cubicBezTo>
                <a:close/>
                <a:moveTo>
                  <a:pt x="13740" y="10726"/>
                </a:moveTo>
                <a:cubicBezTo>
                  <a:pt x="13758" y="10726"/>
                  <a:pt x="13758" y="10726"/>
                  <a:pt x="13793" y="10744"/>
                </a:cubicBezTo>
                <a:cubicBezTo>
                  <a:pt x="12009" y="12743"/>
                  <a:pt x="10439" y="14919"/>
                  <a:pt x="9011" y="17168"/>
                </a:cubicBezTo>
                <a:cubicBezTo>
                  <a:pt x="8994" y="17150"/>
                  <a:pt x="8976" y="17150"/>
                  <a:pt x="8958" y="17132"/>
                </a:cubicBezTo>
                <a:cubicBezTo>
                  <a:pt x="9047" y="16953"/>
                  <a:pt x="9118" y="16775"/>
                  <a:pt x="9208" y="16614"/>
                </a:cubicBezTo>
                <a:cubicBezTo>
                  <a:pt x="9493" y="15972"/>
                  <a:pt x="9779" y="15348"/>
                  <a:pt x="10100" y="14723"/>
                </a:cubicBezTo>
                <a:cubicBezTo>
                  <a:pt x="10475" y="14009"/>
                  <a:pt x="10956" y="13349"/>
                  <a:pt x="11509" y="12743"/>
                </a:cubicBezTo>
                <a:cubicBezTo>
                  <a:pt x="12152" y="12047"/>
                  <a:pt x="12848" y="11422"/>
                  <a:pt x="13579" y="10833"/>
                </a:cubicBezTo>
                <a:cubicBezTo>
                  <a:pt x="13633" y="10798"/>
                  <a:pt x="13686" y="10762"/>
                  <a:pt x="13740" y="10726"/>
                </a:cubicBezTo>
                <a:close/>
                <a:moveTo>
                  <a:pt x="13740" y="11708"/>
                </a:moveTo>
                <a:cubicBezTo>
                  <a:pt x="13294" y="12832"/>
                  <a:pt x="12741" y="13902"/>
                  <a:pt x="12045" y="14884"/>
                </a:cubicBezTo>
                <a:cubicBezTo>
                  <a:pt x="11492" y="15651"/>
                  <a:pt x="10831" y="16275"/>
                  <a:pt x="10046" y="16811"/>
                </a:cubicBezTo>
                <a:cubicBezTo>
                  <a:pt x="9868" y="16936"/>
                  <a:pt x="9689" y="17060"/>
                  <a:pt x="9511" y="17185"/>
                </a:cubicBezTo>
                <a:cubicBezTo>
                  <a:pt x="10225" y="16275"/>
                  <a:pt x="10956" y="15401"/>
                  <a:pt x="11652" y="14473"/>
                </a:cubicBezTo>
                <a:cubicBezTo>
                  <a:pt x="12348" y="13545"/>
                  <a:pt x="12990" y="12600"/>
                  <a:pt x="13722" y="11708"/>
                </a:cubicBezTo>
                <a:close/>
                <a:moveTo>
                  <a:pt x="6406" y="8603"/>
                </a:moveTo>
                <a:lnTo>
                  <a:pt x="6406" y="8603"/>
                </a:lnTo>
                <a:cubicBezTo>
                  <a:pt x="6460" y="8942"/>
                  <a:pt x="6496" y="9299"/>
                  <a:pt x="6549" y="9638"/>
                </a:cubicBezTo>
                <a:cubicBezTo>
                  <a:pt x="6656" y="10316"/>
                  <a:pt x="6656" y="10994"/>
                  <a:pt x="6692" y="11690"/>
                </a:cubicBezTo>
                <a:cubicBezTo>
                  <a:pt x="6728" y="12421"/>
                  <a:pt x="6763" y="13153"/>
                  <a:pt x="6817" y="13902"/>
                </a:cubicBezTo>
                <a:cubicBezTo>
                  <a:pt x="6906" y="15187"/>
                  <a:pt x="7138" y="16454"/>
                  <a:pt x="7513" y="17685"/>
                </a:cubicBezTo>
                <a:cubicBezTo>
                  <a:pt x="7566" y="17863"/>
                  <a:pt x="7602" y="18060"/>
                  <a:pt x="7638" y="18256"/>
                </a:cubicBezTo>
                <a:cubicBezTo>
                  <a:pt x="7638" y="18292"/>
                  <a:pt x="7638" y="18309"/>
                  <a:pt x="7638" y="18345"/>
                </a:cubicBezTo>
                <a:cubicBezTo>
                  <a:pt x="7566" y="18274"/>
                  <a:pt x="7566" y="18185"/>
                  <a:pt x="7530" y="18113"/>
                </a:cubicBezTo>
                <a:cubicBezTo>
                  <a:pt x="7245" y="17096"/>
                  <a:pt x="6942" y="16079"/>
                  <a:pt x="6728" y="15044"/>
                </a:cubicBezTo>
                <a:cubicBezTo>
                  <a:pt x="6656" y="14687"/>
                  <a:pt x="6621" y="14313"/>
                  <a:pt x="6585" y="13956"/>
                </a:cubicBezTo>
                <a:cubicBezTo>
                  <a:pt x="6549" y="13599"/>
                  <a:pt x="6513" y="13242"/>
                  <a:pt x="6513" y="12885"/>
                </a:cubicBezTo>
                <a:cubicBezTo>
                  <a:pt x="6531" y="12136"/>
                  <a:pt x="6478" y="11387"/>
                  <a:pt x="6496" y="10637"/>
                </a:cubicBezTo>
                <a:cubicBezTo>
                  <a:pt x="6513" y="10138"/>
                  <a:pt x="6442" y="9638"/>
                  <a:pt x="6424" y="9156"/>
                </a:cubicBezTo>
                <a:cubicBezTo>
                  <a:pt x="6424" y="8960"/>
                  <a:pt x="6389" y="8782"/>
                  <a:pt x="6406" y="8603"/>
                </a:cubicBezTo>
                <a:close/>
                <a:moveTo>
                  <a:pt x="6531" y="8175"/>
                </a:moveTo>
                <a:lnTo>
                  <a:pt x="6531" y="8175"/>
                </a:lnTo>
                <a:cubicBezTo>
                  <a:pt x="6621" y="8478"/>
                  <a:pt x="6728" y="8782"/>
                  <a:pt x="6817" y="9085"/>
                </a:cubicBezTo>
                <a:cubicBezTo>
                  <a:pt x="7013" y="9692"/>
                  <a:pt x="7156" y="10334"/>
                  <a:pt x="7227" y="10958"/>
                </a:cubicBezTo>
                <a:cubicBezTo>
                  <a:pt x="7263" y="11226"/>
                  <a:pt x="7263" y="11494"/>
                  <a:pt x="7281" y="11761"/>
                </a:cubicBezTo>
                <a:cubicBezTo>
                  <a:pt x="7316" y="12243"/>
                  <a:pt x="7352" y="12743"/>
                  <a:pt x="7334" y="13224"/>
                </a:cubicBezTo>
                <a:cubicBezTo>
                  <a:pt x="7299" y="13992"/>
                  <a:pt x="7316" y="14759"/>
                  <a:pt x="7477" y="15508"/>
                </a:cubicBezTo>
                <a:cubicBezTo>
                  <a:pt x="7602" y="16133"/>
                  <a:pt x="7762" y="16757"/>
                  <a:pt x="7834" y="17382"/>
                </a:cubicBezTo>
                <a:cubicBezTo>
                  <a:pt x="7870" y="17756"/>
                  <a:pt x="7905" y="18113"/>
                  <a:pt x="7887" y="18506"/>
                </a:cubicBezTo>
                <a:cubicBezTo>
                  <a:pt x="7816" y="18363"/>
                  <a:pt x="7816" y="18238"/>
                  <a:pt x="7780" y="18113"/>
                </a:cubicBezTo>
                <a:cubicBezTo>
                  <a:pt x="7655" y="17578"/>
                  <a:pt x="7513" y="17043"/>
                  <a:pt x="7388" y="16507"/>
                </a:cubicBezTo>
                <a:cubicBezTo>
                  <a:pt x="7245" y="15865"/>
                  <a:pt x="7156" y="15223"/>
                  <a:pt x="7084" y="14580"/>
                </a:cubicBezTo>
                <a:cubicBezTo>
                  <a:pt x="6995" y="13777"/>
                  <a:pt x="6977" y="12957"/>
                  <a:pt x="6906" y="12154"/>
                </a:cubicBezTo>
                <a:cubicBezTo>
                  <a:pt x="6852" y="11529"/>
                  <a:pt x="6870" y="10905"/>
                  <a:pt x="6817" y="10280"/>
                </a:cubicBezTo>
                <a:cubicBezTo>
                  <a:pt x="6745" y="9745"/>
                  <a:pt x="6674" y="9192"/>
                  <a:pt x="6585" y="8657"/>
                </a:cubicBezTo>
                <a:cubicBezTo>
                  <a:pt x="6549" y="8496"/>
                  <a:pt x="6531" y="8353"/>
                  <a:pt x="6531" y="8175"/>
                </a:cubicBezTo>
                <a:close/>
                <a:moveTo>
                  <a:pt x="1541" y="15664"/>
                </a:moveTo>
                <a:cubicBezTo>
                  <a:pt x="1595" y="15664"/>
                  <a:pt x="1647" y="15666"/>
                  <a:pt x="1696" y="15669"/>
                </a:cubicBezTo>
                <a:cubicBezTo>
                  <a:pt x="2428" y="15722"/>
                  <a:pt x="3052" y="16026"/>
                  <a:pt x="3659" y="16382"/>
                </a:cubicBezTo>
                <a:cubicBezTo>
                  <a:pt x="4390" y="16793"/>
                  <a:pt x="5068" y="17275"/>
                  <a:pt x="5711" y="17810"/>
                </a:cubicBezTo>
                <a:cubicBezTo>
                  <a:pt x="6121" y="18167"/>
                  <a:pt x="6496" y="18541"/>
                  <a:pt x="6799" y="19023"/>
                </a:cubicBezTo>
                <a:cubicBezTo>
                  <a:pt x="6835" y="19077"/>
                  <a:pt x="6870" y="19148"/>
                  <a:pt x="6906" y="19202"/>
                </a:cubicBezTo>
                <a:cubicBezTo>
                  <a:pt x="6906" y="19219"/>
                  <a:pt x="6924" y="19237"/>
                  <a:pt x="6906" y="19273"/>
                </a:cubicBezTo>
                <a:lnTo>
                  <a:pt x="6906" y="19255"/>
                </a:lnTo>
                <a:cubicBezTo>
                  <a:pt x="6852" y="19255"/>
                  <a:pt x="6835" y="19202"/>
                  <a:pt x="6799" y="19166"/>
                </a:cubicBezTo>
                <a:cubicBezTo>
                  <a:pt x="6317" y="18559"/>
                  <a:pt x="5693" y="18113"/>
                  <a:pt x="4997" y="17774"/>
                </a:cubicBezTo>
                <a:cubicBezTo>
                  <a:pt x="4711" y="17631"/>
                  <a:pt x="4444" y="17507"/>
                  <a:pt x="4158" y="17364"/>
                </a:cubicBezTo>
                <a:cubicBezTo>
                  <a:pt x="3944" y="17275"/>
                  <a:pt x="3766" y="17150"/>
                  <a:pt x="3569" y="17025"/>
                </a:cubicBezTo>
                <a:cubicBezTo>
                  <a:pt x="2731" y="16436"/>
                  <a:pt x="1803" y="16043"/>
                  <a:pt x="840" y="15758"/>
                </a:cubicBezTo>
                <a:cubicBezTo>
                  <a:pt x="987" y="15699"/>
                  <a:pt x="1282" y="15664"/>
                  <a:pt x="1541" y="15664"/>
                </a:cubicBezTo>
                <a:close/>
                <a:moveTo>
                  <a:pt x="2160" y="16472"/>
                </a:moveTo>
                <a:cubicBezTo>
                  <a:pt x="2374" y="16543"/>
                  <a:pt x="2570" y="16632"/>
                  <a:pt x="2749" y="16739"/>
                </a:cubicBezTo>
                <a:cubicBezTo>
                  <a:pt x="3070" y="16918"/>
                  <a:pt x="3391" y="17114"/>
                  <a:pt x="3712" y="17328"/>
                </a:cubicBezTo>
                <a:cubicBezTo>
                  <a:pt x="4140" y="17578"/>
                  <a:pt x="4604" y="17756"/>
                  <a:pt x="5033" y="17988"/>
                </a:cubicBezTo>
                <a:cubicBezTo>
                  <a:pt x="5711" y="18363"/>
                  <a:pt x="6282" y="18845"/>
                  <a:pt x="6763" y="19434"/>
                </a:cubicBezTo>
                <a:cubicBezTo>
                  <a:pt x="7102" y="19880"/>
                  <a:pt x="7263" y="20397"/>
                  <a:pt x="7352" y="20932"/>
                </a:cubicBezTo>
                <a:cubicBezTo>
                  <a:pt x="7423" y="21236"/>
                  <a:pt x="7441" y="21557"/>
                  <a:pt x="7423" y="21932"/>
                </a:cubicBezTo>
                <a:cubicBezTo>
                  <a:pt x="7334" y="21682"/>
                  <a:pt x="7299" y="21468"/>
                  <a:pt x="7245" y="21253"/>
                </a:cubicBezTo>
                <a:cubicBezTo>
                  <a:pt x="7084" y="20486"/>
                  <a:pt x="6763" y="19808"/>
                  <a:pt x="6192" y="19255"/>
                </a:cubicBezTo>
                <a:cubicBezTo>
                  <a:pt x="5728" y="18791"/>
                  <a:pt x="5193" y="18381"/>
                  <a:pt x="4569" y="18113"/>
                </a:cubicBezTo>
                <a:cubicBezTo>
                  <a:pt x="3998" y="17881"/>
                  <a:pt x="3498" y="17524"/>
                  <a:pt x="3016" y="17150"/>
                </a:cubicBezTo>
                <a:cubicBezTo>
                  <a:pt x="2749" y="16936"/>
                  <a:pt x="2499" y="16721"/>
                  <a:pt x="2231" y="16561"/>
                </a:cubicBezTo>
                <a:cubicBezTo>
                  <a:pt x="2196" y="16543"/>
                  <a:pt x="2160" y="16525"/>
                  <a:pt x="2160" y="16472"/>
                </a:cubicBezTo>
                <a:close/>
                <a:moveTo>
                  <a:pt x="1161" y="16293"/>
                </a:moveTo>
                <a:lnTo>
                  <a:pt x="1161" y="16293"/>
                </a:lnTo>
                <a:cubicBezTo>
                  <a:pt x="1410" y="16365"/>
                  <a:pt x="1660" y="16472"/>
                  <a:pt x="1892" y="16597"/>
                </a:cubicBezTo>
                <a:cubicBezTo>
                  <a:pt x="2320" y="16846"/>
                  <a:pt x="2713" y="17150"/>
                  <a:pt x="3088" y="17453"/>
                </a:cubicBezTo>
                <a:cubicBezTo>
                  <a:pt x="3534" y="17810"/>
                  <a:pt x="3998" y="18095"/>
                  <a:pt x="4497" y="18309"/>
                </a:cubicBezTo>
                <a:cubicBezTo>
                  <a:pt x="5140" y="18595"/>
                  <a:pt x="5675" y="19005"/>
                  <a:pt x="6139" y="19505"/>
                </a:cubicBezTo>
                <a:cubicBezTo>
                  <a:pt x="6549" y="19933"/>
                  <a:pt x="6799" y="20433"/>
                  <a:pt x="6977" y="20986"/>
                </a:cubicBezTo>
                <a:cubicBezTo>
                  <a:pt x="7138" y="21521"/>
                  <a:pt x="7227" y="22056"/>
                  <a:pt x="7299" y="22610"/>
                </a:cubicBezTo>
                <a:cubicBezTo>
                  <a:pt x="7352" y="23020"/>
                  <a:pt x="7263" y="23412"/>
                  <a:pt x="7245" y="23823"/>
                </a:cubicBezTo>
                <a:cubicBezTo>
                  <a:pt x="7191" y="23805"/>
                  <a:pt x="7191" y="23769"/>
                  <a:pt x="7191" y="23751"/>
                </a:cubicBezTo>
                <a:cubicBezTo>
                  <a:pt x="7174" y="23716"/>
                  <a:pt x="7174" y="23680"/>
                  <a:pt x="7156" y="23644"/>
                </a:cubicBezTo>
                <a:cubicBezTo>
                  <a:pt x="6977" y="22788"/>
                  <a:pt x="6692" y="21985"/>
                  <a:pt x="6282" y="21218"/>
                </a:cubicBezTo>
                <a:cubicBezTo>
                  <a:pt x="5925" y="20540"/>
                  <a:pt x="5496" y="19915"/>
                  <a:pt x="4908" y="19398"/>
                </a:cubicBezTo>
                <a:cubicBezTo>
                  <a:pt x="4426" y="18987"/>
                  <a:pt x="3908" y="18631"/>
                  <a:pt x="3302" y="18417"/>
                </a:cubicBezTo>
                <a:cubicBezTo>
                  <a:pt x="2945" y="18292"/>
                  <a:pt x="2642" y="18060"/>
                  <a:pt x="2374" y="17810"/>
                </a:cubicBezTo>
                <a:cubicBezTo>
                  <a:pt x="1892" y="17364"/>
                  <a:pt x="1535" y="16829"/>
                  <a:pt x="1161" y="16293"/>
                </a:cubicBezTo>
                <a:close/>
                <a:moveTo>
                  <a:pt x="15876" y="17789"/>
                </a:moveTo>
                <a:cubicBezTo>
                  <a:pt x="15892" y="17789"/>
                  <a:pt x="15912" y="17795"/>
                  <a:pt x="15934" y="17810"/>
                </a:cubicBezTo>
                <a:cubicBezTo>
                  <a:pt x="15613" y="17988"/>
                  <a:pt x="15292" y="18167"/>
                  <a:pt x="14971" y="18327"/>
                </a:cubicBezTo>
                <a:cubicBezTo>
                  <a:pt x="14346" y="18631"/>
                  <a:pt x="13704" y="18916"/>
                  <a:pt x="13062" y="19237"/>
                </a:cubicBezTo>
                <a:cubicBezTo>
                  <a:pt x="12241" y="19630"/>
                  <a:pt x="11474" y="20112"/>
                  <a:pt x="10796" y="20754"/>
                </a:cubicBezTo>
                <a:cubicBezTo>
                  <a:pt x="10278" y="21236"/>
                  <a:pt x="9832" y="21789"/>
                  <a:pt x="9404" y="22342"/>
                </a:cubicBezTo>
                <a:cubicBezTo>
                  <a:pt x="8958" y="22913"/>
                  <a:pt x="8565" y="23519"/>
                  <a:pt x="8226" y="24144"/>
                </a:cubicBezTo>
                <a:cubicBezTo>
                  <a:pt x="8191" y="24198"/>
                  <a:pt x="8155" y="24269"/>
                  <a:pt x="8119" y="24322"/>
                </a:cubicBezTo>
                <a:lnTo>
                  <a:pt x="8119" y="24305"/>
                </a:lnTo>
                <a:cubicBezTo>
                  <a:pt x="8155" y="24055"/>
                  <a:pt x="8244" y="23805"/>
                  <a:pt x="8333" y="23573"/>
                </a:cubicBezTo>
                <a:cubicBezTo>
                  <a:pt x="8744" y="22538"/>
                  <a:pt x="9297" y="21575"/>
                  <a:pt x="9993" y="20718"/>
                </a:cubicBezTo>
                <a:cubicBezTo>
                  <a:pt x="10778" y="19773"/>
                  <a:pt x="11724" y="19077"/>
                  <a:pt x="12901" y="18684"/>
                </a:cubicBezTo>
                <a:cubicBezTo>
                  <a:pt x="13276" y="18559"/>
                  <a:pt x="13668" y="18524"/>
                  <a:pt x="14061" y="18470"/>
                </a:cubicBezTo>
                <a:cubicBezTo>
                  <a:pt x="14436" y="18399"/>
                  <a:pt x="14775" y="18274"/>
                  <a:pt x="15096" y="18113"/>
                </a:cubicBezTo>
                <a:cubicBezTo>
                  <a:pt x="15328" y="17988"/>
                  <a:pt x="15578" y="17899"/>
                  <a:pt x="15827" y="17810"/>
                </a:cubicBezTo>
                <a:cubicBezTo>
                  <a:pt x="15838" y="17800"/>
                  <a:pt x="15854" y="17789"/>
                  <a:pt x="15876" y="17789"/>
                </a:cubicBezTo>
                <a:close/>
                <a:moveTo>
                  <a:pt x="937" y="20385"/>
                </a:moveTo>
                <a:cubicBezTo>
                  <a:pt x="963" y="20385"/>
                  <a:pt x="987" y="20397"/>
                  <a:pt x="1018" y="20397"/>
                </a:cubicBezTo>
                <a:cubicBezTo>
                  <a:pt x="1553" y="20558"/>
                  <a:pt x="2017" y="20843"/>
                  <a:pt x="2481" y="21164"/>
                </a:cubicBezTo>
                <a:cubicBezTo>
                  <a:pt x="3070" y="21557"/>
                  <a:pt x="3694" y="21949"/>
                  <a:pt x="4319" y="22288"/>
                </a:cubicBezTo>
                <a:cubicBezTo>
                  <a:pt x="4925" y="22627"/>
                  <a:pt x="5496" y="22984"/>
                  <a:pt x="5996" y="23466"/>
                </a:cubicBezTo>
                <a:cubicBezTo>
                  <a:pt x="6228" y="23680"/>
                  <a:pt x="6442" y="23930"/>
                  <a:pt x="6603" y="24198"/>
                </a:cubicBezTo>
                <a:cubicBezTo>
                  <a:pt x="6638" y="24269"/>
                  <a:pt x="6674" y="24322"/>
                  <a:pt x="6656" y="24412"/>
                </a:cubicBezTo>
                <a:cubicBezTo>
                  <a:pt x="6549" y="24287"/>
                  <a:pt x="6424" y="24162"/>
                  <a:pt x="6317" y="24037"/>
                </a:cubicBezTo>
                <a:cubicBezTo>
                  <a:pt x="5728" y="23430"/>
                  <a:pt x="5050" y="22966"/>
                  <a:pt x="4337" y="22538"/>
                </a:cubicBezTo>
                <a:cubicBezTo>
                  <a:pt x="3659" y="22128"/>
                  <a:pt x="2945" y="21771"/>
                  <a:pt x="2267" y="21378"/>
                </a:cubicBezTo>
                <a:cubicBezTo>
                  <a:pt x="1767" y="21093"/>
                  <a:pt x="1321" y="20772"/>
                  <a:pt x="875" y="20415"/>
                </a:cubicBezTo>
                <a:cubicBezTo>
                  <a:pt x="898" y="20392"/>
                  <a:pt x="918" y="20385"/>
                  <a:pt x="937" y="20385"/>
                </a:cubicBezTo>
                <a:close/>
                <a:moveTo>
                  <a:pt x="679" y="20736"/>
                </a:moveTo>
                <a:lnTo>
                  <a:pt x="679" y="20736"/>
                </a:lnTo>
                <a:cubicBezTo>
                  <a:pt x="2392" y="22074"/>
                  <a:pt x="4158" y="23341"/>
                  <a:pt x="5889" y="24661"/>
                </a:cubicBezTo>
                <a:cubicBezTo>
                  <a:pt x="3730" y="23912"/>
                  <a:pt x="2053" y="22520"/>
                  <a:pt x="679" y="20736"/>
                </a:cubicBezTo>
                <a:close/>
                <a:moveTo>
                  <a:pt x="16121" y="17966"/>
                </a:moveTo>
                <a:cubicBezTo>
                  <a:pt x="16134" y="17966"/>
                  <a:pt x="16149" y="17967"/>
                  <a:pt x="16166" y="17970"/>
                </a:cubicBezTo>
                <a:cubicBezTo>
                  <a:pt x="15881" y="18309"/>
                  <a:pt x="15667" y="18666"/>
                  <a:pt x="15435" y="19023"/>
                </a:cubicBezTo>
                <a:cubicBezTo>
                  <a:pt x="15256" y="19309"/>
                  <a:pt x="15007" y="19541"/>
                  <a:pt x="14703" y="19701"/>
                </a:cubicBezTo>
                <a:cubicBezTo>
                  <a:pt x="14204" y="19969"/>
                  <a:pt x="13686" y="20165"/>
                  <a:pt x="13151" y="20344"/>
                </a:cubicBezTo>
                <a:cubicBezTo>
                  <a:pt x="12633" y="20522"/>
                  <a:pt x="12116" y="20700"/>
                  <a:pt x="11599" y="20897"/>
                </a:cubicBezTo>
                <a:cubicBezTo>
                  <a:pt x="11135" y="21075"/>
                  <a:pt x="10742" y="21343"/>
                  <a:pt x="10385" y="21682"/>
                </a:cubicBezTo>
                <a:cubicBezTo>
                  <a:pt x="9529" y="22520"/>
                  <a:pt x="8887" y="23519"/>
                  <a:pt x="8316" y="24572"/>
                </a:cubicBezTo>
                <a:cubicBezTo>
                  <a:pt x="8226" y="24733"/>
                  <a:pt x="8137" y="24893"/>
                  <a:pt x="8048" y="25054"/>
                </a:cubicBezTo>
                <a:cubicBezTo>
                  <a:pt x="8030" y="25072"/>
                  <a:pt x="8012" y="25090"/>
                  <a:pt x="7994" y="25107"/>
                </a:cubicBezTo>
                <a:cubicBezTo>
                  <a:pt x="7959" y="25054"/>
                  <a:pt x="8012" y="25000"/>
                  <a:pt x="8030" y="24965"/>
                </a:cubicBezTo>
                <a:cubicBezTo>
                  <a:pt x="8548" y="23859"/>
                  <a:pt x="9190" y="22824"/>
                  <a:pt x="9975" y="21896"/>
                </a:cubicBezTo>
                <a:cubicBezTo>
                  <a:pt x="10546" y="21236"/>
                  <a:pt x="11135" y="20629"/>
                  <a:pt x="11848" y="20147"/>
                </a:cubicBezTo>
                <a:cubicBezTo>
                  <a:pt x="12384" y="19790"/>
                  <a:pt x="12937" y="19487"/>
                  <a:pt x="13526" y="19219"/>
                </a:cubicBezTo>
                <a:cubicBezTo>
                  <a:pt x="14364" y="18845"/>
                  <a:pt x="15203" y="18452"/>
                  <a:pt x="16006" y="18006"/>
                </a:cubicBezTo>
                <a:cubicBezTo>
                  <a:pt x="16035" y="17992"/>
                  <a:pt x="16063" y="17966"/>
                  <a:pt x="16121" y="17966"/>
                </a:cubicBezTo>
                <a:close/>
                <a:moveTo>
                  <a:pt x="2035" y="21468"/>
                </a:moveTo>
                <a:cubicBezTo>
                  <a:pt x="3213" y="22181"/>
                  <a:pt x="4426" y="22734"/>
                  <a:pt x="5479" y="23573"/>
                </a:cubicBezTo>
                <a:cubicBezTo>
                  <a:pt x="6050" y="24001"/>
                  <a:pt x="6513" y="24519"/>
                  <a:pt x="6960" y="25090"/>
                </a:cubicBezTo>
                <a:cubicBezTo>
                  <a:pt x="6938" y="25106"/>
                  <a:pt x="6918" y="25112"/>
                  <a:pt x="6899" y="25112"/>
                </a:cubicBezTo>
                <a:cubicBezTo>
                  <a:pt x="6857" y="25112"/>
                  <a:pt x="6824" y="25079"/>
                  <a:pt x="6799" y="25054"/>
                </a:cubicBezTo>
                <a:cubicBezTo>
                  <a:pt x="5657" y="24269"/>
                  <a:pt x="4569" y="23430"/>
                  <a:pt x="3480" y="22610"/>
                </a:cubicBezTo>
                <a:cubicBezTo>
                  <a:pt x="3052" y="22271"/>
                  <a:pt x="2624" y="21967"/>
                  <a:pt x="2196" y="21646"/>
                </a:cubicBezTo>
                <a:cubicBezTo>
                  <a:pt x="2142" y="21610"/>
                  <a:pt x="2071" y="21575"/>
                  <a:pt x="2035" y="21468"/>
                </a:cubicBezTo>
                <a:close/>
                <a:moveTo>
                  <a:pt x="3784" y="25215"/>
                </a:moveTo>
                <a:lnTo>
                  <a:pt x="3784" y="25215"/>
                </a:lnTo>
                <a:cubicBezTo>
                  <a:pt x="3980" y="25357"/>
                  <a:pt x="4158" y="25518"/>
                  <a:pt x="4319" y="25696"/>
                </a:cubicBezTo>
                <a:cubicBezTo>
                  <a:pt x="5140" y="26606"/>
                  <a:pt x="5693" y="27659"/>
                  <a:pt x="6050" y="28837"/>
                </a:cubicBezTo>
                <a:cubicBezTo>
                  <a:pt x="6424" y="30032"/>
                  <a:pt x="6745" y="31245"/>
                  <a:pt x="7067" y="32476"/>
                </a:cubicBezTo>
                <a:cubicBezTo>
                  <a:pt x="7067" y="32494"/>
                  <a:pt x="7084" y="32530"/>
                  <a:pt x="7049" y="32566"/>
                </a:cubicBezTo>
                <a:cubicBezTo>
                  <a:pt x="6942" y="32423"/>
                  <a:pt x="6888" y="32262"/>
                  <a:pt x="6817" y="32102"/>
                </a:cubicBezTo>
                <a:cubicBezTo>
                  <a:pt x="6478" y="31352"/>
                  <a:pt x="6246" y="30585"/>
                  <a:pt x="6050" y="29800"/>
                </a:cubicBezTo>
                <a:cubicBezTo>
                  <a:pt x="5818" y="28872"/>
                  <a:pt x="5461" y="28016"/>
                  <a:pt x="4908" y="27231"/>
                </a:cubicBezTo>
                <a:cubicBezTo>
                  <a:pt x="4479" y="26642"/>
                  <a:pt x="4158" y="25982"/>
                  <a:pt x="3801" y="25339"/>
                </a:cubicBezTo>
                <a:cubicBezTo>
                  <a:pt x="3784" y="25304"/>
                  <a:pt x="3748" y="25268"/>
                  <a:pt x="3784" y="25215"/>
                </a:cubicBezTo>
                <a:close/>
                <a:moveTo>
                  <a:pt x="3766" y="25732"/>
                </a:moveTo>
                <a:lnTo>
                  <a:pt x="3766" y="25732"/>
                </a:lnTo>
                <a:cubicBezTo>
                  <a:pt x="3855" y="25910"/>
                  <a:pt x="3962" y="26071"/>
                  <a:pt x="4051" y="26232"/>
                </a:cubicBezTo>
                <a:cubicBezTo>
                  <a:pt x="4355" y="26838"/>
                  <a:pt x="4711" y="27409"/>
                  <a:pt x="5086" y="27980"/>
                </a:cubicBezTo>
                <a:cubicBezTo>
                  <a:pt x="5354" y="28408"/>
                  <a:pt x="5532" y="28872"/>
                  <a:pt x="5675" y="29336"/>
                </a:cubicBezTo>
                <a:cubicBezTo>
                  <a:pt x="5889" y="30014"/>
                  <a:pt x="6050" y="30710"/>
                  <a:pt x="6299" y="31388"/>
                </a:cubicBezTo>
                <a:cubicBezTo>
                  <a:pt x="6460" y="31834"/>
                  <a:pt x="6638" y="32262"/>
                  <a:pt x="6852" y="32673"/>
                </a:cubicBezTo>
                <a:cubicBezTo>
                  <a:pt x="6870" y="32708"/>
                  <a:pt x="6888" y="32744"/>
                  <a:pt x="6906" y="32798"/>
                </a:cubicBezTo>
                <a:cubicBezTo>
                  <a:pt x="6817" y="32780"/>
                  <a:pt x="6799" y="32726"/>
                  <a:pt x="6763" y="32691"/>
                </a:cubicBezTo>
                <a:cubicBezTo>
                  <a:pt x="6157" y="32030"/>
                  <a:pt x="5782" y="31263"/>
                  <a:pt x="5461" y="30460"/>
                </a:cubicBezTo>
                <a:cubicBezTo>
                  <a:pt x="5140" y="29675"/>
                  <a:pt x="4890" y="28872"/>
                  <a:pt x="4640" y="28087"/>
                </a:cubicBezTo>
                <a:cubicBezTo>
                  <a:pt x="4462" y="27552"/>
                  <a:pt x="4265" y="27034"/>
                  <a:pt x="4015" y="26517"/>
                </a:cubicBezTo>
                <a:cubicBezTo>
                  <a:pt x="3908" y="26267"/>
                  <a:pt x="3819" y="26017"/>
                  <a:pt x="3766" y="25732"/>
                </a:cubicBezTo>
                <a:close/>
                <a:moveTo>
                  <a:pt x="14364" y="24447"/>
                </a:moveTo>
                <a:cubicBezTo>
                  <a:pt x="14364" y="24537"/>
                  <a:pt x="14311" y="24590"/>
                  <a:pt x="14275" y="24644"/>
                </a:cubicBezTo>
                <a:cubicBezTo>
                  <a:pt x="13936" y="25286"/>
                  <a:pt x="13508" y="25893"/>
                  <a:pt x="13062" y="26464"/>
                </a:cubicBezTo>
                <a:cubicBezTo>
                  <a:pt x="12312" y="27409"/>
                  <a:pt x="11563" y="28337"/>
                  <a:pt x="10903" y="29354"/>
                </a:cubicBezTo>
                <a:cubicBezTo>
                  <a:pt x="10153" y="30478"/>
                  <a:pt x="9458" y="31656"/>
                  <a:pt x="8940" y="32905"/>
                </a:cubicBezTo>
                <a:cubicBezTo>
                  <a:pt x="8922" y="32958"/>
                  <a:pt x="8904" y="33012"/>
                  <a:pt x="8833" y="33047"/>
                </a:cubicBezTo>
                <a:cubicBezTo>
                  <a:pt x="8904" y="32744"/>
                  <a:pt x="9011" y="32441"/>
                  <a:pt x="9118" y="32155"/>
                </a:cubicBezTo>
                <a:cubicBezTo>
                  <a:pt x="9475" y="31192"/>
                  <a:pt x="9975" y="30300"/>
                  <a:pt x="10510" y="29425"/>
                </a:cubicBezTo>
                <a:cubicBezTo>
                  <a:pt x="11260" y="28230"/>
                  <a:pt x="12116" y="27106"/>
                  <a:pt x="13008" y="26017"/>
                </a:cubicBezTo>
                <a:cubicBezTo>
                  <a:pt x="13436" y="25500"/>
                  <a:pt x="13865" y="25000"/>
                  <a:pt x="14311" y="24483"/>
                </a:cubicBezTo>
                <a:cubicBezTo>
                  <a:pt x="14311" y="24483"/>
                  <a:pt x="14329" y="24465"/>
                  <a:pt x="14364" y="24447"/>
                </a:cubicBezTo>
                <a:close/>
                <a:moveTo>
                  <a:pt x="3944" y="26838"/>
                </a:moveTo>
                <a:cubicBezTo>
                  <a:pt x="4105" y="27106"/>
                  <a:pt x="4212" y="27391"/>
                  <a:pt x="4319" y="27677"/>
                </a:cubicBezTo>
                <a:cubicBezTo>
                  <a:pt x="4533" y="28266"/>
                  <a:pt x="4694" y="28872"/>
                  <a:pt x="4908" y="29461"/>
                </a:cubicBezTo>
                <a:cubicBezTo>
                  <a:pt x="5086" y="29996"/>
                  <a:pt x="5264" y="30532"/>
                  <a:pt x="5496" y="31049"/>
                </a:cubicBezTo>
                <a:cubicBezTo>
                  <a:pt x="5871" y="31888"/>
                  <a:pt x="6389" y="32619"/>
                  <a:pt x="7067" y="33262"/>
                </a:cubicBezTo>
                <a:cubicBezTo>
                  <a:pt x="7084" y="33279"/>
                  <a:pt x="7102" y="33297"/>
                  <a:pt x="7138" y="33333"/>
                </a:cubicBezTo>
                <a:cubicBezTo>
                  <a:pt x="7049" y="33333"/>
                  <a:pt x="7013" y="33279"/>
                  <a:pt x="6977" y="33262"/>
                </a:cubicBezTo>
                <a:cubicBezTo>
                  <a:pt x="6531" y="32958"/>
                  <a:pt x="6139" y="32601"/>
                  <a:pt x="5818" y="32191"/>
                </a:cubicBezTo>
                <a:cubicBezTo>
                  <a:pt x="5407" y="31674"/>
                  <a:pt x="5104" y="31103"/>
                  <a:pt x="4872" y="30478"/>
                </a:cubicBezTo>
                <a:cubicBezTo>
                  <a:pt x="4462" y="29336"/>
                  <a:pt x="4212" y="28141"/>
                  <a:pt x="3962" y="26945"/>
                </a:cubicBezTo>
                <a:cubicBezTo>
                  <a:pt x="3944" y="26910"/>
                  <a:pt x="3944" y="26874"/>
                  <a:pt x="3944" y="26838"/>
                </a:cubicBezTo>
                <a:close/>
                <a:moveTo>
                  <a:pt x="14221" y="24215"/>
                </a:moveTo>
                <a:cubicBezTo>
                  <a:pt x="14204" y="24322"/>
                  <a:pt x="14150" y="24376"/>
                  <a:pt x="14114" y="24429"/>
                </a:cubicBezTo>
                <a:cubicBezTo>
                  <a:pt x="13472" y="25161"/>
                  <a:pt x="12830" y="25893"/>
                  <a:pt x="12223" y="26660"/>
                </a:cubicBezTo>
                <a:cubicBezTo>
                  <a:pt x="11420" y="27677"/>
                  <a:pt x="10689" y="28730"/>
                  <a:pt x="10011" y="29854"/>
                </a:cubicBezTo>
                <a:cubicBezTo>
                  <a:pt x="9315" y="30978"/>
                  <a:pt x="8815" y="32191"/>
                  <a:pt x="8494" y="33458"/>
                </a:cubicBezTo>
                <a:cubicBezTo>
                  <a:pt x="8423" y="33743"/>
                  <a:pt x="8369" y="34029"/>
                  <a:pt x="8316" y="34314"/>
                </a:cubicBezTo>
                <a:cubicBezTo>
                  <a:pt x="8316" y="34346"/>
                  <a:pt x="8316" y="34377"/>
                  <a:pt x="8279" y="34396"/>
                </a:cubicBezTo>
                <a:lnTo>
                  <a:pt x="8279" y="34396"/>
                </a:lnTo>
                <a:cubicBezTo>
                  <a:pt x="8246" y="34149"/>
                  <a:pt x="8316" y="33919"/>
                  <a:pt x="8333" y="33672"/>
                </a:cubicBezTo>
                <a:cubicBezTo>
                  <a:pt x="8440" y="32905"/>
                  <a:pt x="8565" y="32155"/>
                  <a:pt x="8726" y="31406"/>
                </a:cubicBezTo>
                <a:cubicBezTo>
                  <a:pt x="8940" y="30496"/>
                  <a:pt x="9333" y="29675"/>
                  <a:pt x="9814" y="28872"/>
                </a:cubicBezTo>
                <a:cubicBezTo>
                  <a:pt x="10064" y="28462"/>
                  <a:pt x="10350" y="28052"/>
                  <a:pt x="10635" y="27659"/>
                </a:cubicBezTo>
                <a:cubicBezTo>
                  <a:pt x="11028" y="27124"/>
                  <a:pt x="11527" y="26678"/>
                  <a:pt x="12009" y="26232"/>
                </a:cubicBezTo>
                <a:cubicBezTo>
                  <a:pt x="12526" y="25732"/>
                  <a:pt x="13062" y="25250"/>
                  <a:pt x="13579" y="24768"/>
                </a:cubicBezTo>
                <a:cubicBezTo>
                  <a:pt x="13775" y="24590"/>
                  <a:pt x="13990" y="24412"/>
                  <a:pt x="14221" y="24215"/>
                </a:cubicBezTo>
                <a:close/>
                <a:moveTo>
                  <a:pt x="13954" y="25536"/>
                </a:moveTo>
                <a:lnTo>
                  <a:pt x="13954" y="25536"/>
                </a:lnTo>
                <a:cubicBezTo>
                  <a:pt x="13972" y="25661"/>
                  <a:pt x="13900" y="25732"/>
                  <a:pt x="13865" y="25821"/>
                </a:cubicBezTo>
                <a:cubicBezTo>
                  <a:pt x="13526" y="26481"/>
                  <a:pt x="13222" y="27159"/>
                  <a:pt x="12776" y="27766"/>
                </a:cubicBezTo>
                <a:cubicBezTo>
                  <a:pt x="12312" y="28426"/>
                  <a:pt x="11813" y="29069"/>
                  <a:pt x="11295" y="29693"/>
                </a:cubicBezTo>
                <a:cubicBezTo>
                  <a:pt x="10564" y="30567"/>
                  <a:pt x="9975" y="31513"/>
                  <a:pt x="9547" y="32584"/>
                </a:cubicBezTo>
                <a:cubicBezTo>
                  <a:pt x="9279" y="33226"/>
                  <a:pt x="8940" y="33868"/>
                  <a:pt x="8601" y="34493"/>
                </a:cubicBezTo>
                <a:cubicBezTo>
                  <a:pt x="8672" y="34154"/>
                  <a:pt x="8797" y="33832"/>
                  <a:pt x="8922" y="33511"/>
                </a:cubicBezTo>
                <a:cubicBezTo>
                  <a:pt x="9511" y="31888"/>
                  <a:pt x="10385" y="30425"/>
                  <a:pt x="11349" y="29033"/>
                </a:cubicBezTo>
                <a:cubicBezTo>
                  <a:pt x="12009" y="28087"/>
                  <a:pt x="12741" y="27195"/>
                  <a:pt x="13436" y="26267"/>
                </a:cubicBezTo>
                <a:cubicBezTo>
                  <a:pt x="13615" y="26035"/>
                  <a:pt x="13775" y="25803"/>
                  <a:pt x="13954" y="25536"/>
                </a:cubicBezTo>
                <a:close/>
                <a:moveTo>
                  <a:pt x="8262" y="34412"/>
                </a:moveTo>
                <a:cubicBezTo>
                  <a:pt x="8262" y="34442"/>
                  <a:pt x="8262" y="34460"/>
                  <a:pt x="8262" y="34493"/>
                </a:cubicBezTo>
                <a:cubicBezTo>
                  <a:pt x="8262" y="34511"/>
                  <a:pt x="8262" y="34511"/>
                  <a:pt x="8262" y="34528"/>
                </a:cubicBezTo>
                <a:cubicBezTo>
                  <a:pt x="8262" y="34511"/>
                  <a:pt x="8244" y="34511"/>
                  <a:pt x="8244" y="34493"/>
                </a:cubicBezTo>
                <a:cubicBezTo>
                  <a:pt x="8244" y="34462"/>
                  <a:pt x="8231" y="34431"/>
                  <a:pt x="8262" y="34412"/>
                </a:cubicBezTo>
                <a:close/>
                <a:moveTo>
                  <a:pt x="13882" y="33119"/>
                </a:moveTo>
                <a:lnTo>
                  <a:pt x="13882" y="33119"/>
                </a:lnTo>
                <a:cubicBezTo>
                  <a:pt x="13062" y="35189"/>
                  <a:pt x="12170" y="37240"/>
                  <a:pt x="10903" y="39096"/>
                </a:cubicBezTo>
                <a:cubicBezTo>
                  <a:pt x="11599" y="36955"/>
                  <a:pt x="12491" y="34921"/>
                  <a:pt x="13882" y="33119"/>
                </a:cubicBezTo>
                <a:close/>
                <a:moveTo>
                  <a:pt x="12598" y="33868"/>
                </a:moveTo>
                <a:cubicBezTo>
                  <a:pt x="12580" y="33886"/>
                  <a:pt x="12580" y="33922"/>
                  <a:pt x="12544" y="33957"/>
                </a:cubicBezTo>
                <a:cubicBezTo>
                  <a:pt x="11795" y="34850"/>
                  <a:pt x="11313" y="35884"/>
                  <a:pt x="10903" y="36973"/>
                </a:cubicBezTo>
                <a:cubicBezTo>
                  <a:pt x="10635" y="37686"/>
                  <a:pt x="10385" y="38418"/>
                  <a:pt x="10189" y="39167"/>
                </a:cubicBezTo>
                <a:cubicBezTo>
                  <a:pt x="10171" y="39239"/>
                  <a:pt x="10171" y="39310"/>
                  <a:pt x="10118" y="39364"/>
                </a:cubicBezTo>
                <a:cubicBezTo>
                  <a:pt x="10189" y="36616"/>
                  <a:pt x="11117" y="35224"/>
                  <a:pt x="12598" y="33868"/>
                </a:cubicBezTo>
                <a:close/>
                <a:moveTo>
                  <a:pt x="13990" y="33333"/>
                </a:moveTo>
                <a:cubicBezTo>
                  <a:pt x="14061" y="33422"/>
                  <a:pt x="14025" y="33476"/>
                  <a:pt x="14025" y="33511"/>
                </a:cubicBezTo>
                <a:cubicBezTo>
                  <a:pt x="13882" y="34118"/>
                  <a:pt x="13758" y="34707"/>
                  <a:pt x="13633" y="35313"/>
                </a:cubicBezTo>
                <a:cubicBezTo>
                  <a:pt x="13383" y="36438"/>
                  <a:pt x="12865" y="37419"/>
                  <a:pt x="12152" y="38311"/>
                </a:cubicBezTo>
                <a:cubicBezTo>
                  <a:pt x="11848" y="38704"/>
                  <a:pt x="11474" y="39043"/>
                  <a:pt x="11099" y="39399"/>
                </a:cubicBezTo>
                <a:cubicBezTo>
                  <a:pt x="11081" y="39435"/>
                  <a:pt x="11028" y="39471"/>
                  <a:pt x="10992" y="39489"/>
                </a:cubicBezTo>
                <a:cubicBezTo>
                  <a:pt x="10974" y="39489"/>
                  <a:pt x="10956" y="39471"/>
                  <a:pt x="10938" y="39453"/>
                </a:cubicBezTo>
                <a:lnTo>
                  <a:pt x="10956" y="39453"/>
                </a:lnTo>
                <a:cubicBezTo>
                  <a:pt x="12205" y="37562"/>
                  <a:pt x="13169" y="35492"/>
                  <a:pt x="13990" y="33333"/>
                </a:cubicBezTo>
                <a:close/>
                <a:moveTo>
                  <a:pt x="2499" y="31602"/>
                </a:moveTo>
                <a:cubicBezTo>
                  <a:pt x="2535" y="31602"/>
                  <a:pt x="2535" y="31620"/>
                  <a:pt x="2552" y="31620"/>
                </a:cubicBezTo>
                <a:cubicBezTo>
                  <a:pt x="3552" y="32708"/>
                  <a:pt x="4390" y="33886"/>
                  <a:pt x="4997" y="35224"/>
                </a:cubicBezTo>
                <a:cubicBezTo>
                  <a:pt x="5407" y="36170"/>
                  <a:pt x="5889" y="37080"/>
                  <a:pt x="6513" y="37901"/>
                </a:cubicBezTo>
                <a:cubicBezTo>
                  <a:pt x="6852" y="38347"/>
                  <a:pt x="7227" y="38739"/>
                  <a:pt x="7602" y="39132"/>
                </a:cubicBezTo>
                <a:cubicBezTo>
                  <a:pt x="7816" y="39364"/>
                  <a:pt x="8048" y="39560"/>
                  <a:pt x="8262" y="39774"/>
                </a:cubicBezTo>
                <a:cubicBezTo>
                  <a:pt x="7745" y="39453"/>
                  <a:pt x="7299" y="39025"/>
                  <a:pt x="6870" y="38596"/>
                </a:cubicBezTo>
                <a:cubicBezTo>
                  <a:pt x="5943" y="37686"/>
                  <a:pt x="5264" y="36616"/>
                  <a:pt x="4604" y="35528"/>
                </a:cubicBezTo>
                <a:cubicBezTo>
                  <a:pt x="4105" y="34725"/>
                  <a:pt x="3694" y="33886"/>
                  <a:pt x="3266" y="33065"/>
                </a:cubicBezTo>
                <a:cubicBezTo>
                  <a:pt x="3016" y="32601"/>
                  <a:pt x="2784" y="32155"/>
                  <a:pt x="2535" y="31709"/>
                </a:cubicBezTo>
                <a:cubicBezTo>
                  <a:pt x="2517" y="31674"/>
                  <a:pt x="2481" y="31656"/>
                  <a:pt x="2499" y="31602"/>
                </a:cubicBezTo>
                <a:close/>
                <a:moveTo>
                  <a:pt x="13597" y="33101"/>
                </a:moveTo>
                <a:cubicBezTo>
                  <a:pt x="13365" y="33440"/>
                  <a:pt x="13151" y="33761"/>
                  <a:pt x="12937" y="34100"/>
                </a:cubicBezTo>
                <a:cubicBezTo>
                  <a:pt x="12294" y="35099"/>
                  <a:pt x="11759" y="36152"/>
                  <a:pt x="11331" y="37276"/>
                </a:cubicBezTo>
                <a:cubicBezTo>
                  <a:pt x="11028" y="38097"/>
                  <a:pt x="10724" y="38918"/>
                  <a:pt x="10403" y="39738"/>
                </a:cubicBezTo>
                <a:cubicBezTo>
                  <a:pt x="10367" y="39828"/>
                  <a:pt x="10314" y="39935"/>
                  <a:pt x="10278" y="40024"/>
                </a:cubicBezTo>
                <a:cubicBezTo>
                  <a:pt x="10243" y="40095"/>
                  <a:pt x="10225" y="40167"/>
                  <a:pt x="10136" y="40184"/>
                </a:cubicBezTo>
                <a:cubicBezTo>
                  <a:pt x="10100" y="40131"/>
                  <a:pt x="10136" y="40095"/>
                  <a:pt x="10136" y="40060"/>
                </a:cubicBezTo>
                <a:cubicBezTo>
                  <a:pt x="10492" y="38614"/>
                  <a:pt x="10956" y="37223"/>
                  <a:pt x="11581" y="35867"/>
                </a:cubicBezTo>
                <a:cubicBezTo>
                  <a:pt x="11902" y="35171"/>
                  <a:pt x="12312" y="34546"/>
                  <a:pt x="12812" y="33957"/>
                </a:cubicBezTo>
                <a:cubicBezTo>
                  <a:pt x="13026" y="33690"/>
                  <a:pt x="13240" y="33440"/>
                  <a:pt x="13454" y="33190"/>
                </a:cubicBezTo>
                <a:cubicBezTo>
                  <a:pt x="13490" y="33154"/>
                  <a:pt x="13508" y="33119"/>
                  <a:pt x="13597" y="33101"/>
                </a:cubicBezTo>
                <a:close/>
                <a:moveTo>
                  <a:pt x="2463" y="31959"/>
                </a:moveTo>
                <a:lnTo>
                  <a:pt x="2463" y="31959"/>
                </a:lnTo>
                <a:cubicBezTo>
                  <a:pt x="2535" y="32013"/>
                  <a:pt x="2552" y="32084"/>
                  <a:pt x="2588" y="32155"/>
                </a:cubicBezTo>
                <a:cubicBezTo>
                  <a:pt x="3070" y="33047"/>
                  <a:pt x="3516" y="33957"/>
                  <a:pt x="3998" y="34850"/>
                </a:cubicBezTo>
                <a:cubicBezTo>
                  <a:pt x="4533" y="35813"/>
                  <a:pt x="5068" y="36777"/>
                  <a:pt x="5764" y="37651"/>
                </a:cubicBezTo>
                <a:cubicBezTo>
                  <a:pt x="6531" y="38632"/>
                  <a:pt x="7423" y="39506"/>
                  <a:pt x="8494" y="40202"/>
                </a:cubicBezTo>
                <a:cubicBezTo>
                  <a:pt x="8583" y="40256"/>
                  <a:pt x="8672" y="40327"/>
                  <a:pt x="8762" y="40381"/>
                </a:cubicBezTo>
                <a:cubicBezTo>
                  <a:pt x="8762" y="40399"/>
                  <a:pt x="8762" y="40416"/>
                  <a:pt x="8779" y="40452"/>
                </a:cubicBezTo>
                <a:cubicBezTo>
                  <a:pt x="8512" y="40309"/>
                  <a:pt x="8244" y="40184"/>
                  <a:pt x="7994" y="40042"/>
                </a:cubicBezTo>
                <a:cubicBezTo>
                  <a:pt x="7334" y="39667"/>
                  <a:pt x="6728" y="39221"/>
                  <a:pt x="6174" y="38721"/>
                </a:cubicBezTo>
                <a:cubicBezTo>
                  <a:pt x="5425" y="38043"/>
                  <a:pt x="4765" y="37312"/>
                  <a:pt x="4265" y="36438"/>
                </a:cubicBezTo>
                <a:cubicBezTo>
                  <a:pt x="3784" y="35617"/>
                  <a:pt x="3373" y="34742"/>
                  <a:pt x="3070" y="33815"/>
                </a:cubicBezTo>
                <a:cubicBezTo>
                  <a:pt x="2891" y="33244"/>
                  <a:pt x="2677" y="32655"/>
                  <a:pt x="2481" y="32066"/>
                </a:cubicBezTo>
                <a:cubicBezTo>
                  <a:pt x="2463" y="32048"/>
                  <a:pt x="2445" y="32013"/>
                  <a:pt x="2463" y="31959"/>
                </a:cubicBezTo>
                <a:close/>
                <a:moveTo>
                  <a:pt x="2481" y="31192"/>
                </a:moveTo>
                <a:cubicBezTo>
                  <a:pt x="2606" y="31192"/>
                  <a:pt x="2677" y="31263"/>
                  <a:pt x="2749" y="31299"/>
                </a:cubicBezTo>
                <a:cubicBezTo>
                  <a:pt x="3552" y="31852"/>
                  <a:pt x="4212" y="32530"/>
                  <a:pt x="4747" y="33333"/>
                </a:cubicBezTo>
                <a:cubicBezTo>
                  <a:pt x="5425" y="34296"/>
                  <a:pt x="6014" y="35313"/>
                  <a:pt x="6603" y="36348"/>
                </a:cubicBezTo>
                <a:cubicBezTo>
                  <a:pt x="7209" y="37419"/>
                  <a:pt x="7870" y="38454"/>
                  <a:pt x="8655" y="39399"/>
                </a:cubicBezTo>
                <a:cubicBezTo>
                  <a:pt x="8922" y="39721"/>
                  <a:pt x="9172" y="40060"/>
                  <a:pt x="9422" y="40381"/>
                </a:cubicBezTo>
                <a:cubicBezTo>
                  <a:pt x="9475" y="40434"/>
                  <a:pt x="9493" y="40488"/>
                  <a:pt x="9529" y="40541"/>
                </a:cubicBezTo>
                <a:lnTo>
                  <a:pt x="9511" y="40559"/>
                </a:lnTo>
                <a:cubicBezTo>
                  <a:pt x="9404" y="40470"/>
                  <a:pt x="9297" y="40381"/>
                  <a:pt x="9190" y="40292"/>
                </a:cubicBezTo>
                <a:cubicBezTo>
                  <a:pt x="8851" y="39970"/>
                  <a:pt x="8494" y="39667"/>
                  <a:pt x="8155" y="39346"/>
                </a:cubicBezTo>
                <a:cubicBezTo>
                  <a:pt x="7120" y="38418"/>
                  <a:pt x="6282" y="37347"/>
                  <a:pt x="5675" y="36081"/>
                </a:cubicBezTo>
                <a:cubicBezTo>
                  <a:pt x="5425" y="35581"/>
                  <a:pt x="5193" y="35064"/>
                  <a:pt x="4943" y="34546"/>
                </a:cubicBezTo>
                <a:cubicBezTo>
                  <a:pt x="4479" y="33618"/>
                  <a:pt x="3908" y="32780"/>
                  <a:pt x="3213" y="32013"/>
                </a:cubicBezTo>
                <a:cubicBezTo>
                  <a:pt x="2981" y="31745"/>
                  <a:pt x="2749" y="31477"/>
                  <a:pt x="2481" y="31192"/>
                </a:cubicBezTo>
                <a:close/>
                <a:moveTo>
                  <a:pt x="11751" y="0"/>
                </a:moveTo>
                <a:cubicBezTo>
                  <a:pt x="11684" y="0"/>
                  <a:pt x="11666" y="62"/>
                  <a:pt x="11634" y="110"/>
                </a:cubicBezTo>
                <a:cubicBezTo>
                  <a:pt x="11527" y="288"/>
                  <a:pt x="11420" y="467"/>
                  <a:pt x="11331" y="627"/>
                </a:cubicBezTo>
                <a:cubicBezTo>
                  <a:pt x="11063" y="1074"/>
                  <a:pt x="10903" y="1555"/>
                  <a:pt x="10689" y="2019"/>
                </a:cubicBezTo>
                <a:cubicBezTo>
                  <a:pt x="10296" y="2858"/>
                  <a:pt x="9993" y="3732"/>
                  <a:pt x="9725" y="4624"/>
                </a:cubicBezTo>
                <a:cubicBezTo>
                  <a:pt x="9368" y="5838"/>
                  <a:pt x="9083" y="7069"/>
                  <a:pt x="8994" y="8335"/>
                </a:cubicBezTo>
                <a:cubicBezTo>
                  <a:pt x="8940" y="9085"/>
                  <a:pt x="8887" y="9852"/>
                  <a:pt x="9011" y="10619"/>
                </a:cubicBezTo>
                <a:cubicBezTo>
                  <a:pt x="9083" y="11101"/>
                  <a:pt x="9136" y="11601"/>
                  <a:pt x="9261" y="12082"/>
                </a:cubicBezTo>
                <a:cubicBezTo>
                  <a:pt x="9297" y="12243"/>
                  <a:pt x="9297" y="12404"/>
                  <a:pt x="9261" y="12582"/>
                </a:cubicBezTo>
                <a:cubicBezTo>
                  <a:pt x="8887" y="14063"/>
                  <a:pt x="8548" y="15526"/>
                  <a:pt x="8262" y="17025"/>
                </a:cubicBezTo>
                <a:cubicBezTo>
                  <a:pt x="8209" y="17310"/>
                  <a:pt x="8155" y="17596"/>
                  <a:pt x="8084" y="17899"/>
                </a:cubicBezTo>
                <a:cubicBezTo>
                  <a:pt x="8030" y="17828"/>
                  <a:pt x="8048" y="17756"/>
                  <a:pt x="8048" y="17703"/>
                </a:cubicBezTo>
                <a:cubicBezTo>
                  <a:pt x="8012" y="17453"/>
                  <a:pt x="8012" y="17221"/>
                  <a:pt x="7977" y="16989"/>
                </a:cubicBezTo>
                <a:cubicBezTo>
                  <a:pt x="7852" y="16311"/>
                  <a:pt x="7709" y="15633"/>
                  <a:pt x="7602" y="14955"/>
                </a:cubicBezTo>
                <a:cubicBezTo>
                  <a:pt x="7530" y="14616"/>
                  <a:pt x="7495" y="14277"/>
                  <a:pt x="7513" y="13938"/>
                </a:cubicBezTo>
                <a:cubicBezTo>
                  <a:pt x="7513" y="13617"/>
                  <a:pt x="7548" y="13314"/>
                  <a:pt x="7548" y="12992"/>
                </a:cubicBezTo>
                <a:cubicBezTo>
                  <a:pt x="7548" y="12261"/>
                  <a:pt x="7477" y="11547"/>
                  <a:pt x="7406" y="10833"/>
                </a:cubicBezTo>
                <a:cubicBezTo>
                  <a:pt x="7352" y="10316"/>
                  <a:pt x="7245" y="9816"/>
                  <a:pt x="7102" y="9317"/>
                </a:cubicBezTo>
                <a:cubicBezTo>
                  <a:pt x="6924" y="8710"/>
                  <a:pt x="6710" y="8121"/>
                  <a:pt x="6567" y="7497"/>
                </a:cubicBezTo>
                <a:cubicBezTo>
                  <a:pt x="6513" y="7265"/>
                  <a:pt x="6460" y="7033"/>
                  <a:pt x="6371" y="6819"/>
                </a:cubicBezTo>
                <a:cubicBezTo>
                  <a:pt x="6339" y="6739"/>
                  <a:pt x="6293" y="6617"/>
                  <a:pt x="6194" y="6617"/>
                </a:cubicBezTo>
                <a:cubicBezTo>
                  <a:pt x="6183" y="6617"/>
                  <a:pt x="6170" y="6619"/>
                  <a:pt x="6157" y="6623"/>
                </a:cubicBezTo>
                <a:cubicBezTo>
                  <a:pt x="6032" y="6658"/>
                  <a:pt x="6050" y="6783"/>
                  <a:pt x="6067" y="6890"/>
                </a:cubicBezTo>
                <a:cubicBezTo>
                  <a:pt x="6085" y="7301"/>
                  <a:pt x="6121" y="7729"/>
                  <a:pt x="6139" y="8139"/>
                </a:cubicBezTo>
                <a:cubicBezTo>
                  <a:pt x="6139" y="8282"/>
                  <a:pt x="6157" y="8425"/>
                  <a:pt x="6157" y="8567"/>
                </a:cubicBezTo>
                <a:cubicBezTo>
                  <a:pt x="6210" y="8996"/>
                  <a:pt x="6264" y="9406"/>
                  <a:pt x="6282" y="9834"/>
                </a:cubicBezTo>
                <a:cubicBezTo>
                  <a:pt x="6317" y="10566"/>
                  <a:pt x="6335" y="11297"/>
                  <a:pt x="6317" y="12047"/>
                </a:cubicBezTo>
                <a:cubicBezTo>
                  <a:pt x="6299" y="12743"/>
                  <a:pt x="6335" y="13456"/>
                  <a:pt x="6406" y="14152"/>
                </a:cubicBezTo>
                <a:cubicBezTo>
                  <a:pt x="6460" y="14830"/>
                  <a:pt x="6585" y="15508"/>
                  <a:pt x="6763" y="16151"/>
                </a:cubicBezTo>
                <a:cubicBezTo>
                  <a:pt x="7031" y="17132"/>
                  <a:pt x="7299" y="18113"/>
                  <a:pt x="7620" y="19077"/>
                </a:cubicBezTo>
                <a:cubicBezTo>
                  <a:pt x="7727" y="19434"/>
                  <a:pt x="7798" y="19790"/>
                  <a:pt x="7691" y="20165"/>
                </a:cubicBezTo>
                <a:cubicBezTo>
                  <a:pt x="7655" y="20290"/>
                  <a:pt x="7673" y="20451"/>
                  <a:pt x="7584" y="20593"/>
                </a:cubicBezTo>
                <a:cubicBezTo>
                  <a:pt x="7495" y="20254"/>
                  <a:pt x="7423" y="19915"/>
                  <a:pt x="7299" y="19612"/>
                </a:cubicBezTo>
                <a:cubicBezTo>
                  <a:pt x="6995" y="18863"/>
                  <a:pt x="6513" y="18220"/>
                  <a:pt x="5889" y="17703"/>
                </a:cubicBezTo>
                <a:cubicBezTo>
                  <a:pt x="5086" y="17060"/>
                  <a:pt x="4265" y="16454"/>
                  <a:pt x="3337" y="15990"/>
                </a:cubicBezTo>
                <a:cubicBezTo>
                  <a:pt x="2756" y="15682"/>
                  <a:pt x="2142" y="15489"/>
                  <a:pt x="1480" y="15489"/>
                </a:cubicBezTo>
                <a:cubicBezTo>
                  <a:pt x="1451" y="15489"/>
                  <a:pt x="1422" y="15490"/>
                  <a:pt x="1393" y="15490"/>
                </a:cubicBezTo>
                <a:cubicBezTo>
                  <a:pt x="1125" y="15490"/>
                  <a:pt x="840" y="15490"/>
                  <a:pt x="590" y="15597"/>
                </a:cubicBezTo>
                <a:cubicBezTo>
                  <a:pt x="429" y="15651"/>
                  <a:pt x="411" y="15687"/>
                  <a:pt x="483" y="15829"/>
                </a:cubicBezTo>
                <a:cubicBezTo>
                  <a:pt x="572" y="15972"/>
                  <a:pt x="697" y="16079"/>
                  <a:pt x="786" y="16204"/>
                </a:cubicBezTo>
                <a:cubicBezTo>
                  <a:pt x="1071" y="16597"/>
                  <a:pt x="1357" y="16989"/>
                  <a:pt x="1660" y="17364"/>
                </a:cubicBezTo>
                <a:cubicBezTo>
                  <a:pt x="2106" y="17935"/>
                  <a:pt x="2624" y="18434"/>
                  <a:pt x="3320" y="18684"/>
                </a:cubicBezTo>
                <a:cubicBezTo>
                  <a:pt x="3980" y="18916"/>
                  <a:pt x="4551" y="19326"/>
                  <a:pt x="5033" y="19826"/>
                </a:cubicBezTo>
                <a:cubicBezTo>
                  <a:pt x="5639" y="20486"/>
                  <a:pt x="6121" y="21253"/>
                  <a:pt x="6460" y="22092"/>
                </a:cubicBezTo>
                <a:cubicBezTo>
                  <a:pt x="6745" y="22824"/>
                  <a:pt x="6995" y="23555"/>
                  <a:pt x="7084" y="24340"/>
                </a:cubicBezTo>
                <a:cubicBezTo>
                  <a:pt x="7102" y="24465"/>
                  <a:pt x="7102" y="24572"/>
                  <a:pt x="7084" y="24697"/>
                </a:cubicBezTo>
                <a:cubicBezTo>
                  <a:pt x="7049" y="24661"/>
                  <a:pt x="7049" y="24644"/>
                  <a:pt x="7049" y="24644"/>
                </a:cubicBezTo>
                <a:cubicBezTo>
                  <a:pt x="7031" y="24608"/>
                  <a:pt x="7013" y="24590"/>
                  <a:pt x="7013" y="24554"/>
                </a:cubicBezTo>
                <a:cubicBezTo>
                  <a:pt x="6835" y="24073"/>
                  <a:pt x="6549" y="23680"/>
                  <a:pt x="6174" y="23323"/>
                </a:cubicBezTo>
                <a:cubicBezTo>
                  <a:pt x="5657" y="22806"/>
                  <a:pt x="5033" y="22413"/>
                  <a:pt x="4390" y="22074"/>
                </a:cubicBezTo>
                <a:cubicBezTo>
                  <a:pt x="3748" y="21717"/>
                  <a:pt x="3123" y="21343"/>
                  <a:pt x="2535" y="20932"/>
                </a:cubicBezTo>
                <a:cubicBezTo>
                  <a:pt x="1839" y="20451"/>
                  <a:pt x="1089" y="20129"/>
                  <a:pt x="269" y="19987"/>
                </a:cubicBezTo>
                <a:cubicBezTo>
                  <a:pt x="224" y="19978"/>
                  <a:pt x="184" y="19964"/>
                  <a:pt x="148" y="19964"/>
                </a:cubicBezTo>
                <a:cubicBezTo>
                  <a:pt x="112" y="19964"/>
                  <a:pt x="81" y="19978"/>
                  <a:pt x="54" y="20022"/>
                </a:cubicBezTo>
                <a:cubicBezTo>
                  <a:pt x="1" y="20112"/>
                  <a:pt x="54" y="20165"/>
                  <a:pt x="90" y="20236"/>
                </a:cubicBezTo>
                <a:cubicBezTo>
                  <a:pt x="393" y="20718"/>
                  <a:pt x="697" y="21236"/>
                  <a:pt x="1107" y="21664"/>
                </a:cubicBezTo>
                <a:cubicBezTo>
                  <a:pt x="1535" y="22128"/>
                  <a:pt x="2017" y="22538"/>
                  <a:pt x="2481" y="22966"/>
                </a:cubicBezTo>
                <a:cubicBezTo>
                  <a:pt x="2927" y="23377"/>
                  <a:pt x="3409" y="23751"/>
                  <a:pt x="3962" y="24037"/>
                </a:cubicBezTo>
                <a:cubicBezTo>
                  <a:pt x="4551" y="24340"/>
                  <a:pt x="5157" y="24608"/>
                  <a:pt x="5782" y="24876"/>
                </a:cubicBezTo>
                <a:cubicBezTo>
                  <a:pt x="6157" y="25036"/>
                  <a:pt x="6531" y="25197"/>
                  <a:pt x="6924" y="25357"/>
                </a:cubicBezTo>
                <a:cubicBezTo>
                  <a:pt x="6977" y="25375"/>
                  <a:pt x="7049" y="25393"/>
                  <a:pt x="7067" y="25482"/>
                </a:cubicBezTo>
                <a:cubicBezTo>
                  <a:pt x="7102" y="25607"/>
                  <a:pt x="7138" y="25732"/>
                  <a:pt x="7120" y="25857"/>
                </a:cubicBezTo>
                <a:cubicBezTo>
                  <a:pt x="7067" y="26571"/>
                  <a:pt x="7067" y="27302"/>
                  <a:pt x="7031" y="28016"/>
                </a:cubicBezTo>
                <a:cubicBezTo>
                  <a:pt x="7013" y="28408"/>
                  <a:pt x="7031" y="28783"/>
                  <a:pt x="7031" y="29176"/>
                </a:cubicBezTo>
                <a:cubicBezTo>
                  <a:pt x="7031" y="30032"/>
                  <a:pt x="7067" y="30906"/>
                  <a:pt x="7174" y="31763"/>
                </a:cubicBezTo>
                <a:cubicBezTo>
                  <a:pt x="7191" y="31870"/>
                  <a:pt x="7191" y="31995"/>
                  <a:pt x="7191" y="32102"/>
                </a:cubicBezTo>
                <a:cubicBezTo>
                  <a:pt x="7156" y="32048"/>
                  <a:pt x="7120" y="31995"/>
                  <a:pt x="7120" y="31923"/>
                </a:cubicBezTo>
                <a:cubicBezTo>
                  <a:pt x="6852" y="30781"/>
                  <a:pt x="6513" y="29657"/>
                  <a:pt x="6157" y="28551"/>
                </a:cubicBezTo>
                <a:cubicBezTo>
                  <a:pt x="5835" y="27552"/>
                  <a:pt x="5354" y="26660"/>
                  <a:pt x="4694" y="25875"/>
                </a:cubicBezTo>
                <a:cubicBezTo>
                  <a:pt x="4283" y="25393"/>
                  <a:pt x="3801" y="24983"/>
                  <a:pt x="3337" y="24590"/>
                </a:cubicBezTo>
                <a:cubicBezTo>
                  <a:pt x="3230" y="24501"/>
                  <a:pt x="3123" y="24412"/>
                  <a:pt x="3016" y="24322"/>
                </a:cubicBezTo>
                <a:cubicBezTo>
                  <a:pt x="2998" y="24305"/>
                  <a:pt x="2976" y="24296"/>
                  <a:pt x="2954" y="24296"/>
                </a:cubicBezTo>
                <a:cubicBezTo>
                  <a:pt x="2932" y="24296"/>
                  <a:pt x="2909" y="24305"/>
                  <a:pt x="2891" y="24322"/>
                </a:cubicBezTo>
                <a:cubicBezTo>
                  <a:pt x="2874" y="24358"/>
                  <a:pt x="2856" y="24394"/>
                  <a:pt x="2874" y="24429"/>
                </a:cubicBezTo>
                <a:cubicBezTo>
                  <a:pt x="2945" y="24554"/>
                  <a:pt x="3016" y="24679"/>
                  <a:pt x="3070" y="24804"/>
                </a:cubicBezTo>
                <a:cubicBezTo>
                  <a:pt x="3213" y="25072"/>
                  <a:pt x="3355" y="25339"/>
                  <a:pt x="3427" y="25625"/>
                </a:cubicBezTo>
                <a:cubicBezTo>
                  <a:pt x="3623" y="26267"/>
                  <a:pt x="3748" y="26910"/>
                  <a:pt x="3873" y="27552"/>
                </a:cubicBezTo>
                <a:cubicBezTo>
                  <a:pt x="4033" y="28373"/>
                  <a:pt x="4212" y="29176"/>
                  <a:pt x="4462" y="29979"/>
                </a:cubicBezTo>
                <a:cubicBezTo>
                  <a:pt x="4676" y="30657"/>
                  <a:pt x="4943" y="31317"/>
                  <a:pt x="5336" y="31923"/>
                </a:cubicBezTo>
                <a:cubicBezTo>
                  <a:pt x="5443" y="32102"/>
                  <a:pt x="5550" y="32280"/>
                  <a:pt x="5693" y="32423"/>
                </a:cubicBezTo>
                <a:cubicBezTo>
                  <a:pt x="6157" y="32923"/>
                  <a:pt x="6656" y="33351"/>
                  <a:pt x="7227" y="33708"/>
                </a:cubicBezTo>
                <a:cubicBezTo>
                  <a:pt x="7370" y="33797"/>
                  <a:pt x="7459" y="33922"/>
                  <a:pt x="7495" y="34082"/>
                </a:cubicBezTo>
                <a:cubicBezTo>
                  <a:pt x="7620" y="34760"/>
                  <a:pt x="7745" y="35438"/>
                  <a:pt x="7923" y="36099"/>
                </a:cubicBezTo>
                <a:cubicBezTo>
                  <a:pt x="8226" y="37258"/>
                  <a:pt x="8619" y="38382"/>
                  <a:pt x="9083" y="39489"/>
                </a:cubicBezTo>
                <a:cubicBezTo>
                  <a:pt x="9101" y="39542"/>
                  <a:pt x="9154" y="39613"/>
                  <a:pt x="9118" y="39703"/>
                </a:cubicBezTo>
                <a:cubicBezTo>
                  <a:pt x="9083" y="39667"/>
                  <a:pt x="9065" y="39649"/>
                  <a:pt x="9047" y="39631"/>
                </a:cubicBezTo>
                <a:cubicBezTo>
                  <a:pt x="8191" y="38614"/>
                  <a:pt x="7459" y="37526"/>
                  <a:pt x="6817" y="36384"/>
                </a:cubicBezTo>
                <a:cubicBezTo>
                  <a:pt x="6228" y="35331"/>
                  <a:pt x="5621" y="34296"/>
                  <a:pt x="4961" y="33279"/>
                </a:cubicBezTo>
                <a:cubicBezTo>
                  <a:pt x="4319" y="32316"/>
                  <a:pt x="3498" y="31513"/>
                  <a:pt x="2481" y="30924"/>
                </a:cubicBezTo>
                <a:cubicBezTo>
                  <a:pt x="2213" y="30764"/>
                  <a:pt x="1910" y="30639"/>
                  <a:pt x="1696" y="30389"/>
                </a:cubicBezTo>
                <a:cubicBezTo>
                  <a:pt x="1696" y="30371"/>
                  <a:pt x="1678" y="30353"/>
                  <a:pt x="1660" y="30353"/>
                </a:cubicBezTo>
                <a:cubicBezTo>
                  <a:pt x="1640" y="30343"/>
                  <a:pt x="1613" y="30333"/>
                  <a:pt x="1587" y="30333"/>
                </a:cubicBezTo>
                <a:cubicBezTo>
                  <a:pt x="1569" y="30333"/>
                  <a:pt x="1550" y="30338"/>
                  <a:pt x="1535" y="30353"/>
                </a:cubicBezTo>
                <a:cubicBezTo>
                  <a:pt x="1482" y="30407"/>
                  <a:pt x="1482" y="30442"/>
                  <a:pt x="1518" y="30496"/>
                </a:cubicBezTo>
                <a:cubicBezTo>
                  <a:pt x="1553" y="30585"/>
                  <a:pt x="1589" y="30657"/>
                  <a:pt x="1625" y="30728"/>
                </a:cubicBezTo>
                <a:cubicBezTo>
                  <a:pt x="1999" y="31370"/>
                  <a:pt x="2231" y="32048"/>
                  <a:pt x="2463" y="32726"/>
                </a:cubicBezTo>
                <a:cubicBezTo>
                  <a:pt x="2749" y="33547"/>
                  <a:pt x="2981" y="34368"/>
                  <a:pt x="3337" y="35153"/>
                </a:cubicBezTo>
                <a:cubicBezTo>
                  <a:pt x="3712" y="35974"/>
                  <a:pt x="4123" y="36777"/>
                  <a:pt x="4694" y="37490"/>
                </a:cubicBezTo>
                <a:cubicBezTo>
                  <a:pt x="5086" y="38008"/>
                  <a:pt x="5532" y="38472"/>
                  <a:pt x="6014" y="38900"/>
                </a:cubicBezTo>
                <a:cubicBezTo>
                  <a:pt x="6621" y="39471"/>
                  <a:pt x="7299" y="39952"/>
                  <a:pt x="8048" y="40345"/>
                </a:cubicBezTo>
                <a:cubicBezTo>
                  <a:pt x="8494" y="40595"/>
                  <a:pt x="8958" y="40845"/>
                  <a:pt x="9440" y="41041"/>
                </a:cubicBezTo>
                <a:cubicBezTo>
                  <a:pt x="9725" y="41148"/>
                  <a:pt x="9904" y="41326"/>
                  <a:pt x="10028" y="41612"/>
                </a:cubicBezTo>
                <a:cubicBezTo>
                  <a:pt x="10260" y="42219"/>
                  <a:pt x="10510" y="42843"/>
                  <a:pt x="10814" y="43432"/>
                </a:cubicBezTo>
                <a:cubicBezTo>
                  <a:pt x="10885" y="43539"/>
                  <a:pt x="10938" y="43664"/>
                  <a:pt x="11010" y="43789"/>
                </a:cubicBezTo>
                <a:cubicBezTo>
                  <a:pt x="11063" y="43869"/>
                  <a:pt x="11127" y="43909"/>
                  <a:pt x="11185" y="43909"/>
                </a:cubicBezTo>
                <a:cubicBezTo>
                  <a:pt x="11205" y="43909"/>
                  <a:pt x="11224" y="43905"/>
                  <a:pt x="11242" y="43896"/>
                </a:cubicBezTo>
                <a:cubicBezTo>
                  <a:pt x="11331" y="43842"/>
                  <a:pt x="11313" y="43735"/>
                  <a:pt x="11295" y="43664"/>
                </a:cubicBezTo>
                <a:cubicBezTo>
                  <a:pt x="11277" y="43575"/>
                  <a:pt x="11242" y="43485"/>
                  <a:pt x="11206" y="43396"/>
                </a:cubicBezTo>
                <a:cubicBezTo>
                  <a:pt x="10849" y="42558"/>
                  <a:pt x="10564" y="41683"/>
                  <a:pt x="10171" y="40862"/>
                </a:cubicBezTo>
                <a:cubicBezTo>
                  <a:pt x="10136" y="40773"/>
                  <a:pt x="10136" y="40720"/>
                  <a:pt x="10189" y="40631"/>
                </a:cubicBezTo>
                <a:cubicBezTo>
                  <a:pt x="10296" y="40381"/>
                  <a:pt x="10510" y="40220"/>
                  <a:pt x="10706" y="40060"/>
                </a:cubicBezTo>
                <a:cubicBezTo>
                  <a:pt x="11295" y="39596"/>
                  <a:pt x="11848" y="39078"/>
                  <a:pt x="12330" y="38489"/>
                </a:cubicBezTo>
                <a:cubicBezTo>
                  <a:pt x="12919" y="37758"/>
                  <a:pt x="13383" y="36955"/>
                  <a:pt x="13686" y="36063"/>
                </a:cubicBezTo>
                <a:cubicBezTo>
                  <a:pt x="13865" y="35510"/>
                  <a:pt x="13954" y="34939"/>
                  <a:pt x="14061" y="34350"/>
                </a:cubicBezTo>
                <a:cubicBezTo>
                  <a:pt x="14239" y="33547"/>
                  <a:pt x="14418" y="32744"/>
                  <a:pt x="14757" y="31977"/>
                </a:cubicBezTo>
                <a:cubicBezTo>
                  <a:pt x="14775" y="31923"/>
                  <a:pt x="14792" y="31870"/>
                  <a:pt x="14810" y="31816"/>
                </a:cubicBezTo>
                <a:cubicBezTo>
                  <a:pt x="14828" y="31763"/>
                  <a:pt x="14828" y="31709"/>
                  <a:pt x="14775" y="31674"/>
                </a:cubicBezTo>
                <a:cubicBezTo>
                  <a:pt x="14752" y="31666"/>
                  <a:pt x="14733" y="31662"/>
                  <a:pt x="14715" y="31662"/>
                </a:cubicBezTo>
                <a:cubicBezTo>
                  <a:pt x="14688" y="31662"/>
                  <a:pt x="14663" y="31670"/>
                  <a:pt x="14632" y="31691"/>
                </a:cubicBezTo>
                <a:cubicBezTo>
                  <a:pt x="14596" y="31709"/>
                  <a:pt x="14578" y="31745"/>
                  <a:pt x="14543" y="31763"/>
                </a:cubicBezTo>
                <a:cubicBezTo>
                  <a:pt x="14329" y="31941"/>
                  <a:pt x="14097" y="32120"/>
                  <a:pt x="13900" y="32298"/>
                </a:cubicBezTo>
                <a:cubicBezTo>
                  <a:pt x="13454" y="32708"/>
                  <a:pt x="13044" y="33119"/>
                  <a:pt x="12616" y="33511"/>
                </a:cubicBezTo>
                <a:cubicBezTo>
                  <a:pt x="12205" y="33868"/>
                  <a:pt x="11813" y="34261"/>
                  <a:pt x="11474" y="34671"/>
                </a:cubicBezTo>
                <a:cubicBezTo>
                  <a:pt x="10760" y="35545"/>
                  <a:pt x="10296" y="36509"/>
                  <a:pt x="10064" y="37597"/>
                </a:cubicBezTo>
                <a:cubicBezTo>
                  <a:pt x="9939" y="38186"/>
                  <a:pt x="9921" y="38775"/>
                  <a:pt x="9868" y="39346"/>
                </a:cubicBezTo>
                <a:cubicBezTo>
                  <a:pt x="9850" y="39435"/>
                  <a:pt x="9850" y="39542"/>
                  <a:pt x="9832" y="39631"/>
                </a:cubicBezTo>
                <a:cubicBezTo>
                  <a:pt x="9814" y="39721"/>
                  <a:pt x="9850" y="39828"/>
                  <a:pt x="9779" y="39917"/>
                </a:cubicBezTo>
                <a:cubicBezTo>
                  <a:pt x="9761" y="39881"/>
                  <a:pt x="9743" y="39863"/>
                  <a:pt x="9743" y="39845"/>
                </a:cubicBezTo>
                <a:cubicBezTo>
                  <a:pt x="9154" y="38561"/>
                  <a:pt x="8672" y="37223"/>
                  <a:pt x="8280" y="35849"/>
                </a:cubicBezTo>
                <a:cubicBezTo>
                  <a:pt x="8244" y="35742"/>
                  <a:pt x="8262" y="35652"/>
                  <a:pt x="8316" y="35545"/>
                </a:cubicBezTo>
                <a:cubicBezTo>
                  <a:pt x="8887" y="34564"/>
                  <a:pt x="9368" y="33529"/>
                  <a:pt x="9850" y="32494"/>
                </a:cubicBezTo>
                <a:cubicBezTo>
                  <a:pt x="10064" y="31995"/>
                  <a:pt x="10296" y="31513"/>
                  <a:pt x="10582" y="31067"/>
                </a:cubicBezTo>
                <a:cubicBezTo>
                  <a:pt x="11028" y="30353"/>
                  <a:pt x="11581" y="29747"/>
                  <a:pt x="12098" y="29104"/>
                </a:cubicBezTo>
                <a:cubicBezTo>
                  <a:pt x="12544" y="28533"/>
                  <a:pt x="13008" y="27962"/>
                  <a:pt x="13365" y="27338"/>
                </a:cubicBezTo>
                <a:cubicBezTo>
                  <a:pt x="13954" y="26303"/>
                  <a:pt x="14453" y="25215"/>
                  <a:pt x="14882" y="24108"/>
                </a:cubicBezTo>
                <a:cubicBezTo>
                  <a:pt x="14971" y="23912"/>
                  <a:pt x="15042" y="23698"/>
                  <a:pt x="15078" y="23466"/>
                </a:cubicBezTo>
                <a:cubicBezTo>
                  <a:pt x="15096" y="23395"/>
                  <a:pt x="15114" y="23323"/>
                  <a:pt x="15024" y="23288"/>
                </a:cubicBezTo>
                <a:cubicBezTo>
                  <a:pt x="15008" y="23279"/>
                  <a:pt x="14992" y="23276"/>
                  <a:pt x="14977" y="23276"/>
                </a:cubicBezTo>
                <a:cubicBezTo>
                  <a:pt x="14928" y="23276"/>
                  <a:pt x="14887" y="23314"/>
                  <a:pt x="14846" y="23341"/>
                </a:cubicBezTo>
                <a:cubicBezTo>
                  <a:pt x="14828" y="23359"/>
                  <a:pt x="14810" y="23395"/>
                  <a:pt x="14792" y="23412"/>
                </a:cubicBezTo>
                <a:cubicBezTo>
                  <a:pt x="14578" y="23627"/>
                  <a:pt x="14364" y="23841"/>
                  <a:pt x="14132" y="24037"/>
                </a:cubicBezTo>
                <a:cubicBezTo>
                  <a:pt x="13561" y="24572"/>
                  <a:pt x="12990" y="25090"/>
                  <a:pt x="12419" y="25607"/>
                </a:cubicBezTo>
                <a:cubicBezTo>
                  <a:pt x="12009" y="25982"/>
                  <a:pt x="11599" y="26339"/>
                  <a:pt x="11206" y="26731"/>
                </a:cubicBezTo>
                <a:cubicBezTo>
                  <a:pt x="10671" y="27266"/>
                  <a:pt x="10243" y="27891"/>
                  <a:pt x="9832" y="28515"/>
                </a:cubicBezTo>
                <a:cubicBezTo>
                  <a:pt x="9458" y="29104"/>
                  <a:pt x="9101" y="29693"/>
                  <a:pt x="8851" y="30335"/>
                </a:cubicBezTo>
                <a:cubicBezTo>
                  <a:pt x="8530" y="31120"/>
                  <a:pt x="8369" y="31959"/>
                  <a:pt x="8226" y="32798"/>
                </a:cubicBezTo>
                <a:cubicBezTo>
                  <a:pt x="8137" y="33333"/>
                  <a:pt x="8066" y="33886"/>
                  <a:pt x="7994" y="34439"/>
                </a:cubicBezTo>
                <a:cubicBezTo>
                  <a:pt x="7941" y="34403"/>
                  <a:pt x="7941" y="34350"/>
                  <a:pt x="7923" y="34296"/>
                </a:cubicBezTo>
                <a:cubicBezTo>
                  <a:pt x="7870" y="33975"/>
                  <a:pt x="7816" y="33654"/>
                  <a:pt x="7745" y="33333"/>
                </a:cubicBezTo>
                <a:cubicBezTo>
                  <a:pt x="7566" y="32280"/>
                  <a:pt x="7459" y="31227"/>
                  <a:pt x="7406" y="30157"/>
                </a:cubicBezTo>
                <a:cubicBezTo>
                  <a:pt x="7370" y="29532"/>
                  <a:pt x="7370" y="28908"/>
                  <a:pt x="7370" y="28266"/>
                </a:cubicBezTo>
                <a:cubicBezTo>
                  <a:pt x="7388" y="27802"/>
                  <a:pt x="7406" y="27320"/>
                  <a:pt x="7388" y="26838"/>
                </a:cubicBezTo>
                <a:cubicBezTo>
                  <a:pt x="7388" y="26678"/>
                  <a:pt x="7423" y="26535"/>
                  <a:pt x="7513" y="26392"/>
                </a:cubicBezTo>
                <a:cubicBezTo>
                  <a:pt x="7887" y="25768"/>
                  <a:pt x="8262" y="25161"/>
                  <a:pt x="8601" y="24537"/>
                </a:cubicBezTo>
                <a:cubicBezTo>
                  <a:pt x="9136" y="23573"/>
                  <a:pt x="9725" y="22663"/>
                  <a:pt x="10510" y="21896"/>
                </a:cubicBezTo>
                <a:cubicBezTo>
                  <a:pt x="10867" y="21539"/>
                  <a:pt x="11277" y="21253"/>
                  <a:pt x="11759" y="21093"/>
                </a:cubicBezTo>
                <a:cubicBezTo>
                  <a:pt x="12366" y="20861"/>
                  <a:pt x="12990" y="20647"/>
                  <a:pt x="13597" y="20433"/>
                </a:cubicBezTo>
                <a:cubicBezTo>
                  <a:pt x="14025" y="20290"/>
                  <a:pt x="14418" y="20112"/>
                  <a:pt x="14810" y="19897"/>
                </a:cubicBezTo>
                <a:cubicBezTo>
                  <a:pt x="15149" y="19719"/>
                  <a:pt x="15435" y="19469"/>
                  <a:pt x="15631" y="19130"/>
                </a:cubicBezTo>
                <a:cubicBezTo>
                  <a:pt x="15685" y="19041"/>
                  <a:pt x="15756" y="18934"/>
                  <a:pt x="15809" y="18845"/>
                </a:cubicBezTo>
                <a:cubicBezTo>
                  <a:pt x="16095" y="18399"/>
                  <a:pt x="16380" y="17988"/>
                  <a:pt x="16827" y="17685"/>
                </a:cubicBezTo>
                <a:cubicBezTo>
                  <a:pt x="16844" y="17667"/>
                  <a:pt x="16862" y="17649"/>
                  <a:pt x="16880" y="17631"/>
                </a:cubicBezTo>
                <a:cubicBezTo>
                  <a:pt x="16916" y="17596"/>
                  <a:pt x="16934" y="17560"/>
                  <a:pt x="16916" y="17507"/>
                </a:cubicBezTo>
                <a:cubicBezTo>
                  <a:pt x="16898" y="17453"/>
                  <a:pt x="16862" y="17435"/>
                  <a:pt x="16809" y="17435"/>
                </a:cubicBezTo>
                <a:cubicBezTo>
                  <a:pt x="16577" y="17453"/>
                  <a:pt x="16363" y="17453"/>
                  <a:pt x="16131" y="17507"/>
                </a:cubicBezTo>
                <a:cubicBezTo>
                  <a:pt x="15756" y="17596"/>
                  <a:pt x="15381" y="17739"/>
                  <a:pt x="15042" y="17917"/>
                </a:cubicBezTo>
                <a:cubicBezTo>
                  <a:pt x="14632" y="18113"/>
                  <a:pt x="14204" y="18238"/>
                  <a:pt x="13758" y="18292"/>
                </a:cubicBezTo>
                <a:cubicBezTo>
                  <a:pt x="13436" y="18345"/>
                  <a:pt x="13133" y="18381"/>
                  <a:pt x="12830" y="18488"/>
                </a:cubicBezTo>
                <a:cubicBezTo>
                  <a:pt x="11599" y="18898"/>
                  <a:pt x="10599" y="19612"/>
                  <a:pt x="9797" y="20629"/>
                </a:cubicBezTo>
                <a:cubicBezTo>
                  <a:pt x="8922" y="21717"/>
                  <a:pt x="8280" y="22949"/>
                  <a:pt x="7870" y="24287"/>
                </a:cubicBezTo>
                <a:cubicBezTo>
                  <a:pt x="7745" y="24679"/>
                  <a:pt x="7638" y="25054"/>
                  <a:pt x="7513" y="25446"/>
                </a:cubicBezTo>
                <a:lnTo>
                  <a:pt x="7495" y="25446"/>
                </a:lnTo>
                <a:cubicBezTo>
                  <a:pt x="7477" y="25446"/>
                  <a:pt x="7477" y="25429"/>
                  <a:pt x="7459" y="25429"/>
                </a:cubicBezTo>
                <a:cubicBezTo>
                  <a:pt x="7459" y="25411"/>
                  <a:pt x="7459" y="25375"/>
                  <a:pt x="7459" y="25357"/>
                </a:cubicBezTo>
                <a:cubicBezTo>
                  <a:pt x="7513" y="24501"/>
                  <a:pt x="7584" y="23644"/>
                  <a:pt x="7673" y="22788"/>
                </a:cubicBezTo>
                <a:cubicBezTo>
                  <a:pt x="7816" y="21450"/>
                  <a:pt x="8030" y="20147"/>
                  <a:pt x="8262" y="18827"/>
                </a:cubicBezTo>
                <a:cubicBezTo>
                  <a:pt x="8262" y="18756"/>
                  <a:pt x="8280" y="18666"/>
                  <a:pt x="8333" y="18613"/>
                </a:cubicBezTo>
                <a:cubicBezTo>
                  <a:pt x="8530" y="18417"/>
                  <a:pt x="8708" y="18202"/>
                  <a:pt x="8904" y="18006"/>
                </a:cubicBezTo>
                <a:cubicBezTo>
                  <a:pt x="9404" y="17524"/>
                  <a:pt x="9957" y="17114"/>
                  <a:pt x="10510" y="16721"/>
                </a:cubicBezTo>
                <a:cubicBezTo>
                  <a:pt x="11028" y="16347"/>
                  <a:pt x="11492" y="15919"/>
                  <a:pt x="11902" y="15419"/>
                </a:cubicBezTo>
                <a:cubicBezTo>
                  <a:pt x="12616" y="14527"/>
                  <a:pt x="13169" y="13528"/>
                  <a:pt x="13633" y="12475"/>
                </a:cubicBezTo>
                <a:cubicBezTo>
                  <a:pt x="13936" y="11761"/>
                  <a:pt x="14275" y="11083"/>
                  <a:pt x="14668" y="10441"/>
                </a:cubicBezTo>
                <a:cubicBezTo>
                  <a:pt x="14828" y="10209"/>
                  <a:pt x="14971" y="9959"/>
                  <a:pt x="15131" y="9727"/>
                </a:cubicBezTo>
                <a:cubicBezTo>
                  <a:pt x="15167" y="9674"/>
                  <a:pt x="15185" y="9602"/>
                  <a:pt x="15131" y="9549"/>
                </a:cubicBezTo>
                <a:cubicBezTo>
                  <a:pt x="15112" y="9529"/>
                  <a:pt x="15092" y="9521"/>
                  <a:pt x="15072" y="9521"/>
                </a:cubicBezTo>
                <a:cubicBezTo>
                  <a:pt x="15039" y="9521"/>
                  <a:pt x="15005" y="9544"/>
                  <a:pt x="14971" y="9567"/>
                </a:cubicBezTo>
                <a:cubicBezTo>
                  <a:pt x="14953" y="9584"/>
                  <a:pt x="14935" y="9602"/>
                  <a:pt x="14917" y="9602"/>
                </a:cubicBezTo>
                <a:cubicBezTo>
                  <a:pt x="13561" y="10566"/>
                  <a:pt x="12259" y="11565"/>
                  <a:pt x="11170" y="12832"/>
                </a:cubicBezTo>
                <a:cubicBezTo>
                  <a:pt x="10885" y="13171"/>
                  <a:pt x="10599" y="13510"/>
                  <a:pt x="10367" y="13867"/>
                </a:cubicBezTo>
                <a:cubicBezTo>
                  <a:pt x="9832" y="14705"/>
                  <a:pt x="9404" y="15615"/>
                  <a:pt x="9011" y="16525"/>
                </a:cubicBezTo>
                <a:cubicBezTo>
                  <a:pt x="8869" y="16846"/>
                  <a:pt x="8708" y="17168"/>
                  <a:pt x="8548" y="17507"/>
                </a:cubicBezTo>
                <a:cubicBezTo>
                  <a:pt x="8512" y="17453"/>
                  <a:pt x="8512" y="17417"/>
                  <a:pt x="8530" y="17382"/>
                </a:cubicBezTo>
                <a:cubicBezTo>
                  <a:pt x="8815" y="15954"/>
                  <a:pt x="9101" y="14527"/>
                  <a:pt x="9440" y="13099"/>
                </a:cubicBezTo>
                <a:cubicBezTo>
                  <a:pt x="9600" y="12439"/>
                  <a:pt x="9582" y="12439"/>
                  <a:pt x="9993" y="11868"/>
                </a:cubicBezTo>
                <a:cubicBezTo>
                  <a:pt x="10421" y="11262"/>
                  <a:pt x="10867" y="10691"/>
                  <a:pt x="11385" y="10173"/>
                </a:cubicBezTo>
                <a:cubicBezTo>
                  <a:pt x="11795" y="9763"/>
                  <a:pt x="12187" y="9317"/>
                  <a:pt x="12544" y="8871"/>
                </a:cubicBezTo>
                <a:cubicBezTo>
                  <a:pt x="13240" y="8032"/>
                  <a:pt x="13758" y="7086"/>
                  <a:pt x="14114" y="6052"/>
                </a:cubicBezTo>
                <a:cubicBezTo>
                  <a:pt x="14329" y="5427"/>
                  <a:pt x="14561" y="4803"/>
                  <a:pt x="14846" y="4196"/>
                </a:cubicBezTo>
                <a:cubicBezTo>
                  <a:pt x="15042" y="3786"/>
                  <a:pt x="15239" y="3375"/>
                  <a:pt x="15435" y="2965"/>
                </a:cubicBezTo>
                <a:cubicBezTo>
                  <a:pt x="15470" y="2876"/>
                  <a:pt x="15506" y="2786"/>
                  <a:pt x="15542" y="2697"/>
                </a:cubicBezTo>
                <a:cubicBezTo>
                  <a:pt x="15578" y="2644"/>
                  <a:pt x="15613" y="2572"/>
                  <a:pt x="15542" y="2519"/>
                </a:cubicBezTo>
                <a:cubicBezTo>
                  <a:pt x="15524" y="2505"/>
                  <a:pt x="15505" y="2500"/>
                  <a:pt x="15487" y="2500"/>
                </a:cubicBezTo>
                <a:cubicBezTo>
                  <a:pt x="15435" y="2500"/>
                  <a:pt x="15385" y="2546"/>
                  <a:pt x="15346" y="2572"/>
                </a:cubicBezTo>
                <a:cubicBezTo>
                  <a:pt x="15310" y="2608"/>
                  <a:pt x="15292" y="2626"/>
                  <a:pt x="15256" y="2662"/>
                </a:cubicBezTo>
                <a:cubicBezTo>
                  <a:pt x="14864" y="3072"/>
                  <a:pt x="14436" y="3464"/>
                  <a:pt x="14061" y="3911"/>
                </a:cubicBezTo>
                <a:cubicBezTo>
                  <a:pt x="13615" y="4428"/>
                  <a:pt x="13187" y="4963"/>
                  <a:pt x="12830" y="5552"/>
                </a:cubicBezTo>
                <a:cubicBezTo>
                  <a:pt x="12330" y="6337"/>
                  <a:pt x="11920" y="7158"/>
                  <a:pt x="11492" y="7996"/>
                </a:cubicBezTo>
                <a:cubicBezTo>
                  <a:pt x="11367" y="8228"/>
                  <a:pt x="11260" y="8443"/>
                  <a:pt x="11153" y="8674"/>
                </a:cubicBezTo>
                <a:cubicBezTo>
                  <a:pt x="11153" y="8514"/>
                  <a:pt x="11188" y="8353"/>
                  <a:pt x="11242" y="8211"/>
                </a:cubicBezTo>
                <a:cubicBezTo>
                  <a:pt x="11545" y="7229"/>
                  <a:pt x="11670" y="6230"/>
                  <a:pt x="11652" y="5213"/>
                </a:cubicBezTo>
                <a:cubicBezTo>
                  <a:pt x="11634" y="4589"/>
                  <a:pt x="11616" y="3964"/>
                  <a:pt x="11599" y="3340"/>
                </a:cubicBezTo>
                <a:cubicBezTo>
                  <a:pt x="11563" y="2626"/>
                  <a:pt x="11599" y="1930"/>
                  <a:pt x="11706" y="1216"/>
                </a:cubicBezTo>
                <a:cubicBezTo>
                  <a:pt x="11759" y="877"/>
                  <a:pt x="11795" y="538"/>
                  <a:pt x="11848" y="181"/>
                </a:cubicBezTo>
                <a:cubicBezTo>
                  <a:pt x="11848" y="110"/>
                  <a:pt x="11866" y="39"/>
                  <a:pt x="11777" y="3"/>
                </a:cubicBezTo>
                <a:cubicBezTo>
                  <a:pt x="11768" y="1"/>
                  <a:pt x="11759" y="0"/>
                  <a:pt x="117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subTitle" idx="1"/>
          </p:nvPr>
        </p:nvSpPr>
        <p:spPr>
          <a:xfrm>
            <a:off x="720000" y="4138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2"/>
          </p:nvPr>
        </p:nvSpPr>
        <p:spPr>
          <a:xfrm>
            <a:off x="3484346" y="4138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subTitle" idx="3"/>
          </p:nvPr>
        </p:nvSpPr>
        <p:spPr>
          <a:xfrm>
            <a:off x="6248699" y="4138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6" name="Google Shape;276;p20"/>
          <p:cNvSpPr txBox="1">
            <a:spLocks noGrp="1"/>
          </p:cNvSpPr>
          <p:nvPr>
            <p:ph type="subTitle" idx="4"/>
          </p:nvPr>
        </p:nvSpPr>
        <p:spPr>
          <a:xfrm>
            <a:off x="720000" y="3557233"/>
            <a:ext cx="21753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20"/>
          <p:cNvSpPr txBox="1">
            <a:spLocks noGrp="1"/>
          </p:cNvSpPr>
          <p:nvPr>
            <p:ph type="subTitle" idx="5"/>
          </p:nvPr>
        </p:nvSpPr>
        <p:spPr>
          <a:xfrm>
            <a:off x="3484347" y="3557233"/>
            <a:ext cx="21753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20"/>
          <p:cNvSpPr txBox="1">
            <a:spLocks noGrp="1"/>
          </p:cNvSpPr>
          <p:nvPr>
            <p:ph type="subTitle" idx="6"/>
          </p:nvPr>
        </p:nvSpPr>
        <p:spPr>
          <a:xfrm>
            <a:off x="6248700" y="3557233"/>
            <a:ext cx="21753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18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317563" y="0"/>
            <a:ext cx="9084588" cy="7779989"/>
            <a:chOff x="317563" y="0"/>
            <a:chExt cx="9084588" cy="5834992"/>
          </a:xfrm>
        </p:grpSpPr>
        <p:sp>
          <p:nvSpPr>
            <p:cNvPr id="35" name="Google Shape;35;p3"/>
            <p:cNvSpPr/>
            <p:nvPr/>
          </p:nvSpPr>
          <p:spPr>
            <a:xfrm flipH="1">
              <a:off x="7879591" y="2979601"/>
              <a:ext cx="1522559" cy="2855391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317563" y="0"/>
              <a:ext cx="1994400" cy="976400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2674560" y="-419749"/>
            <a:ext cx="1918298" cy="1918424"/>
            <a:chOff x="2674560" y="-314812"/>
            <a:chExt cx="1918298" cy="1438818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2674560" y="40549"/>
              <a:ext cx="1039191" cy="1083457"/>
              <a:chOff x="5893009" y="4046735"/>
              <a:chExt cx="590349" cy="615531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>
              <a:off x="3406091" y="-314812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1944475" y="4102800"/>
            <a:ext cx="47829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6924884" y="3466900"/>
            <a:ext cx="124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latin typeface="Sora Light"/>
                <a:ea typeface="Sora Light"/>
                <a:cs typeface="Sora Light"/>
                <a:sym typeface="Sor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1944475" y="5323633"/>
            <a:ext cx="2804100" cy="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7487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1"/>
          <p:cNvGrpSpPr/>
          <p:nvPr/>
        </p:nvGrpSpPr>
        <p:grpSpPr>
          <a:xfrm>
            <a:off x="17" y="9"/>
            <a:ext cx="9355158" cy="6529641"/>
            <a:chOff x="17" y="6"/>
            <a:chExt cx="9355158" cy="4897231"/>
          </a:xfrm>
        </p:grpSpPr>
        <p:sp>
          <p:nvSpPr>
            <p:cNvPr id="281" name="Google Shape;281;p21"/>
            <p:cNvSpPr/>
            <p:nvPr/>
          </p:nvSpPr>
          <p:spPr>
            <a:xfrm>
              <a:off x="8248025" y="3688063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 rot="5400000" flipH="1">
              <a:off x="278299" y="-278276"/>
              <a:ext cx="793494" cy="1350058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21"/>
          <p:cNvSpPr/>
          <p:nvPr/>
        </p:nvSpPr>
        <p:spPr>
          <a:xfrm>
            <a:off x="8350734" y="4224301"/>
            <a:ext cx="793257" cy="2633688"/>
          </a:xfrm>
          <a:custGeom>
            <a:avLst/>
            <a:gdLst/>
            <a:ahLst/>
            <a:cxnLst/>
            <a:rect l="l" t="t" r="r" b="b"/>
            <a:pathLst>
              <a:path w="17826" h="44388" extrusionOk="0">
                <a:moveTo>
                  <a:pt x="3249" y="718"/>
                </a:moveTo>
                <a:cubicBezTo>
                  <a:pt x="3546" y="718"/>
                  <a:pt x="3799" y="854"/>
                  <a:pt x="4051" y="1005"/>
                </a:cubicBezTo>
                <a:cubicBezTo>
                  <a:pt x="4372" y="1237"/>
                  <a:pt x="4622" y="1541"/>
                  <a:pt x="4872" y="1844"/>
                </a:cubicBezTo>
                <a:cubicBezTo>
                  <a:pt x="5122" y="2183"/>
                  <a:pt x="5336" y="2540"/>
                  <a:pt x="5496" y="2932"/>
                </a:cubicBezTo>
                <a:cubicBezTo>
                  <a:pt x="5639" y="3289"/>
                  <a:pt x="5800" y="3628"/>
                  <a:pt x="5978" y="3967"/>
                </a:cubicBezTo>
                <a:cubicBezTo>
                  <a:pt x="5996" y="4003"/>
                  <a:pt x="6032" y="4038"/>
                  <a:pt x="6014" y="4146"/>
                </a:cubicBezTo>
                <a:cubicBezTo>
                  <a:pt x="5568" y="3592"/>
                  <a:pt x="5157" y="3075"/>
                  <a:pt x="4747" y="2558"/>
                </a:cubicBezTo>
                <a:cubicBezTo>
                  <a:pt x="4693" y="2504"/>
                  <a:pt x="4658" y="2450"/>
                  <a:pt x="4604" y="2397"/>
                </a:cubicBezTo>
                <a:cubicBezTo>
                  <a:pt x="4585" y="2377"/>
                  <a:pt x="4560" y="2363"/>
                  <a:pt x="4535" y="2363"/>
                </a:cubicBezTo>
                <a:cubicBezTo>
                  <a:pt x="4515" y="2363"/>
                  <a:pt x="4495" y="2373"/>
                  <a:pt x="4479" y="2397"/>
                </a:cubicBezTo>
                <a:cubicBezTo>
                  <a:pt x="4444" y="2415"/>
                  <a:pt x="4444" y="2450"/>
                  <a:pt x="4462" y="2486"/>
                </a:cubicBezTo>
                <a:cubicBezTo>
                  <a:pt x="4515" y="2575"/>
                  <a:pt x="4569" y="2647"/>
                  <a:pt x="4622" y="2718"/>
                </a:cubicBezTo>
                <a:cubicBezTo>
                  <a:pt x="5050" y="3271"/>
                  <a:pt x="5479" y="3860"/>
                  <a:pt x="5942" y="4395"/>
                </a:cubicBezTo>
                <a:cubicBezTo>
                  <a:pt x="5960" y="4413"/>
                  <a:pt x="5978" y="4449"/>
                  <a:pt x="5960" y="4485"/>
                </a:cubicBezTo>
                <a:cubicBezTo>
                  <a:pt x="5835" y="4395"/>
                  <a:pt x="5728" y="4306"/>
                  <a:pt x="5621" y="4217"/>
                </a:cubicBezTo>
                <a:cubicBezTo>
                  <a:pt x="5122" y="3807"/>
                  <a:pt x="4604" y="3467"/>
                  <a:pt x="4033" y="3182"/>
                </a:cubicBezTo>
                <a:cubicBezTo>
                  <a:pt x="3962" y="3146"/>
                  <a:pt x="3891" y="3093"/>
                  <a:pt x="3837" y="3039"/>
                </a:cubicBezTo>
                <a:cubicBezTo>
                  <a:pt x="3480" y="2611"/>
                  <a:pt x="3195" y="2129"/>
                  <a:pt x="2927" y="1648"/>
                </a:cubicBezTo>
                <a:cubicBezTo>
                  <a:pt x="2856" y="1505"/>
                  <a:pt x="2784" y="1362"/>
                  <a:pt x="2784" y="1201"/>
                </a:cubicBezTo>
                <a:cubicBezTo>
                  <a:pt x="2766" y="934"/>
                  <a:pt x="2927" y="755"/>
                  <a:pt x="3195" y="720"/>
                </a:cubicBezTo>
                <a:cubicBezTo>
                  <a:pt x="3213" y="719"/>
                  <a:pt x="3231" y="718"/>
                  <a:pt x="3249" y="718"/>
                </a:cubicBezTo>
                <a:close/>
                <a:moveTo>
                  <a:pt x="9185" y="246"/>
                </a:moveTo>
                <a:cubicBezTo>
                  <a:pt x="9264" y="246"/>
                  <a:pt x="9335" y="309"/>
                  <a:pt x="9422" y="434"/>
                </a:cubicBezTo>
                <a:cubicBezTo>
                  <a:pt x="9565" y="666"/>
                  <a:pt x="9600" y="934"/>
                  <a:pt x="9618" y="1201"/>
                </a:cubicBezTo>
                <a:cubicBezTo>
                  <a:pt x="9689" y="1772"/>
                  <a:pt x="9565" y="2326"/>
                  <a:pt x="9422" y="2879"/>
                </a:cubicBezTo>
                <a:cubicBezTo>
                  <a:pt x="9350" y="3146"/>
                  <a:pt x="9279" y="3414"/>
                  <a:pt x="9190" y="3699"/>
                </a:cubicBezTo>
                <a:cubicBezTo>
                  <a:pt x="9065" y="4074"/>
                  <a:pt x="8958" y="4449"/>
                  <a:pt x="8869" y="4841"/>
                </a:cubicBezTo>
                <a:cubicBezTo>
                  <a:pt x="8851" y="4948"/>
                  <a:pt x="8797" y="5055"/>
                  <a:pt x="8762" y="5145"/>
                </a:cubicBezTo>
                <a:cubicBezTo>
                  <a:pt x="8746" y="5193"/>
                  <a:pt x="8730" y="5255"/>
                  <a:pt x="8676" y="5255"/>
                </a:cubicBezTo>
                <a:cubicBezTo>
                  <a:pt x="8669" y="5255"/>
                  <a:pt x="8662" y="5254"/>
                  <a:pt x="8655" y="5252"/>
                </a:cubicBezTo>
                <a:cubicBezTo>
                  <a:pt x="8565" y="5216"/>
                  <a:pt x="8583" y="5163"/>
                  <a:pt x="8601" y="5091"/>
                </a:cubicBezTo>
                <a:cubicBezTo>
                  <a:pt x="8619" y="4895"/>
                  <a:pt x="8655" y="4699"/>
                  <a:pt x="8690" y="4502"/>
                </a:cubicBezTo>
                <a:cubicBezTo>
                  <a:pt x="8797" y="3967"/>
                  <a:pt x="8904" y="3450"/>
                  <a:pt x="9011" y="2914"/>
                </a:cubicBezTo>
                <a:cubicBezTo>
                  <a:pt x="9029" y="2897"/>
                  <a:pt x="9029" y="2879"/>
                  <a:pt x="9029" y="2861"/>
                </a:cubicBezTo>
                <a:cubicBezTo>
                  <a:pt x="9029" y="2789"/>
                  <a:pt x="9029" y="2736"/>
                  <a:pt x="8940" y="2718"/>
                </a:cubicBezTo>
                <a:cubicBezTo>
                  <a:pt x="8933" y="2716"/>
                  <a:pt x="8926" y="2715"/>
                  <a:pt x="8919" y="2715"/>
                </a:cubicBezTo>
                <a:cubicBezTo>
                  <a:pt x="8877" y="2715"/>
                  <a:pt x="8848" y="2761"/>
                  <a:pt x="8833" y="2807"/>
                </a:cubicBezTo>
                <a:cubicBezTo>
                  <a:pt x="8815" y="2897"/>
                  <a:pt x="8779" y="3004"/>
                  <a:pt x="8762" y="3093"/>
                </a:cubicBezTo>
                <a:cubicBezTo>
                  <a:pt x="8655" y="3664"/>
                  <a:pt x="8565" y="4235"/>
                  <a:pt x="8440" y="4788"/>
                </a:cubicBezTo>
                <a:cubicBezTo>
                  <a:pt x="8423" y="4913"/>
                  <a:pt x="8440" y="5055"/>
                  <a:pt x="8333" y="5163"/>
                </a:cubicBezTo>
                <a:cubicBezTo>
                  <a:pt x="8262" y="5109"/>
                  <a:pt x="8280" y="5038"/>
                  <a:pt x="8280" y="4984"/>
                </a:cubicBezTo>
                <a:cubicBezTo>
                  <a:pt x="8298" y="4306"/>
                  <a:pt x="8244" y="3610"/>
                  <a:pt x="8298" y="2914"/>
                </a:cubicBezTo>
                <a:cubicBezTo>
                  <a:pt x="8333" y="2272"/>
                  <a:pt x="8369" y="1630"/>
                  <a:pt x="8601" y="1023"/>
                </a:cubicBezTo>
                <a:cubicBezTo>
                  <a:pt x="8690" y="791"/>
                  <a:pt x="8779" y="559"/>
                  <a:pt x="8958" y="381"/>
                </a:cubicBezTo>
                <a:cubicBezTo>
                  <a:pt x="9048" y="291"/>
                  <a:pt x="9119" y="246"/>
                  <a:pt x="9185" y="246"/>
                </a:cubicBezTo>
                <a:close/>
                <a:moveTo>
                  <a:pt x="5540" y="670"/>
                </a:moveTo>
                <a:cubicBezTo>
                  <a:pt x="5575" y="670"/>
                  <a:pt x="5614" y="681"/>
                  <a:pt x="5657" y="702"/>
                </a:cubicBezTo>
                <a:cubicBezTo>
                  <a:pt x="5889" y="809"/>
                  <a:pt x="6067" y="952"/>
                  <a:pt x="6228" y="1148"/>
                </a:cubicBezTo>
                <a:cubicBezTo>
                  <a:pt x="6728" y="1683"/>
                  <a:pt x="7084" y="2326"/>
                  <a:pt x="7370" y="2986"/>
                </a:cubicBezTo>
                <a:cubicBezTo>
                  <a:pt x="7638" y="3610"/>
                  <a:pt x="7798" y="4270"/>
                  <a:pt x="7977" y="4913"/>
                </a:cubicBezTo>
                <a:cubicBezTo>
                  <a:pt x="8030" y="5109"/>
                  <a:pt x="8030" y="5109"/>
                  <a:pt x="7834" y="5109"/>
                </a:cubicBezTo>
                <a:lnTo>
                  <a:pt x="7673" y="5109"/>
                </a:lnTo>
                <a:cubicBezTo>
                  <a:pt x="7548" y="4627"/>
                  <a:pt x="7406" y="4163"/>
                  <a:pt x="7263" y="3717"/>
                </a:cubicBezTo>
                <a:cubicBezTo>
                  <a:pt x="7174" y="3467"/>
                  <a:pt x="7084" y="3218"/>
                  <a:pt x="6995" y="2968"/>
                </a:cubicBezTo>
                <a:cubicBezTo>
                  <a:pt x="6977" y="2897"/>
                  <a:pt x="6942" y="2825"/>
                  <a:pt x="6924" y="2754"/>
                </a:cubicBezTo>
                <a:cubicBezTo>
                  <a:pt x="6906" y="2718"/>
                  <a:pt x="6870" y="2682"/>
                  <a:pt x="6817" y="2682"/>
                </a:cubicBezTo>
                <a:cubicBezTo>
                  <a:pt x="6763" y="2700"/>
                  <a:pt x="6745" y="2772"/>
                  <a:pt x="6763" y="2825"/>
                </a:cubicBezTo>
                <a:cubicBezTo>
                  <a:pt x="6817" y="3021"/>
                  <a:pt x="6870" y="3218"/>
                  <a:pt x="6942" y="3414"/>
                </a:cubicBezTo>
                <a:cubicBezTo>
                  <a:pt x="7120" y="3985"/>
                  <a:pt x="7316" y="4538"/>
                  <a:pt x="7477" y="5127"/>
                </a:cubicBezTo>
                <a:cubicBezTo>
                  <a:pt x="7459" y="5163"/>
                  <a:pt x="7423" y="5163"/>
                  <a:pt x="7388" y="5180"/>
                </a:cubicBezTo>
                <a:cubicBezTo>
                  <a:pt x="7342" y="5192"/>
                  <a:pt x="7309" y="5200"/>
                  <a:pt x="7284" y="5200"/>
                </a:cubicBezTo>
                <a:cubicBezTo>
                  <a:pt x="7230" y="5200"/>
                  <a:pt x="7210" y="5165"/>
                  <a:pt x="7174" y="5055"/>
                </a:cubicBezTo>
                <a:cubicBezTo>
                  <a:pt x="6995" y="4520"/>
                  <a:pt x="6835" y="3985"/>
                  <a:pt x="6620" y="3467"/>
                </a:cubicBezTo>
                <a:cubicBezTo>
                  <a:pt x="6513" y="3218"/>
                  <a:pt x="6389" y="2968"/>
                  <a:pt x="6264" y="2718"/>
                </a:cubicBezTo>
                <a:cubicBezTo>
                  <a:pt x="6246" y="2665"/>
                  <a:pt x="6228" y="2629"/>
                  <a:pt x="6192" y="2593"/>
                </a:cubicBezTo>
                <a:cubicBezTo>
                  <a:pt x="6179" y="2567"/>
                  <a:pt x="6157" y="2551"/>
                  <a:pt x="6131" y="2551"/>
                </a:cubicBezTo>
                <a:cubicBezTo>
                  <a:pt x="6122" y="2551"/>
                  <a:pt x="6113" y="2553"/>
                  <a:pt x="6103" y="2558"/>
                </a:cubicBezTo>
                <a:cubicBezTo>
                  <a:pt x="6067" y="2593"/>
                  <a:pt x="6050" y="2629"/>
                  <a:pt x="6067" y="2665"/>
                </a:cubicBezTo>
                <a:cubicBezTo>
                  <a:pt x="6085" y="2754"/>
                  <a:pt x="6121" y="2825"/>
                  <a:pt x="6157" y="2914"/>
                </a:cubicBezTo>
                <a:cubicBezTo>
                  <a:pt x="6389" y="3432"/>
                  <a:pt x="6603" y="3967"/>
                  <a:pt x="6799" y="4502"/>
                </a:cubicBezTo>
                <a:cubicBezTo>
                  <a:pt x="6870" y="4699"/>
                  <a:pt x="6942" y="4913"/>
                  <a:pt x="6995" y="5127"/>
                </a:cubicBezTo>
                <a:cubicBezTo>
                  <a:pt x="7013" y="5127"/>
                  <a:pt x="7013" y="5145"/>
                  <a:pt x="7013" y="5163"/>
                </a:cubicBezTo>
                <a:cubicBezTo>
                  <a:pt x="7031" y="5234"/>
                  <a:pt x="7031" y="5270"/>
                  <a:pt x="6959" y="5305"/>
                </a:cubicBezTo>
                <a:cubicBezTo>
                  <a:pt x="6948" y="5307"/>
                  <a:pt x="6938" y="5308"/>
                  <a:pt x="6929" y="5308"/>
                </a:cubicBezTo>
                <a:cubicBezTo>
                  <a:pt x="6856" y="5308"/>
                  <a:pt x="6868" y="5248"/>
                  <a:pt x="6852" y="5216"/>
                </a:cubicBezTo>
                <a:cubicBezTo>
                  <a:pt x="6692" y="4895"/>
                  <a:pt x="6549" y="4574"/>
                  <a:pt x="6389" y="4253"/>
                </a:cubicBezTo>
                <a:cubicBezTo>
                  <a:pt x="6192" y="3824"/>
                  <a:pt x="5960" y="3414"/>
                  <a:pt x="5782" y="2986"/>
                </a:cubicBezTo>
                <a:cubicBezTo>
                  <a:pt x="5568" y="2450"/>
                  <a:pt x="5389" y="1897"/>
                  <a:pt x="5318" y="1326"/>
                </a:cubicBezTo>
                <a:cubicBezTo>
                  <a:pt x="5300" y="1148"/>
                  <a:pt x="5336" y="987"/>
                  <a:pt x="5371" y="827"/>
                </a:cubicBezTo>
                <a:cubicBezTo>
                  <a:pt x="5397" y="727"/>
                  <a:pt x="5457" y="670"/>
                  <a:pt x="5540" y="670"/>
                </a:cubicBezTo>
                <a:close/>
                <a:moveTo>
                  <a:pt x="12180" y="2361"/>
                </a:moveTo>
                <a:cubicBezTo>
                  <a:pt x="12283" y="2361"/>
                  <a:pt x="12387" y="2380"/>
                  <a:pt x="12491" y="2415"/>
                </a:cubicBezTo>
                <a:cubicBezTo>
                  <a:pt x="12705" y="2468"/>
                  <a:pt x="12830" y="2629"/>
                  <a:pt x="12865" y="2843"/>
                </a:cubicBezTo>
                <a:cubicBezTo>
                  <a:pt x="12901" y="3039"/>
                  <a:pt x="12901" y="3218"/>
                  <a:pt x="12812" y="3396"/>
                </a:cubicBezTo>
                <a:cubicBezTo>
                  <a:pt x="12723" y="3628"/>
                  <a:pt x="12598" y="3842"/>
                  <a:pt x="12419" y="4021"/>
                </a:cubicBezTo>
                <a:cubicBezTo>
                  <a:pt x="11938" y="4538"/>
                  <a:pt x="11384" y="4984"/>
                  <a:pt x="10742" y="5305"/>
                </a:cubicBezTo>
                <a:cubicBezTo>
                  <a:pt x="10367" y="5484"/>
                  <a:pt x="9993" y="5680"/>
                  <a:pt x="9618" y="5894"/>
                </a:cubicBezTo>
                <a:cubicBezTo>
                  <a:pt x="9593" y="5907"/>
                  <a:pt x="9577" y="5919"/>
                  <a:pt x="9556" y="5919"/>
                </a:cubicBezTo>
                <a:cubicBezTo>
                  <a:pt x="9548" y="5919"/>
                  <a:pt x="9539" y="5917"/>
                  <a:pt x="9529" y="5912"/>
                </a:cubicBezTo>
                <a:cubicBezTo>
                  <a:pt x="9511" y="5876"/>
                  <a:pt x="9493" y="5841"/>
                  <a:pt x="9529" y="5805"/>
                </a:cubicBezTo>
                <a:cubicBezTo>
                  <a:pt x="9600" y="5734"/>
                  <a:pt x="9672" y="5680"/>
                  <a:pt x="9743" y="5609"/>
                </a:cubicBezTo>
                <a:cubicBezTo>
                  <a:pt x="10296" y="5145"/>
                  <a:pt x="10867" y="4681"/>
                  <a:pt x="11420" y="4217"/>
                </a:cubicBezTo>
                <a:cubicBezTo>
                  <a:pt x="11474" y="4163"/>
                  <a:pt x="11545" y="4092"/>
                  <a:pt x="11599" y="4038"/>
                </a:cubicBezTo>
                <a:cubicBezTo>
                  <a:pt x="11616" y="4003"/>
                  <a:pt x="11616" y="3967"/>
                  <a:pt x="11581" y="3931"/>
                </a:cubicBezTo>
                <a:cubicBezTo>
                  <a:pt x="11568" y="3919"/>
                  <a:pt x="11547" y="3906"/>
                  <a:pt x="11522" y="3906"/>
                </a:cubicBezTo>
                <a:cubicBezTo>
                  <a:pt x="11512" y="3906"/>
                  <a:pt x="11502" y="3908"/>
                  <a:pt x="11492" y="3914"/>
                </a:cubicBezTo>
                <a:cubicBezTo>
                  <a:pt x="11438" y="3949"/>
                  <a:pt x="11367" y="3985"/>
                  <a:pt x="11313" y="4021"/>
                </a:cubicBezTo>
                <a:cubicBezTo>
                  <a:pt x="10724" y="4520"/>
                  <a:pt x="10118" y="5002"/>
                  <a:pt x="9547" y="5502"/>
                </a:cubicBezTo>
                <a:cubicBezTo>
                  <a:pt x="9492" y="5542"/>
                  <a:pt x="9438" y="5645"/>
                  <a:pt x="9376" y="5645"/>
                </a:cubicBezTo>
                <a:cubicBezTo>
                  <a:pt x="9357" y="5645"/>
                  <a:pt x="9336" y="5634"/>
                  <a:pt x="9315" y="5609"/>
                </a:cubicBezTo>
                <a:cubicBezTo>
                  <a:pt x="9243" y="5537"/>
                  <a:pt x="9368" y="5466"/>
                  <a:pt x="9422" y="5412"/>
                </a:cubicBezTo>
                <a:cubicBezTo>
                  <a:pt x="9957" y="4770"/>
                  <a:pt x="10528" y="4163"/>
                  <a:pt x="11117" y="3592"/>
                </a:cubicBezTo>
                <a:cubicBezTo>
                  <a:pt x="11153" y="3539"/>
                  <a:pt x="11206" y="3485"/>
                  <a:pt x="11242" y="3432"/>
                </a:cubicBezTo>
                <a:cubicBezTo>
                  <a:pt x="11260" y="3396"/>
                  <a:pt x="11260" y="3360"/>
                  <a:pt x="11224" y="3325"/>
                </a:cubicBezTo>
                <a:cubicBezTo>
                  <a:pt x="11199" y="3312"/>
                  <a:pt x="11173" y="3300"/>
                  <a:pt x="11148" y="3300"/>
                </a:cubicBezTo>
                <a:cubicBezTo>
                  <a:pt x="11138" y="3300"/>
                  <a:pt x="11127" y="3302"/>
                  <a:pt x="11117" y="3307"/>
                </a:cubicBezTo>
                <a:cubicBezTo>
                  <a:pt x="11063" y="3360"/>
                  <a:pt x="10992" y="3396"/>
                  <a:pt x="10938" y="3450"/>
                </a:cubicBezTo>
                <a:cubicBezTo>
                  <a:pt x="10332" y="4074"/>
                  <a:pt x="9725" y="4699"/>
                  <a:pt x="9172" y="5359"/>
                </a:cubicBezTo>
                <a:cubicBezTo>
                  <a:pt x="9141" y="5390"/>
                  <a:pt x="9124" y="5434"/>
                  <a:pt x="9062" y="5434"/>
                </a:cubicBezTo>
                <a:cubicBezTo>
                  <a:pt x="9052" y="5434"/>
                  <a:pt x="9041" y="5433"/>
                  <a:pt x="9029" y="5430"/>
                </a:cubicBezTo>
                <a:cubicBezTo>
                  <a:pt x="9083" y="5216"/>
                  <a:pt x="9136" y="5002"/>
                  <a:pt x="9261" y="4806"/>
                </a:cubicBezTo>
                <a:cubicBezTo>
                  <a:pt x="9725" y="4146"/>
                  <a:pt x="10207" y="3503"/>
                  <a:pt x="10814" y="2986"/>
                </a:cubicBezTo>
                <a:cubicBezTo>
                  <a:pt x="11170" y="2682"/>
                  <a:pt x="11545" y="2450"/>
                  <a:pt x="12009" y="2379"/>
                </a:cubicBezTo>
                <a:cubicBezTo>
                  <a:pt x="12066" y="2366"/>
                  <a:pt x="12123" y="2361"/>
                  <a:pt x="12180" y="2361"/>
                </a:cubicBezTo>
                <a:close/>
                <a:moveTo>
                  <a:pt x="3018" y="3199"/>
                </a:moveTo>
                <a:cubicBezTo>
                  <a:pt x="3372" y="3199"/>
                  <a:pt x="3722" y="3272"/>
                  <a:pt x="4051" y="3450"/>
                </a:cubicBezTo>
                <a:cubicBezTo>
                  <a:pt x="4836" y="3860"/>
                  <a:pt x="5514" y="4395"/>
                  <a:pt x="6174" y="5002"/>
                </a:cubicBezTo>
                <a:cubicBezTo>
                  <a:pt x="6317" y="5145"/>
                  <a:pt x="6496" y="5270"/>
                  <a:pt x="6656" y="5412"/>
                </a:cubicBezTo>
                <a:cubicBezTo>
                  <a:pt x="6638" y="5430"/>
                  <a:pt x="6638" y="5448"/>
                  <a:pt x="6638" y="5448"/>
                </a:cubicBezTo>
                <a:cubicBezTo>
                  <a:pt x="6487" y="5555"/>
                  <a:pt x="6411" y="5609"/>
                  <a:pt x="6335" y="5609"/>
                </a:cubicBezTo>
                <a:cubicBezTo>
                  <a:pt x="6259" y="5609"/>
                  <a:pt x="6183" y="5555"/>
                  <a:pt x="6032" y="5448"/>
                </a:cubicBezTo>
                <a:cubicBezTo>
                  <a:pt x="5835" y="5323"/>
                  <a:pt x="5621" y="5180"/>
                  <a:pt x="5425" y="5055"/>
                </a:cubicBezTo>
                <a:cubicBezTo>
                  <a:pt x="5371" y="5020"/>
                  <a:pt x="5300" y="4984"/>
                  <a:pt x="5247" y="4966"/>
                </a:cubicBezTo>
                <a:cubicBezTo>
                  <a:pt x="5233" y="4962"/>
                  <a:pt x="5221" y="4960"/>
                  <a:pt x="5210" y="4960"/>
                </a:cubicBezTo>
                <a:cubicBezTo>
                  <a:pt x="5176" y="4960"/>
                  <a:pt x="5153" y="4980"/>
                  <a:pt x="5140" y="5020"/>
                </a:cubicBezTo>
                <a:cubicBezTo>
                  <a:pt x="5104" y="5055"/>
                  <a:pt x="5104" y="5109"/>
                  <a:pt x="5140" y="5145"/>
                </a:cubicBezTo>
                <a:cubicBezTo>
                  <a:pt x="5211" y="5198"/>
                  <a:pt x="5282" y="5252"/>
                  <a:pt x="5336" y="5287"/>
                </a:cubicBezTo>
                <a:cubicBezTo>
                  <a:pt x="5621" y="5466"/>
                  <a:pt x="5871" y="5644"/>
                  <a:pt x="6139" y="5841"/>
                </a:cubicBezTo>
                <a:cubicBezTo>
                  <a:pt x="6085" y="5948"/>
                  <a:pt x="6032" y="6037"/>
                  <a:pt x="5996" y="6144"/>
                </a:cubicBezTo>
                <a:cubicBezTo>
                  <a:pt x="5963" y="6199"/>
                  <a:pt x="5937" y="6220"/>
                  <a:pt x="5901" y="6220"/>
                </a:cubicBezTo>
                <a:cubicBezTo>
                  <a:pt x="5879" y="6220"/>
                  <a:pt x="5852" y="6211"/>
                  <a:pt x="5818" y="6197"/>
                </a:cubicBezTo>
                <a:cubicBezTo>
                  <a:pt x="5425" y="5965"/>
                  <a:pt x="5032" y="5734"/>
                  <a:pt x="4640" y="5519"/>
                </a:cubicBezTo>
                <a:cubicBezTo>
                  <a:pt x="4569" y="5484"/>
                  <a:pt x="4497" y="5448"/>
                  <a:pt x="4426" y="5412"/>
                </a:cubicBezTo>
                <a:cubicBezTo>
                  <a:pt x="4412" y="5408"/>
                  <a:pt x="4399" y="5406"/>
                  <a:pt x="4386" y="5406"/>
                </a:cubicBezTo>
                <a:cubicBezTo>
                  <a:pt x="4347" y="5406"/>
                  <a:pt x="4310" y="5426"/>
                  <a:pt x="4283" y="5466"/>
                </a:cubicBezTo>
                <a:cubicBezTo>
                  <a:pt x="4247" y="5519"/>
                  <a:pt x="4283" y="5573"/>
                  <a:pt x="4337" y="5591"/>
                </a:cubicBezTo>
                <a:cubicBezTo>
                  <a:pt x="4444" y="5680"/>
                  <a:pt x="4569" y="5751"/>
                  <a:pt x="4693" y="5823"/>
                </a:cubicBezTo>
                <a:cubicBezTo>
                  <a:pt x="5050" y="6019"/>
                  <a:pt x="5407" y="6215"/>
                  <a:pt x="5764" y="6412"/>
                </a:cubicBezTo>
                <a:cubicBezTo>
                  <a:pt x="5853" y="6465"/>
                  <a:pt x="5889" y="6536"/>
                  <a:pt x="5871" y="6643"/>
                </a:cubicBezTo>
                <a:cubicBezTo>
                  <a:pt x="5871" y="6733"/>
                  <a:pt x="5889" y="6840"/>
                  <a:pt x="5818" y="6929"/>
                </a:cubicBezTo>
                <a:cubicBezTo>
                  <a:pt x="5461" y="6822"/>
                  <a:pt x="5104" y="6697"/>
                  <a:pt x="4783" y="6536"/>
                </a:cubicBezTo>
                <a:cubicBezTo>
                  <a:pt x="4265" y="6304"/>
                  <a:pt x="3766" y="6037"/>
                  <a:pt x="3337" y="5662"/>
                </a:cubicBezTo>
                <a:cubicBezTo>
                  <a:pt x="2874" y="5234"/>
                  <a:pt x="2481" y="4734"/>
                  <a:pt x="2285" y="4110"/>
                </a:cubicBezTo>
                <a:cubicBezTo>
                  <a:pt x="2231" y="3967"/>
                  <a:pt x="2178" y="3807"/>
                  <a:pt x="2213" y="3646"/>
                </a:cubicBezTo>
                <a:cubicBezTo>
                  <a:pt x="2285" y="3396"/>
                  <a:pt x="2445" y="3253"/>
                  <a:pt x="2695" y="3218"/>
                </a:cubicBezTo>
                <a:cubicBezTo>
                  <a:pt x="2803" y="3205"/>
                  <a:pt x="2910" y="3199"/>
                  <a:pt x="3018" y="3199"/>
                </a:cubicBezTo>
                <a:close/>
                <a:moveTo>
                  <a:pt x="1391" y="5267"/>
                </a:moveTo>
                <a:cubicBezTo>
                  <a:pt x="1539" y="5267"/>
                  <a:pt x="1686" y="5286"/>
                  <a:pt x="1839" y="5305"/>
                </a:cubicBezTo>
                <a:cubicBezTo>
                  <a:pt x="2196" y="5341"/>
                  <a:pt x="2517" y="5466"/>
                  <a:pt x="2838" y="5573"/>
                </a:cubicBezTo>
                <a:cubicBezTo>
                  <a:pt x="2909" y="5609"/>
                  <a:pt x="2963" y="5626"/>
                  <a:pt x="3016" y="5680"/>
                </a:cubicBezTo>
                <a:cubicBezTo>
                  <a:pt x="3355" y="6037"/>
                  <a:pt x="3766" y="6304"/>
                  <a:pt x="4194" y="6536"/>
                </a:cubicBezTo>
                <a:cubicBezTo>
                  <a:pt x="4212" y="6554"/>
                  <a:pt x="4247" y="6572"/>
                  <a:pt x="4265" y="6590"/>
                </a:cubicBezTo>
                <a:cubicBezTo>
                  <a:pt x="4283" y="6590"/>
                  <a:pt x="4283" y="6608"/>
                  <a:pt x="4301" y="6626"/>
                </a:cubicBezTo>
                <a:cubicBezTo>
                  <a:pt x="3873" y="6501"/>
                  <a:pt x="3462" y="6394"/>
                  <a:pt x="3052" y="6269"/>
                </a:cubicBezTo>
                <a:cubicBezTo>
                  <a:pt x="2874" y="6215"/>
                  <a:pt x="2695" y="6180"/>
                  <a:pt x="2499" y="6144"/>
                </a:cubicBezTo>
                <a:cubicBezTo>
                  <a:pt x="2477" y="6137"/>
                  <a:pt x="2449" y="6129"/>
                  <a:pt x="2423" y="6129"/>
                </a:cubicBezTo>
                <a:cubicBezTo>
                  <a:pt x="2384" y="6129"/>
                  <a:pt x="2349" y="6145"/>
                  <a:pt x="2338" y="6197"/>
                </a:cubicBezTo>
                <a:cubicBezTo>
                  <a:pt x="2303" y="6304"/>
                  <a:pt x="2392" y="6304"/>
                  <a:pt x="2463" y="6340"/>
                </a:cubicBezTo>
                <a:cubicBezTo>
                  <a:pt x="2552" y="6358"/>
                  <a:pt x="2642" y="6394"/>
                  <a:pt x="2731" y="6412"/>
                </a:cubicBezTo>
                <a:cubicBezTo>
                  <a:pt x="3195" y="6554"/>
                  <a:pt x="3641" y="6679"/>
                  <a:pt x="4105" y="6822"/>
                </a:cubicBezTo>
                <a:cubicBezTo>
                  <a:pt x="4158" y="6840"/>
                  <a:pt x="4230" y="6840"/>
                  <a:pt x="4283" y="6893"/>
                </a:cubicBezTo>
                <a:cubicBezTo>
                  <a:pt x="3873" y="6965"/>
                  <a:pt x="3480" y="6965"/>
                  <a:pt x="3105" y="7090"/>
                </a:cubicBezTo>
                <a:cubicBezTo>
                  <a:pt x="3008" y="7114"/>
                  <a:pt x="2914" y="7126"/>
                  <a:pt x="2822" y="7126"/>
                </a:cubicBezTo>
                <a:cubicBezTo>
                  <a:pt x="2646" y="7126"/>
                  <a:pt x="2478" y="7082"/>
                  <a:pt x="2303" y="7000"/>
                </a:cubicBezTo>
                <a:cubicBezTo>
                  <a:pt x="1856" y="6786"/>
                  <a:pt x="1428" y="6590"/>
                  <a:pt x="1036" y="6287"/>
                </a:cubicBezTo>
                <a:cubicBezTo>
                  <a:pt x="947" y="6215"/>
                  <a:pt x="857" y="6144"/>
                  <a:pt x="786" y="6055"/>
                </a:cubicBezTo>
                <a:cubicBezTo>
                  <a:pt x="536" y="5751"/>
                  <a:pt x="625" y="5430"/>
                  <a:pt x="1000" y="5323"/>
                </a:cubicBezTo>
                <a:cubicBezTo>
                  <a:pt x="1133" y="5282"/>
                  <a:pt x="1262" y="5267"/>
                  <a:pt x="1391" y="5267"/>
                </a:cubicBezTo>
                <a:close/>
                <a:moveTo>
                  <a:pt x="14073" y="4669"/>
                </a:moveTo>
                <a:cubicBezTo>
                  <a:pt x="14443" y="4669"/>
                  <a:pt x="14805" y="4724"/>
                  <a:pt x="15167" y="4877"/>
                </a:cubicBezTo>
                <a:cubicBezTo>
                  <a:pt x="15506" y="5020"/>
                  <a:pt x="15738" y="5270"/>
                  <a:pt x="15774" y="5662"/>
                </a:cubicBezTo>
                <a:cubicBezTo>
                  <a:pt x="15792" y="5858"/>
                  <a:pt x="15738" y="6001"/>
                  <a:pt x="15613" y="6126"/>
                </a:cubicBezTo>
                <a:cubicBezTo>
                  <a:pt x="15292" y="6465"/>
                  <a:pt x="14899" y="6661"/>
                  <a:pt x="14471" y="6822"/>
                </a:cubicBezTo>
                <a:cubicBezTo>
                  <a:pt x="13847" y="7036"/>
                  <a:pt x="13204" y="7125"/>
                  <a:pt x="12562" y="7197"/>
                </a:cubicBezTo>
                <a:cubicBezTo>
                  <a:pt x="12269" y="7217"/>
                  <a:pt x="11971" y="7226"/>
                  <a:pt x="11673" y="7226"/>
                </a:cubicBezTo>
                <a:cubicBezTo>
                  <a:pt x="11462" y="7226"/>
                  <a:pt x="11252" y="7222"/>
                  <a:pt x="11045" y="7214"/>
                </a:cubicBezTo>
                <a:cubicBezTo>
                  <a:pt x="10706" y="7197"/>
                  <a:pt x="10367" y="7179"/>
                  <a:pt x="10011" y="7179"/>
                </a:cubicBezTo>
                <a:cubicBezTo>
                  <a:pt x="9921" y="7179"/>
                  <a:pt x="9832" y="7161"/>
                  <a:pt x="9850" y="7018"/>
                </a:cubicBezTo>
                <a:cubicBezTo>
                  <a:pt x="9850" y="6929"/>
                  <a:pt x="9868" y="6893"/>
                  <a:pt x="9975" y="6875"/>
                </a:cubicBezTo>
                <a:cubicBezTo>
                  <a:pt x="10118" y="6858"/>
                  <a:pt x="10260" y="6840"/>
                  <a:pt x="10421" y="6840"/>
                </a:cubicBezTo>
                <a:cubicBezTo>
                  <a:pt x="10938" y="6804"/>
                  <a:pt x="11456" y="6733"/>
                  <a:pt x="11973" y="6715"/>
                </a:cubicBezTo>
                <a:cubicBezTo>
                  <a:pt x="12062" y="6715"/>
                  <a:pt x="12134" y="6697"/>
                  <a:pt x="12205" y="6679"/>
                </a:cubicBezTo>
                <a:cubicBezTo>
                  <a:pt x="12241" y="6661"/>
                  <a:pt x="12259" y="6626"/>
                  <a:pt x="12259" y="6590"/>
                </a:cubicBezTo>
                <a:cubicBezTo>
                  <a:pt x="12259" y="6554"/>
                  <a:pt x="12223" y="6519"/>
                  <a:pt x="12187" y="6519"/>
                </a:cubicBezTo>
                <a:cubicBezTo>
                  <a:pt x="12134" y="6501"/>
                  <a:pt x="12062" y="6501"/>
                  <a:pt x="12009" y="6501"/>
                </a:cubicBezTo>
                <a:cubicBezTo>
                  <a:pt x="11563" y="6519"/>
                  <a:pt x="11117" y="6572"/>
                  <a:pt x="10671" y="6608"/>
                </a:cubicBezTo>
                <a:cubicBezTo>
                  <a:pt x="10454" y="6622"/>
                  <a:pt x="10238" y="6648"/>
                  <a:pt x="10012" y="6648"/>
                </a:cubicBezTo>
                <a:cubicBezTo>
                  <a:pt x="9958" y="6648"/>
                  <a:pt x="9905" y="6647"/>
                  <a:pt x="9850" y="6643"/>
                </a:cubicBezTo>
                <a:cubicBezTo>
                  <a:pt x="9850" y="6572"/>
                  <a:pt x="9904" y="6590"/>
                  <a:pt x="9939" y="6572"/>
                </a:cubicBezTo>
                <a:cubicBezTo>
                  <a:pt x="10635" y="6322"/>
                  <a:pt x="11349" y="6055"/>
                  <a:pt x="12080" y="5912"/>
                </a:cubicBezTo>
                <a:cubicBezTo>
                  <a:pt x="12259" y="5876"/>
                  <a:pt x="12419" y="5841"/>
                  <a:pt x="12598" y="5823"/>
                </a:cubicBezTo>
                <a:cubicBezTo>
                  <a:pt x="12669" y="5823"/>
                  <a:pt x="12741" y="5805"/>
                  <a:pt x="12812" y="5787"/>
                </a:cubicBezTo>
                <a:cubicBezTo>
                  <a:pt x="12865" y="5769"/>
                  <a:pt x="12883" y="5734"/>
                  <a:pt x="12883" y="5680"/>
                </a:cubicBezTo>
                <a:cubicBezTo>
                  <a:pt x="12883" y="5626"/>
                  <a:pt x="12830" y="5609"/>
                  <a:pt x="12794" y="5609"/>
                </a:cubicBezTo>
                <a:cubicBezTo>
                  <a:pt x="12705" y="5609"/>
                  <a:pt x="12616" y="5609"/>
                  <a:pt x="12526" y="5626"/>
                </a:cubicBezTo>
                <a:cubicBezTo>
                  <a:pt x="11634" y="5751"/>
                  <a:pt x="10778" y="6019"/>
                  <a:pt x="9957" y="6340"/>
                </a:cubicBezTo>
                <a:cubicBezTo>
                  <a:pt x="9921" y="6358"/>
                  <a:pt x="9886" y="6358"/>
                  <a:pt x="9868" y="6376"/>
                </a:cubicBezTo>
                <a:cubicBezTo>
                  <a:pt x="9840" y="6387"/>
                  <a:pt x="9817" y="6393"/>
                  <a:pt x="9798" y="6393"/>
                </a:cubicBezTo>
                <a:cubicBezTo>
                  <a:pt x="9758" y="6393"/>
                  <a:pt x="9737" y="6365"/>
                  <a:pt x="9725" y="6304"/>
                </a:cubicBezTo>
                <a:cubicBezTo>
                  <a:pt x="9707" y="6251"/>
                  <a:pt x="9654" y="6197"/>
                  <a:pt x="9672" y="6126"/>
                </a:cubicBezTo>
                <a:cubicBezTo>
                  <a:pt x="10064" y="5983"/>
                  <a:pt x="10421" y="5787"/>
                  <a:pt x="10778" y="5591"/>
                </a:cubicBezTo>
                <a:cubicBezTo>
                  <a:pt x="11723" y="5127"/>
                  <a:pt x="12687" y="4770"/>
                  <a:pt x="13758" y="4681"/>
                </a:cubicBezTo>
                <a:cubicBezTo>
                  <a:pt x="13863" y="4673"/>
                  <a:pt x="13968" y="4669"/>
                  <a:pt x="14073" y="4669"/>
                </a:cubicBezTo>
                <a:close/>
                <a:moveTo>
                  <a:pt x="7948" y="5357"/>
                </a:moveTo>
                <a:cubicBezTo>
                  <a:pt x="8253" y="5357"/>
                  <a:pt x="8548" y="5424"/>
                  <a:pt x="8833" y="5573"/>
                </a:cubicBezTo>
                <a:cubicBezTo>
                  <a:pt x="9101" y="5716"/>
                  <a:pt x="9315" y="5912"/>
                  <a:pt x="9440" y="6180"/>
                </a:cubicBezTo>
                <a:cubicBezTo>
                  <a:pt x="9743" y="6822"/>
                  <a:pt x="9672" y="7429"/>
                  <a:pt x="9368" y="8035"/>
                </a:cubicBezTo>
                <a:cubicBezTo>
                  <a:pt x="9243" y="8285"/>
                  <a:pt x="9047" y="8446"/>
                  <a:pt x="8797" y="8517"/>
                </a:cubicBezTo>
                <a:cubicBezTo>
                  <a:pt x="8447" y="8634"/>
                  <a:pt x="8087" y="8713"/>
                  <a:pt x="7717" y="8713"/>
                </a:cubicBezTo>
                <a:cubicBezTo>
                  <a:pt x="7579" y="8713"/>
                  <a:pt x="7439" y="8702"/>
                  <a:pt x="7299" y="8678"/>
                </a:cubicBezTo>
                <a:cubicBezTo>
                  <a:pt x="6710" y="8570"/>
                  <a:pt x="6264" y="8107"/>
                  <a:pt x="6157" y="7518"/>
                </a:cubicBezTo>
                <a:cubicBezTo>
                  <a:pt x="6139" y="7339"/>
                  <a:pt x="6103" y="7179"/>
                  <a:pt x="6121" y="7018"/>
                </a:cubicBezTo>
                <a:cubicBezTo>
                  <a:pt x="6103" y="6822"/>
                  <a:pt x="6139" y="6626"/>
                  <a:pt x="6157" y="6429"/>
                </a:cubicBezTo>
                <a:cubicBezTo>
                  <a:pt x="6192" y="6197"/>
                  <a:pt x="6317" y="5983"/>
                  <a:pt x="6513" y="5823"/>
                </a:cubicBezTo>
                <a:cubicBezTo>
                  <a:pt x="6835" y="5555"/>
                  <a:pt x="7245" y="5412"/>
                  <a:pt x="7655" y="5377"/>
                </a:cubicBezTo>
                <a:cubicBezTo>
                  <a:pt x="7754" y="5364"/>
                  <a:pt x="7852" y="5357"/>
                  <a:pt x="7948" y="5357"/>
                </a:cubicBezTo>
                <a:close/>
                <a:moveTo>
                  <a:pt x="4890" y="7143"/>
                </a:moveTo>
                <a:cubicBezTo>
                  <a:pt x="5140" y="7143"/>
                  <a:pt x="5389" y="7179"/>
                  <a:pt x="5639" y="7197"/>
                </a:cubicBezTo>
                <a:cubicBezTo>
                  <a:pt x="5675" y="7197"/>
                  <a:pt x="5711" y="7214"/>
                  <a:pt x="5728" y="7214"/>
                </a:cubicBezTo>
                <a:cubicBezTo>
                  <a:pt x="5800" y="7214"/>
                  <a:pt x="5853" y="7232"/>
                  <a:pt x="5853" y="7304"/>
                </a:cubicBezTo>
                <a:cubicBezTo>
                  <a:pt x="5853" y="7411"/>
                  <a:pt x="5800" y="7411"/>
                  <a:pt x="5746" y="7411"/>
                </a:cubicBezTo>
                <a:cubicBezTo>
                  <a:pt x="5532" y="7464"/>
                  <a:pt x="5336" y="7500"/>
                  <a:pt x="5122" y="7536"/>
                </a:cubicBezTo>
                <a:cubicBezTo>
                  <a:pt x="4676" y="7643"/>
                  <a:pt x="4212" y="7732"/>
                  <a:pt x="3766" y="7821"/>
                </a:cubicBezTo>
                <a:cubicBezTo>
                  <a:pt x="3623" y="7857"/>
                  <a:pt x="3587" y="7892"/>
                  <a:pt x="3641" y="7982"/>
                </a:cubicBezTo>
                <a:cubicBezTo>
                  <a:pt x="3661" y="8031"/>
                  <a:pt x="3686" y="8042"/>
                  <a:pt x="3714" y="8042"/>
                </a:cubicBezTo>
                <a:cubicBezTo>
                  <a:pt x="3736" y="8042"/>
                  <a:pt x="3760" y="8035"/>
                  <a:pt x="3784" y="8035"/>
                </a:cubicBezTo>
                <a:cubicBezTo>
                  <a:pt x="4033" y="7982"/>
                  <a:pt x="4265" y="7928"/>
                  <a:pt x="4515" y="7875"/>
                </a:cubicBezTo>
                <a:cubicBezTo>
                  <a:pt x="4872" y="7803"/>
                  <a:pt x="5247" y="7714"/>
                  <a:pt x="5603" y="7643"/>
                </a:cubicBezTo>
                <a:cubicBezTo>
                  <a:pt x="5675" y="7625"/>
                  <a:pt x="5728" y="7625"/>
                  <a:pt x="5782" y="7607"/>
                </a:cubicBezTo>
                <a:cubicBezTo>
                  <a:pt x="5803" y="7603"/>
                  <a:pt x="5820" y="7601"/>
                  <a:pt x="5834" y="7601"/>
                </a:cubicBezTo>
                <a:cubicBezTo>
                  <a:pt x="5881" y="7601"/>
                  <a:pt x="5897" y="7624"/>
                  <a:pt x="5925" y="7678"/>
                </a:cubicBezTo>
                <a:cubicBezTo>
                  <a:pt x="5942" y="7768"/>
                  <a:pt x="5871" y="7768"/>
                  <a:pt x="5835" y="7785"/>
                </a:cubicBezTo>
                <a:cubicBezTo>
                  <a:pt x="5514" y="7875"/>
                  <a:pt x="5211" y="7946"/>
                  <a:pt x="4890" y="8035"/>
                </a:cubicBezTo>
                <a:cubicBezTo>
                  <a:pt x="4301" y="8178"/>
                  <a:pt x="3712" y="8356"/>
                  <a:pt x="3123" y="8553"/>
                </a:cubicBezTo>
                <a:cubicBezTo>
                  <a:pt x="3159" y="8682"/>
                  <a:pt x="3171" y="8734"/>
                  <a:pt x="3226" y="8734"/>
                </a:cubicBezTo>
                <a:cubicBezTo>
                  <a:pt x="3254" y="8734"/>
                  <a:pt x="3294" y="8720"/>
                  <a:pt x="3355" y="8695"/>
                </a:cubicBezTo>
                <a:cubicBezTo>
                  <a:pt x="4105" y="8446"/>
                  <a:pt x="4872" y="8249"/>
                  <a:pt x="5639" y="8035"/>
                </a:cubicBezTo>
                <a:cubicBezTo>
                  <a:pt x="5711" y="8017"/>
                  <a:pt x="5782" y="8017"/>
                  <a:pt x="5853" y="7982"/>
                </a:cubicBezTo>
                <a:cubicBezTo>
                  <a:pt x="5886" y="7971"/>
                  <a:pt x="5913" y="7965"/>
                  <a:pt x="5937" y="7965"/>
                </a:cubicBezTo>
                <a:cubicBezTo>
                  <a:pt x="5993" y="7965"/>
                  <a:pt x="6030" y="7996"/>
                  <a:pt x="6067" y="8071"/>
                </a:cubicBezTo>
                <a:cubicBezTo>
                  <a:pt x="6121" y="8196"/>
                  <a:pt x="5996" y="8214"/>
                  <a:pt x="5942" y="8231"/>
                </a:cubicBezTo>
                <a:cubicBezTo>
                  <a:pt x="5514" y="8463"/>
                  <a:pt x="5068" y="8660"/>
                  <a:pt x="4604" y="8802"/>
                </a:cubicBezTo>
                <a:cubicBezTo>
                  <a:pt x="3766" y="9088"/>
                  <a:pt x="2909" y="9284"/>
                  <a:pt x="2035" y="9356"/>
                </a:cubicBezTo>
                <a:cubicBezTo>
                  <a:pt x="1891" y="9372"/>
                  <a:pt x="1750" y="9380"/>
                  <a:pt x="1609" y="9380"/>
                </a:cubicBezTo>
                <a:cubicBezTo>
                  <a:pt x="1437" y="9380"/>
                  <a:pt x="1266" y="9367"/>
                  <a:pt x="1089" y="9338"/>
                </a:cubicBezTo>
                <a:cubicBezTo>
                  <a:pt x="964" y="9320"/>
                  <a:pt x="822" y="9284"/>
                  <a:pt x="697" y="9231"/>
                </a:cubicBezTo>
                <a:cubicBezTo>
                  <a:pt x="340" y="9070"/>
                  <a:pt x="269" y="8749"/>
                  <a:pt x="536" y="8463"/>
                </a:cubicBezTo>
                <a:cubicBezTo>
                  <a:pt x="804" y="8178"/>
                  <a:pt x="1143" y="7982"/>
                  <a:pt x="1500" y="7821"/>
                </a:cubicBezTo>
                <a:cubicBezTo>
                  <a:pt x="2213" y="7500"/>
                  <a:pt x="2981" y="7339"/>
                  <a:pt x="3766" y="7232"/>
                </a:cubicBezTo>
                <a:cubicBezTo>
                  <a:pt x="4140" y="7179"/>
                  <a:pt x="4515" y="7143"/>
                  <a:pt x="4890" y="7143"/>
                </a:cubicBezTo>
                <a:close/>
                <a:moveTo>
                  <a:pt x="9850" y="7536"/>
                </a:moveTo>
                <a:cubicBezTo>
                  <a:pt x="9921" y="7536"/>
                  <a:pt x="9993" y="7536"/>
                  <a:pt x="10082" y="7553"/>
                </a:cubicBezTo>
                <a:cubicBezTo>
                  <a:pt x="10724" y="7696"/>
                  <a:pt x="11367" y="7928"/>
                  <a:pt x="12009" y="8142"/>
                </a:cubicBezTo>
                <a:cubicBezTo>
                  <a:pt x="12509" y="8321"/>
                  <a:pt x="12990" y="8517"/>
                  <a:pt x="13419" y="8820"/>
                </a:cubicBezTo>
                <a:cubicBezTo>
                  <a:pt x="13633" y="8981"/>
                  <a:pt x="13829" y="9141"/>
                  <a:pt x="13972" y="9373"/>
                </a:cubicBezTo>
                <a:cubicBezTo>
                  <a:pt x="14043" y="9480"/>
                  <a:pt x="14079" y="9605"/>
                  <a:pt x="14079" y="9730"/>
                </a:cubicBezTo>
                <a:cubicBezTo>
                  <a:pt x="14095" y="9940"/>
                  <a:pt x="13979" y="10092"/>
                  <a:pt x="13692" y="10092"/>
                </a:cubicBezTo>
                <a:cubicBezTo>
                  <a:pt x="13662" y="10092"/>
                  <a:pt x="13630" y="10090"/>
                  <a:pt x="13597" y="10087"/>
                </a:cubicBezTo>
                <a:cubicBezTo>
                  <a:pt x="13347" y="10069"/>
                  <a:pt x="13097" y="9998"/>
                  <a:pt x="12865" y="9909"/>
                </a:cubicBezTo>
                <a:cubicBezTo>
                  <a:pt x="12384" y="9730"/>
                  <a:pt x="11902" y="9498"/>
                  <a:pt x="11456" y="9248"/>
                </a:cubicBezTo>
                <a:cubicBezTo>
                  <a:pt x="10867" y="8909"/>
                  <a:pt x="10260" y="8588"/>
                  <a:pt x="9725" y="8160"/>
                </a:cubicBezTo>
                <a:cubicBezTo>
                  <a:pt x="9672" y="8124"/>
                  <a:pt x="9582" y="8107"/>
                  <a:pt x="9636" y="8000"/>
                </a:cubicBezTo>
                <a:cubicBezTo>
                  <a:pt x="9674" y="7897"/>
                  <a:pt x="9694" y="7859"/>
                  <a:pt x="9762" y="7859"/>
                </a:cubicBezTo>
                <a:cubicBezTo>
                  <a:pt x="9789" y="7859"/>
                  <a:pt x="9823" y="7865"/>
                  <a:pt x="9868" y="7875"/>
                </a:cubicBezTo>
                <a:cubicBezTo>
                  <a:pt x="10367" y="8035"/>
                  <a:pt x="10885" y="8196"/>
                  <a:pt x="11367" y="8410"/>
                </a:cubicBezTo>
                <a:cubicBezTo>
                  <a:pt x="11420" y="8446"/>
                  <a:pt x="11492" y="8463"/>
                  <a:pt x="11563" y="8481"/>
                </a:cubicBezTo>
                <a:cubicBezTo>
                  <a:pt x="11569" y="8485"/>
                  <a:pt x="11576" y="8486"/>
                  <a:pt x="11582" y="8486"/>
                </a:cubicBezTo>
                <a:cubicBezTo>
                  <a:pt x="11611" y="8486"/>
                  <a:pt x="11638" y="8457"/>
                  <a:pt x="11652" y="8428"/>
                </a:cubicBezTo>
                <a:cubicBezTo>
                  <a:pt x="11670" y="8392"/>
                  <a:pt x="11652" y="8356"/>
                  <a:pt x="11616" y="8339"/>
                </a:cubicBezTo>
                <a:cubicBezTo>
                  <a:pt x="11563" y="8303"/>
                  <a:pt x="11509" y="8267"/>
                  <a:pt x="11456" y="8231"/>
                </a:cubicBezTo>
                <a:cubicBezTo>
                  <a:pt x="10956" y="8017"/>
                  <a:pt x="10457" y="7839"/>
                  <a:pt x="9957" y="7696"/>
                </a:cubicBezTo>
                <a:cubicBezTo>
                  <a:pt x="9921" y="7678"/>
                  <a:pt x="9868" y="7678"/>
                  <a:pt x="9832" y="7661"/>
                </a:cubicBezTo>
                <a:cubicBezTo>
                  <a:pt x="9796" y="7661"/>
                  <a:pt x="9761" y="7643"/>
                  <a:pt x="9779" y="7589"/>
                </a:cubicBezTo>
                <a:cubicBezTo>
                  <a:pt x="9779" y="7553"/>
                  <a:pt x="9814" y="7536"/>
                  <a:pt x="9850" y="7536"/>
                </a:cubicBezTo>
                <a:close/>
                <a:moveTo>
                  <a:pt x="6193" y="8404"/>
                </a:moveTo>
                <a:cubicBezTo>
                  <a:pt x="6274" y="8404"/>
                  <a:pt x="6349" y="8447"/>
                  <a:pt x="6424" y="8535"/>
                </a:cubicBezTo>
                <a:cubicBezTo>
                  <a:pt x="6121" y="8731"/>
                  <a:pt x="5853" y="8892"/>
                  <a:pt x="5586" y="9088"/>
                </a:cubicBezTo>
                <a:cubicBezTo>
                  <a:pt x="4801" y="9659"/>
                  <a:pt x="3998" y="10158"/>
                  <a:pt x="3123" y="10587"/>
                </a:cubicBezTo>
                <a:cubicBezTo>
                  <a:pt x="2802" y="10747"/>
                  <a:pt x="2445" y="10890"/>
                  <a:pt x="2088" y="10926"/>
                </a:cubicBezTo>
                <a:cubicBezTo>
                  <a:pt x="2071" y="10944"/>
                  <a:pt x="2035" y="10944"/>
                  <a:pt x="2017" y="10944"/>
                </a:cubicBezTo>
                <a:cubicBezTo>
                  <a:pt x="1971" y="10951"/>
                  <a:pt x="1928" y="10955"/>
                  <a:pt x="1890" y="10955"/>
                </a:cubicBezTo>
                <a:cubicBezTo>
                  <a:pt x="1648" y="10955"/>
                  <a:pt x="1565" y="10810"/>
                  <a:pt x="1642" y="10533"/>
                </a:cubicBezTo>
                <a:cubicBezTo>
                  <a:pt x="1732" y="10230"/>
                  <a:pt x="1946" y="10034"/>
                  <a:pt x="2142" y="9819"/>
                </a:cubicBezTo>
                <a:cubicBezTo>
                  <a:pt x="2178" y="9784"/>
                  <a:pt x="2213" y="9766"/>
                  <a:pt x="2249" y="9730"/>
                </a:cubicBezTo>
                <a:cubicBezTo>
                  <a:pt x="2392" y="9605"/>
                  <a:pt x="2552" y="9534"/>
                  <a:pt x="2749" y="9498"/>
                </a:cubicBezTo>
                <a:cubicBezTo>
                  <a:pt x="3837" y="9338"/>
                  <a:pt x="4872" y="9017"/>
                  <a:pt x="5871" y="8535"/>
                </a:cubicBezTo>
                <a:cubicBezTo>
                  <a:pt x="5942" y="8499"/>
                  <a:pt x="6014" y="8463"/>
                  <a:pt x="6085" y="8428"/>
                </a:cubicBezTo>
                <a:cubicBezTo>
                  <a:pt x="6123" y="8412"/>
                  <a:pt x="6159" y="8404"/>
                  <a:pt x="6193" y="8404"/>
                </a:cubicBezTo>
                <a:close/>
                <a:moveTo>
                  <a:pt x="9480" y="8296"/>
                </a:moveTo>
                <a:cubicBezTo>
                  <a:pt x="9515" y="8296"/>
                  <a:pt x="9563" y="8335"/>
                  <a:pt x="9672" y="8428"/>
                </a:cubicBezTo>
                <a:cubicBezTo>
                  <a:pt x="10582" y="9213"/>
                  <a:pt x="11420" y="10087"/>
                  <a:pt x="12045" y="11122"/>
                </a:cubicBezTo>
                <a:cubicBezTo>
                  <a:pt x="12241" y="11407"/>
                  <a:pt x="12384" y="11711"/>
                  <a:pt x="12437" y="12068"/>
                </a:cubicBezTo>
                <a:cubicBezTo>
                  <a:pt x="12505" y="12494"/>
                  <a:pt x="12248" y="12675"/>
                  <a:pt x="11961" y="12675"/>
                </a:cubicBezTo>
                <a:cubicBezTo>
                  <a:pt x="11947" y="12675"/>
                  <a:pt x="11933" y="12675"/>
                  <a:pt x="11920" y="12674"/>
                </a:cubicBezTo>
                <a:cubicBezTo>
                  <a:pt x="11616" y="12656"/>
                  <a:pt x="11331" y="12549"/>
                  <a:pt x="11063" y="12389"/>
                </a:cubicBezTo>
                <a:cubicBezTo>
                  <a:pt x="10189" y="11907"/>
                  <a:pt x="9547" y="11175"/>
                  <a:pt x="9047" y="10337"/>
                </a:cubicBezTo>
                <a:cubicBezTo>
                  <a:pt x="8797" y="9909"/>
                  <a:pt x="8583" y="9463"/>
                  <a:pt x="8387" y="9017"/>
                </a:cubicBezTo>
                <a:cubicBezTo>
                  <a:pt x="8369" y="8963"/>
                  <a:pt x="8316" y="8909"/>
                  <a:pt x="8387" y="8856"/>
                </a:cubicBezTo>
                <a:cubicBezTo>
                  <a:pt x="8411" y="8844"/>
                  <a:pt x="8440" y="8838"/>
                  <a:pt x="8471" y="8838"/>
                </a:cubicBezTo>
                <a:cubicBezTo>
                  <a:pt x="8532" y="8838"/>
                  <a:pt x="8595" y="8862"/>
                  <a:pt x="8619" y="8909"/>
                </a:cubicBezTo>
                <a:cubicBezTo>
                  <a:pt x="8922" y="9445"/>
                  <a:pt x="9350" y="9891"/>
                  <a:pt x="9582" y="10462"/>
                </a:cubicBezTo>
                <a:cubicBezTo>
                  <a:pt x="9618" y="10533"/>
                  <a:pt x="9672" y="10587"/>
                  <a:pt x="9707" y="10640"/>
                </a:cubicBezTo>
                <a:cubicBezTo>
                  <a:pt x="9720" y="10666"/>
                  <a:pt x="9743" y="10683"/>
                  <a:pt x="9775" y="10683"/>
                </a:cubicBezTo>
                <a:cubicBezTo>
                  <a:pt x="9787" y="10683"/>
                  <a:pt x="9800" y="10681"/>
                  <a:pt x="9814" y="10676"/>
                </a:cubicBezTo>
                <a:cubicBezTo>
                  <a:pt x="9850" y="10658"/>
                  <a:pt x="9850" y="10622"/>
                  <a:pt x="9850" y="10587"/>
                </a:cubicBezTo>
                <a:cubicBezTo>
                  <a:pt x="9850" y="10515"/>
                  <a:pt x="9814" y="10480"/>
                  <a:pt x="9796" y="10426"/>
                </a:cubicBezTo>
                <a:cubicBezTo>
                  <a:pt x="9582" y="9998"/>
                  <a:pt x="9350" y="9587"/>
                  <a:pt x="9065" y="9213"/>
                </a:cubicBezTo>
                <a:cubicBezTo>
                  <a:pt x="8994" y="9124"/>
                  <a:pt x="8922" y="9034"/>
                  <a:pt x="8869" y="8927"/>
                </a:cubicBezTo>
                <a:cubicBezTo>
                  <a:pt x="8833" y="8874"/>
                  <a:pt x="8744" y="8820"/>
                  <a:pt x="8833" y="8749"/>
                </a:cubicBezTo>
                <a:cubicBezTo>
                  <a:pt x="8899" y="8702"/>
                  <a:pt x="8955" y="8680"/>
                  <a:pt x="9006" y="8680"/>
                </a:cubicBezTo>
                <a:cubicBezTo>
                  <a:pt x="9052" y="8680"/>
                  <a:pt x="9094" y="8697"/>
                  <a:pt x="9136" y="8731"/>
                </a:cubicBezTo>
                <a:cubicBezTo>
                  <a:pt x="9386" y="8981"/>
                  <a:pt x="9654" y="9213"/>
                  <a:pt x="9868" y="9463"/>
                </a:cubicBezTo>
                <a:cubicBezTo>
                  <a:pt x="9909" y="9503"/>
                  <a:pt x="9950" y="9576"/>
                  <a:pt x="9998" y="9576"/>
                </a:cubicBezTo>
                <a:cubicBezTo>
                  <a:pt x="10014" y="9576"/>
                  <a:pt x="10029" y="9569"/>
                  <a:pt x="10046" y="9552"/>
                </a:cubicBezTo>
                <a:cubicBezTo>
                  <a:pt x="10118" y="9480"/>
                  <a:pt x="10064" y="9409"/>
                  <a:pt x="10011" y="9356"/>
                </a:cubicBezTo>
                <a:cubicBezTo>
                  <a:pt x="9886" y="9177"/>
                  <a:pt x="9743" y="9034"/>
                  <a:pt x="9582" y="8892"/>
                </a:cubicBezTo>
                <a:cubicBezTo>
                  <a:pt x="9493" y="8785"/>
                  <a:pt x="9386" y="8695"/>
                  <a:pt x="9297" y="8606"/>
                </a:cubicBezTo>
                <a:cubicBezTo>
                  <a:pt x="9243" y="8553"/>
                  <a:pt x="9243" y="8517"/>
                  <a:pt x="9297" y="8463"/>
                </a:cubicBezTo>
                <a:cubicBezTo>
                  <a:pt x="9408" y="8362"/>
                  <a:pt x="9433" y="8296"/>
                  <a:pt x="9480" y="8296"/>
                </a:cubicBezTo>
                <a:close/>
                <a:moveTo>
                  <a:pt x="6604" y="8692"/>
                </a:moveTo>
                <a:cubicBezTo>
                  <a:pt x="6613" y="8692"/>
                  <a:pt x="6624" y="8693"/>
                  <a:pt x="6635" y="8695"/>
                </a:cubicBezTo>
                <a:lnTo>
                  <a:pt x="6635" y="8695"/>
                </a:lnTo>
                <a:cubicBezTo>
                  <a:pt x="6613" y="8789"/>
                  <a:pt x="6546" y="8823"/>
                  <a:pt x="6496" y="8874"/>
                </a:cubicBezTo>
                <a:cubicBezTo>
                  <a:pt x="5942" y="9445"/>
                  <a:pt x="5425" y="10034"/>
                  <a:pt x="4890" y="10640"/>
                </a:cubicBezTo>
                <a:cubicBezTo>
                  <a:pt x="4854" y="10694"/>
                  <a:pt x="4747" y="10765"/>
                  <a:pt x="4836" y="10836"/>
                </a:cubicBezTo>
                <a:cubicBezTo>
                  <a:pt x="4854" y="10859"/>
                  <a:pt x="4872" y="10868"/>
                  <a:pt x="4889" y="10868"/>
                </a:cubicBezTo>
                <a:cubicBezTo>
                  <a:pt x="4942" y="10868"/>
                  <a:pt x="4992" y="10787"/>
                  <a:pt x="5032" y="10747"/>
                </a:cubicBezTo>
                <a:cubicBezTo>
                  <a:pt x="5300" y="10462"/>
                  <a:pt x="5568" y="10158"/>
                  <a:pt x="5853" y="9855"/>
                </a:cubicBezTo>
                <a:cubicBezTo>
                  <a:pt x="6157" y="9516"/>
                  <a:pt x="6478" y="9177"/>
                  <a:pt x="6799" y="8874"/>
                </a:cubicBezTo>
                <a:cubicBezTo>
                  <a:pt x="6812" y="8849"/>
                  <a:pt x="6833" y="8823"/>
                  <a:pt x="6864" y="8823"/>
                </a:cubicBezTo>
                <a:cubicBezTo>
                  <a:pt x="6876" y="8823"/>
                  <a:pt x="6890" y="8828"/>
                  <a:pt x="6906" y="8838"/>
                </a:cubicBezTo>
                <a:cubicBezTo>
                  <a:pt x="6906" y="8909"/>
                  <a:pt x="6835" y="8981"/>
                  <a:pt x="6799" y="9034"/>
                </a:cubicBezTo>
                <a:cubicBezTo>
                  <a:pt x="6174" y="9837"/>
                  <a:pt x="5639" y="10676"/>
                  <a:pt x="5086" y="11514"/>
                </a:cubicBezTo>
                <a:cubicBezTo>
                  <a:pt x="5032" y="11586"/>
                  <a:pt x="4997" y="11639"/>
                  <a:pt x="4979" y="11711"/>
                </a:cubicBezTo>
                <a:cubicBezTo>
                  <a:pt x="4979" y="11764"/>
                  <a:pt x="4979" y="11800"/>
                  <a:pt x="5032" y="11836"/>
                </a:cubicBezTo>
                <a:cubicBezTo>
                  <a:pt x="5042" y="11840"/>
                  <a:pt x="5052" y="11843"/>
                  <a:pt x="5061" y="11843"/>
                </a:cubicBezTo>
                <a:cubicBezTo>
                  <a:pt x="5087" y="11843"/>
                  <a:pt x="5113" y="11826"/>
                  <a:pt x="5140" y="11800"/>
                </a:cubicBezTo>
                <a:cubicBezTo>
                  <a:pt x="5175" y="11764"/>
                  <a:pt x="5211" y="11693"/>
                  <a:pt x="5247" y="11639"/>
                </a:cubicBezTo>
                <a:cubicBezTo>
                  <a:pt x="5764" y="10872"/>
                  <a:pt x="6246" y="10105"/>
                  <a:pt x="6781" y="9356"/>
                </a:cubicBezTo>
                <a:cubicBezTo>
                  <a:pt x="6906" y="9195"/>
                  <a:pt x="6995" y="9017"/>
                  <a:pt x="7191" y="8892"/>
                </a:cubicBezTo>
                <a:lnTo>
                  <a:pt x="7191" y="8892"/>
                </a:lnTo>
                <a:cubicBezTo>
                  <a:pt x="7156" y="9088"/>
                  <a:pt x="7084" y="9248"/>
                  <a:pt x="7013" y="9391"/>
                </a:cubicBezTo>
                <a:cubicBezTo>
                  <a:pt x="6817" y="9891"/>
                  <a:pt x="6549" y="10373"/>
                  <a:pt x="6299" y="10854"/>
                </a:cubicBezTo>
                <a:cubicBezTo>
                  <a:pt x="6139" y="11193"/>
                  <a:pt x="5960" y="11514"/>
                  <a:pt x="5746" y="11818"/>
                </a:cubicBezTo>
                <a:cubicBezTo>
                  <a:pt x="5354" y="12371"/>
                  <a:pt x="4854" y="12817"/>
                  <a:pt x="4230" y="13085"/>
                </a:cubicBezTo>
                <a:cubicBezTo>
                  <a:pt x="4064" y="13158"/>
                  <a:pt x="3894" y="13198"/>
                  <a:pt x="3724" y="13198"/>
                </a:cubicBezTo>
                <a:cubicBezTo>
                  <a:pt x="3564" y="13198"/>
                  <a:pt x="3404" y="13163"/>
                  <a:pt x="3248" y="13085"/>
                </a:cubicBezTo>
                <a:cubicBezTo>
                  <a:pt x="2891" y="12906"/>
                  <a:pt x="2749" y="12585"/>
                  <a:pt x="2909" y="12193"/>
                </a:cubicBezTo>
                <a:cubicBezTo>
                  <a:pt x="3052" y="11800"/>
                  <a:pt x="3266" y="11479"/>
                  <a:pt x="3534" y="11175"/>
                </a:cubicBezTo>
                <a:cubicBezTo>
                  <a:pt x="4140" y="10515"/>
                  <a:pt x="4818" y="9891"/>
                  <a:pt x="5586" y="9391"/>
                </a:cubicBezTo>
                <a:cubicBezTo>
                  <a:pt x="5889" y="9177"/>
                  <a:pt x="6174" y="8963"/>
                  <a:pt x="6478" y="8749"/>
                </a:cubicBezTo>
                <a:cubicBezTo>
                  <a:pt x="6508" y="8734"/>
                  <a:pt x="6539" y="8692"/>
                  <a:pt x="6604" y="8692"/>
                </a:cubicBezTo>
                <a:close/>
                <a:moveTo>
                  <a:pt x="7869" y="8927"/>
                </a:moveTo>
                <a:cubicBezTo>
                  <a:pt x="7905" y="8927"/>
                  <a:pt x="7941" y="8927"/>
                  <a:pt x="7959" y="8945"/>
                </a:cubicBezTo>
                <a:cubicBezTo>
                  <a:pt x="7977" y="8963"/>
                  <a:pt x="7977" y="9017"/>
                  <a:pt x="7994" y="9052"/>
                </a:cubicBezTo>
                <a:cubicBezTo>
                  <a:pt x="8066" y="9320"/>
                  <a:pt x="8084" y="9587"/>
                  <a:pt x="8137" y="9873"/>
                </a:cubicBezTo>
                <a:cubicBezTo>
                  <a:pt x="8226" y="10551"/>
                  <a:pt x="8316" y="11229"/>
                  <a:pt x="8316" y="11925"/>
                </a:cubicBezTo>
                <a:cubicBezTo>
                  <a:pt x="8316" y="12353"/>
                  <a:pt x="8298" y="12781"/>
                  <a:pt x="8173" y="13192"/>
                </a:cubicBezTo>
                <a:cubicBezTo>
                  <a:pt x="8084" y="13513"/>
                  <a:pt x="7923" y="13781"/>
                  <a:pt x="7584" y="13923"/>
                </a:cubicBezTo>
                <a:cubicBezTo>
                  <a:pt x="7515" y="13948"/>
                  <a:pt x="7457" y="13962"/>
                  <a:pt x="7405" y="13962"/>
                </a:cubicBezTo>
                <a:cubicBezTo>
                  <a:pt x="7308" y="13962"/>
                  <a:pt x="7231" y="13914"/>
                  <a:pt x="7138" y="13798"/>
                </a:cubicBezTo>
                <a:cubicBezTo>
                  <a:pt x="6924" y="13513"/>
                  <a:pt x="6817" y="13192"/>
                  <a:pt x="6745" y="12835"/>
                </a:cubicBezTo>
                <a:cubicBezTo>
                  <a:pt x="6603" y="12193"/>
                  <a:pt x="6656" y="11550"/>
                  <a:pt x="6817" y="10908"/>
                </a:cubicBezTo>
                <a:cubicBezTo>
                  <a:pt x="6959" y="10283"/>
                  <a:pt x="7138" y="9677"/>
                  <a:pt x="7406" y="9088"/>
                </a:cubicBezTo>
                <a:cubicBezTo>
                  <a:pt x="7423" y="9034"/>
                  <a:pt x="7441" y="8981"/>
                  <a:pt x="7513" y="8945"/>
                </a:cubicBezTo>
                <a:cubicBezTo>
                  <a:pt x="7566" y="8999"/>
                  <a:pt x="7548" y="9052"/>
                  <a:pt x="7548" y="9106"/>
                </a:cubicBezTo>
                <a:cubicBezTo>
                  <a:pt x="7548" y="9587"/>
                  <a:pt x="7566" y="10069"/>
                  <a:pt x="7548" y="10533"/>
                </a:cubicBezTo>
                <a:cubicBezTo>
                  <a:pt x="7530" y="10819"/>
                  <a:pt x="7495" y="11104"/>
                  <a:pt x="7459" y="11390"/>
                </a:cubicBezTo>
                <a:cubicBezTo>
                  <a:pt x="7459" y="11425"/>
                  <a:pt x="7459" y="11443"/>
                  <a:pt x="7459" y="11479"/>
                </a:cubicBezTo>
                <a:cubicBezTo>
                  <a:pt x="7459" y="11550"/>
                  <a:pt x="7477" y="11604"/>
                  <a:pt x="7548" y="11604"/>
                </a:cubicBezTo>
                <a:cubicBezTo>
                  <a:pt x="7558" y="11606"/>
                  <a:pt x="7566" y="11607"/>
                  <a:pt x="7575" y="11607"/>
                </a:cubicBezTo>
                <a:cubicBezTo>
                  <a:pt x="7629" y="11607"/>
                  <a:pt x="7658" y="11559"/>
                  <a:pt x="7673" y="11497"/>
                </a:cubicBezTo>
                <a:cubicBezTo>
                  <a:pt x="7691" y="11372"/>
                  <a:pt x="7709" y="11247"/>
                  <a:pt x="7727" y="11122"/>
                </a:cubicBezTo>
                <a:cubicBezTo>
                  <a:pt x="7798" y="10426"/>
                  <a:pt x="7852" y="9730"/>
                  <a:pt x="7834" y="9034"/>
                </a:cubicBezTo>
                <a:cubicBezTo>
                  <a:pt x="7834" y="8999"/>
                  <a:pt x="7798" y="8945"/>
                  <a:pt x="7869" y="8927"/>
                </a:cubicBezTo>
                <a:close/>
                <a:moveTo>
                  <a:pt x="3070" y="14441"/>
                </a:moveTo>
                <a:cubicBezTo>
                  <a:pt x="3712" y="15226"/>
                  <a:pt x="4337" y="16029"/>
                  <a:pt x="4729" y="16974"/>
                </a:cubicBezTo>
                <a:cubicBezTo>
                  <a:pt x="4708" y="16985"/>
                  <a:pt x="4689" y="16989"/>
                  <a:pt x="4671" y="16989"/>
                </a:cubicBezTo>
                <a:cubicBezTo>
                  <a:pt x="4628" y="16989"/>
                  <a:pt x="4594" y="16964"/>
                  <a:pt x="4569" y="16939"/>
                </a:cubicBezTo>
                <a:cubicBezTo>
                  <a:pt x="4015" y="16653"/>
                  <a:pt x="3587" y="16243"/>
                  <a:pt x="3355" y="15654"/>
                </a:cubicBezTo>
                <a:cubicBezTo>
                  <a:pt x="3195" y="15261"/>
                  <a:pt x="3088" y="14869"/>
                  <a:pt x="3070" y="14441"/>
                </a:cubicBezTo>
                <a:close/>
                <a:moveTo>
                  <a:pt x="6538" y="17620"/>
                </a:moveTo>
                <a:cubicBezTo>
                  <a:pt x="6711" y="17620"/>
                  <a:pt x="6880" y="17636"/>
                  <a:pt x="7031" y="17670"/>
                </a:cubicBezTo>
                <a:cubicBezTo>
                  <a:pt x="6786" y="17980"/>
                  <a:pt x="6542" y="18230"/>
                  <a:pt x="6161" y="18230"/>
                </a:cubicBezTo>
                <a:cubicBezTo>
                  <a:pt x="6125" y="18230"/>
                  <a:pt x="6088" y="18228"/>
                  <a:pt x="6050" y="18223"/>
                </a:cubicBezTo>
                <a:cubicBezTo>
                  <a:pt x="5746" y="18188"/>
                  <a:pt x="5443" y="18134"/>
                  <a:pt x="5175" y="17991"/>
                </a:cubicBezTo>
                <a:cubicBezTo>
                  <a:pt x="5405" y="17775"/>
                  <a:pt x="5994" y="17620"/>
                  <a:pt x="6538" y="17620"/>
                </a:cubicBezTo>
                <a:close/>
                <a:moveTo>
                  <a:pt x="10597" y="18046"/>
                </a:moveTo>
                <a:cubicBezTo>
                  <a:pt x="10643" y="18046"/>
                  <a:pt x="10694" y="18087"/>
                  <a:pt x="10760" y="18170"/>
                </a:cubicBezTo>
                <a:cubicBezTo>
                  <a:pt x="10903" y="18313"/>
                  <a:pt x="10992" y="18473"/>
                  <a:pt x="11081" y="18652"/>
                </a:cubicBezTo>
                <a:cubicBezTo>
                  <a:pt x="11224" y="18991"/>
                  <a:pt x="11331" y="19330"/>
                  <a:pt x="11384" y="19686"/>
                </a:cubicBezTo>
                <a:cubicBezTo>
                  <a:pt x="11492" y="20364"/>
                  <a:pt x="11599" y="21025"/>
                  <a:pt x="11688" y="21685"/>
                </a:cubicBezTo>
                <a:cubicBezTo>
                  <a:pt x="11706" y="21863"/>
                  <a:pt x="11688" y="22042"/>
                  <a:pt x="11688" y="22238"/>
                </a:cubicBezTo>
                <a:cubicBezTo>
                  <a:pt x="11599" y="22077"/>
                  <a:pt x="11599" y="21917"/>
                  <a:pt x="11581" y="21774"/>
                </a:cubicBezTo>
                <a:cubicBezTo>
                  <a:pt x="11509" y="21453"/>
                  <a:pt x="11474" y="21132"/>
                  <a:pt x="11384" y="20828"/>
                </a:cubicBezTo>
                <a:cubicBezTo>
                  <a:pt x="11367" y="20775"/>
                  <a:pt x="11367" y="20721"/>
                  <a:pt x="11349" y="20686"/>
                </a:cubicBezTo>
                <a:cubicBezTo>
                  <a:pt x="11334" y="20642"/>
                  <a:pt x="11307" y="20610"/>
                  <a:pt x="11268" y="20610"/>
                </a:cubicBezTo>
                <a:cubicBezTo>
                  <a:pt x="11260" y="20610"/>
                  <a:pt x="11251" y="20611"/>
                  <a:pt x="11242" y="20614"/>
                </a:cubicBezTo>
                <a:cubicBezTo>
                  <a:pt x="11188" y="20614"/>
                  <a:pt x="11170" y="20668"/>
                  <a:pt x="11170" y="20721"/>
                </a:cubicBezTo>
                <a:cubicBezTo>
                  <a:pt x="11188" y="20846"/>
                  <a:pt x="11206" y="20971"/>
                  <a:pt x="11224" y="21096"/>
                </a:cubicBezTo>
                <a:cubicBezTo>
                  <a:pt x="11295" y="21417"/>
                  <a:pt x="11367" y="21756"/>
                  <a:pt x="11420" y="22077"/>
                </a:cubicBezTo>
                <a:cubicBezTo>
                  <a:pt x="11438" y="22167"/>
                  <a:pt x="11456" y="22238"/>
                  <a:pt x="11402" y="22327"/>
                </a:cubicBezTo>
                <a:cubicBezTo>
                  <a:pt x="11313" y="22274"/>
                  <a:pt x="11313" y="22184"/>
                  <a:pt x="11295" y="22113"/>
                </a:cubicBezTo>
                <a:cubicBezTo>
                  <a:pt x="11170" y="21560"/>
                  <a:pt x="11063" y="21007"/>
                  <a:pt x="10974" y="20436"/>
                </a:cubicBezTo>
                <a:cubicBezTo>
                  <a:pt x="10957" y="20352"/>
                  <a:pt x="10972" y="20220"/>
                  <a:pt x="10884" y="20220"/>
                </a:cubicBezTo>
                <a:cubicBezTo>
                  <a:pt x="10879" y="20220"/>
                  <a:pt x="10873" y="20221"/>
                  <a:pt x="10867" y="20222"/>
                </a:cubicBezTo>
                <a:cubicBezTo>
                  <a:pt x="10742" y="20240"/>
                  <a:pt x="10814" y="20382"/>
                  <a:pt x="10814" y="20471"/>
                </a:cubicBezTo>
                <a:cubicBezTo>
                  <a:pt x="10921" y="21078"/>
                  <a:pt x="11028" y="21667"/>
                  <a:pt x="11135" y="22256"/>
                </a:cubicBezTo>
                <a:cubicBezTo>
                  <a:pt x="11028" y="22167"/>
                  <a:pt x="10974" y="22042"/>
                  <a:pt x="10921" y="21899"/>
                </a:cubicBezTo>
                <a:cubicBezTo>
                  <a:pt x="10599" y="21203"/>
                  <a:pt x="10421" y="20454"/>
                  <a:pt x="10350" y="19669"/>
                </a:cubicBezTo>
                <a:cubicBezTo>
                  <a:pt x="10296" y="19294"/>
                  <a:pt x="10278" y="18901"/>
                  <a:pt x="10350" y="18509"/>
                </a:cubicBezTo>
                <a:cubicBezTo>
                  <a:pt x="10367" y="18402"/>
                  <a:pt x="10403" y="18313"/>
                  <a:pt x="10439" y="18205"/>
                </a:cubicBezTo>
                <a:cubicBezTo>
                  <a:pt x="10496" y="18100"/>
                  <a:pt x="10543" y="18046"/>
                  <a:pt x="10597" y="18046"/>
                </a:cubicBezTo>
                <a:close/>
                <a:moveTo>
                  <a:pt x="14127" y="18982"/>
                </a:moveTo>
                <a:cubicBezTo>
                  <a:pt x="14271" y="18982"/>
                  <a:pt x="14368" y="19065"/>
                  <a:pt x="14436" y="19240"/>
                </a:cubicBezTo>
                <a:cubicBezTo>
                  <a:pt x="14525" y="19419"/>
                  <a:pt x="14471" y="19615"/>
                  <a:pt x="14418" y="19811"/>
                </a:cubicBezTo>
                <a:cubicBezTo>
                  <a:pt x="14329" y="20168"/>
                  <a:pt x="14132" y="20489"/>
                  <a:pt x="13936" y="20810"/>
                </a:cubicBezTo>
                <a:cubicBezTo>
                  <a:pt x="13597" y="21346"/>
                  <a:pt x="13240" y="21881"/>
                  <a:pt x="12901" y="22434"/>
                </a:cubicBezTo>
                <a:cubicBezTo>
                  <a:pt x="12901" y="22452"/>
                  <a:pt x="12883" y="22452"/>
                  <a:pt x="12865" y="22470"/>
                </a:cubicBezTo>
                <a:cubicBezTo>
                  <a:pt x="12990" y="22131"/>
                  <a:pt x="13169" y="21810"/>
                  <a:pt x="13347" y="21471"/>
                </a:cubicBezTo>
                <a:cubicBezTo>
                  <a:pt x="13365" y="21417"/>
                  <a:pt x="13472" y="21328"/>
                  <a:pt x="13365" y="21257"/>
                </a:cubicBezTo>
                <a:cubicBezTo>
                  <a:pt x="13344" y="21248"/>
                  <a:pt x="13326" y="21244"/>
                  <a:pt x="13310" y="21244"/>
                </a:cubicBezTo>
                <a:cubicBezTo>
                  <a:pt x="13234" y="21244"/>
                  <a:pt x="13216" y="21340"/>
                  <a:pt x="13187" y="21399"/>
                </a:cubicBezTo>
                <a:cubicBezTo>
                  <a:pt x="13026" y="21685"/>
                  <a:pt x="12883" y="21970"/>
                  <a:pt x="12723" y="22256"/>
                </a:cubicBezTo>
                <a:cubicBezTo>
                  <a:pt x="12705" y="22309"/>
                  <a:pt x="12669" y="22363"/>
                  <a:pt x="12633" y="22434"/>
                </a:cubicBezTo>
                <a:cubicBezTo>
                  <a:pt x="12611" y="22468"/>
                  <a:pt x="12588" y="22481"/>
                  <a:pt x="12566" y="22481"/>
                </a:cubicBezTo>
                <a:cubicBezTo>
                  <a:pt x="12553" y="22481"/>
                  <a:pt x="12539" y="22476"/>
                  <a:pt x="12526" y="22470"/>
                </a:cubicBezTo>
                <a:cubicBezTo>
                  <a:pt x="12455" y="22434"/>
                  <a:pt x="12473" y="22398"/>
                  <a:pt x="12491" y="22363"/>
                </a:cubicBezTo>
                <a:cubicBezTo>
                  <a:pt x="12580" y="22095"/>
                  <a:pt x="12687" y="21828"/>
                  <a:pt x="12794" y="21560"/>
                </a:cubicBezTo>
                <a:cubicBezTo>
                  <a:pt x="12830" y="21471"/>
                  <a:pt x="12865" y="21399"/>
                  <a:pt x="12901" y="21310"/>
                </a:cubicBezTo>
                <a:cubicBezTo>
                  <a:pt x="12919" y="21239"/>
                  <a:pt x="12901" y="21203"/>
                  <a:pt x="12848" y="21185"/>
                </a:cubicBezTo>
                <a:cubicBezTo>
                  <a:pt x="12833" y="21175"/>
                  <a:pt x="12819" y="21171"/>
                  <a:pt x="12807" y="21171"/>
                </a:cubicBezTo>
                <a:cubicBezTo>
                  <a:pt x="12776" y="21171"/>
                  <a:pt x="12753" y="21200"/>
                  <a:pt x="12741" y="21239"/>
                </a:cubicBezTo>
                <a:cubicBezTo>
                  <a:pt x="12687" y="21310"/>
                  <a:pt x="12633" y="21399"/>
                  <a:pt x="12598" y="21488"/>
                </a:cubicBezTo>
                <a:cubicBezTo>
                  <a:pt x="12509" y="21720"/>
                  <a:pt x="12419" y="21935"/>
                  <a:pt x="12330" y="22167"/>
                </a:cubicBezTo>
                <a:cubicBezTo>
                  <a:pt x="12281" y="22290"/>
                  <a:pt x="12266" y="22328"/>
                  <a:pt x="12184" y="22328"/>
                </a:cubicBezTo>
                <a:cubicBezTo>
                  <a:pt x="12148" y="22328"/>
                  <a:pt x="12098" y="22320"/>
                  <a:pt x="12027" y="22309"/>
                </a:cubicBezTo>
                <a:cubicBezTo>
                  <a:pt x="12098" y="22167"/>
                  <a:pt x="12187" y="22006"/>
                  <a:pt x="12241" y="21863"/>
                </a:cubicBezTo>
                <a:cubicBezTo>
                  <a:pt x="12526" y="21274"/>
                  <a:pt x="12794" y="20686"/>
                  <a:pt x="13097" y="20097"/>
                </a:cubicBezTo>
                <a:cubicBezTo>
                  <a:pt x="13222" y="19847"/>
                  <a:pt x="13365" y="19597"/>
                  <a:pt x="13526" y="19365"/>
                </a:cubicBezTo>
                <a:cubicBezTo>
                  <a:pt x="13633" y="19205"/>
                  <a:pt x="13775" y="19080"/>
                  <a:pt x="13972" y="19008"/>
                </a:cubicBezTo>
                <a:cubicBezTo>
                  <a:pt x="14029" y="18991"/>
                  <a:pt x="14080" y="18982"/>
                  <a:pt x="14127" y="18982"/>
                </a:cubicBezTo>
                <a:close/>
                <a:moveTo>
                  <a:pt x="2142" y="21292"/>
                </a:moveTo>
                <a:cubicBezTo>
                  <a:pt x="2677" y="21703"/>
                  <a:pt x="3195" y="22149"/>
                  <a:pt x="3659" y="22630"/>
                </a:cubicBezTo>
                <a:cubicBezTo>
                  <a:pt x="3635" y="22678"/>
                  <a:pt x="3603" y="22686"/>
                  <a:pt x="3569" y="22686"/>
                </a:cubicBezTo>
                <a:cubicBezTo>
                  <a:pt x="3552" y="22686"/>
                  <a:pt x="3534" y="22684"/>
                  <a:pt x="3516" y="22684"/>
                </a:cubicBezTo>
                <a:cubicBezTo>
                  <a:pt x="3088" y="22666"/>
                  <a:pt x="2677" y="22559"/>
                  <a:pt x="2320" y="22291"/>
                </a:cubicBezTo>
                <a:cubicBezTo>
                  <a:pt x="2071" y="22077"/>
                  <a:pt x="1946" y="21703"/>
                  <a:pt x="2053" y="21399"/>
                </a:cubicBezTo>
                <a:cubicBezTo>
                  <a:pt x="2071" y="21364"/>
                  <a:pt x="2088" y="21328"/>
                  <a:pt x="2142" y="21292"/>
                </a:cubicBezTo>
                <a:close/>
                <a:moveTo>
                  <a:pt x="7727" y="19796"/>
                </a:moveTo>
                <a:cubicBezTo>
                  <a:pt x="7938" y="19796"/>
                  <a:pt x="8143" y="19848"/>
                  <a:pt x="8333" y="19972"/>
                </a:cubicBezTo>
                <a:cubicBezTo>
                  <a:pt x="8619" y="20150"/>
                  <a:pt x="8869" y="20364"/>
                  <a:pt x="9118" y="20579"/>
                </a:cubicBezTo>
                <a:cubicBezTo>
                  <a:pt x="9547" y="20989"/>
                  <a:pt x="9939" y="21435"/>
                  <a:pt x="10278" y="21917"/>
                </a:cubicBezTo>
                <a:cubicBezTo>
                  <a:pt x="10436" y="22145"/>
                  <a:pt x="10612" y="22357"/>
                  <a:pt x="10805" y="22568"/>
                </a:cubicBezTo>
                <a:lnTo>
                  <a:pt x="10805" y="22568"/>
                </a:lnTo>
                <a:cubicBezTo>
                  <a:pt x="10775" y="22598"/>
                  <a:pt x="10758" y="22614"/>
                  <a:pt x="10742" y="22630"/>
                </a:cubicBezTo>
                <a:cubicBezTo>
                  <a:pt x="10703" y="22677"/>
                  <a:pt x="10671" y="22696"/>
                  <a:pt x="10642" y="22696"/>
                </a:cubicBezTo>
                <a:cubicBezTo>
                  <a:pt x="10603" y="22696"/>
                  <a:pt x="10568" y="22663"/>
                  <a:pt x="10528" y="22613"/>
                </a:cubicBezTo>
                <a:cubicBezTo>
                  <a:pt x="10243" y="22291"/>
                  <a:pt x="9975" y="21970"/>
                  <a:pt x="9689" y="21631"/>
                </a:cubicBezTo>
                <a:cubicBezTo>
                  <a:pt x="9636" y="21578"/>
                  <a:pt x="9582" y="21524"/>
                  <a:pt x="9529" y="21488"/>
                </a:cubicBezTo>
                <a:cubicBezTo>
                  <a:pt x="9504" y="21463"/>
                  <a:pt x="9469" y="21438"/>
                  <a:pt x="9433" y="21438"/>
                </a:cubicBezTo>
                <a:cubicBezTo>
                  <a:pt x="9417" y="21438"/>
                  <a:pt x="9402" y="21442"/>
                  <a:pt x="9386" y="21453"/>
                </a:cubicBezTo>
                <a:cubicBezTo>
                  <a:pt x="9333" y="21506"/>
                  <a:pt x="9368" y="21560"/>
                  <a:pt x="9404" y="21596"/>
                </a:cubicBezTo>
                <a:cubicBezTo>
                  <a:pt x="9547" y="21756"/>
                  <a:pt x="9689" y="21899"/>
                  <a:pt x="9814" y="22059"/>
                </a:cubicBezTo>
                <a:cubicBezTo>
                  <a:pt x="10028" y="22291"/>
                  <a:pt x="10225" y="22541"/>
                  <a:pt x="10421" y="22773"/>
                </a:cubicBezTo>
                <a:cubicBezTo>
                  <a:pt x="10457" y="22809"/>
                  <a:pt x="10492" y="22862"/>
                  <a:pt x="10457" y="22916"/>
                </a:cubicBezTo>
                <a:cubicBezTo>
                  <a:pt x="10385" y="22987"/>
                  <a:pt x="10350" y="23076"/>
                  <a:pt x="10260" y="23112"/>
                </a:cubicBezTo>
                <a:cubicBezTo>
                  <a:pt x="10257" y="23116"/>
                  <a:pt x="10252" y="23117"/>
                  <a:pt x="10247" y="23117"/>
                </a:cubicBezTo>
                <a:cubicBezTo>
                  <a:pt x="10223" y="23117"/>
                  <a:pt x="10186" y="23091"/>
                  <a:pt x="10171" y="23076"/>
                </a:cubicBezTo>
                <a:cubicBezTo>
                  <a:pt x="9261" y="22613"/>
                  <a:pt x="8423" y="22059"/>
                  <a:pt x="7709" y="21310"/>
                </a:cubicBezTo>
                <a:cubicBezTo>
                  <a:pt x="7530" y="21096"/>
                  <a:pt x="7352" y="20882"/>
                  <a:pt x="7227" y="20632"/>
                </a:cubicBezTo>
                <a:cubicBezTo>
                  <a:pt x="7174" y="20507"/>
                  <a:pt x="7120" y="20382"/>
                  <a:pt x="7102" y="20257"/>
                </a:cubicBezTo>
                <a:cubicBezTo>
                  <a:pt x="7084" y="20043"/>
                  <a:pt x="7138" y="19918"/>
                  <a:pt x="7352" y="19847"/>
                </a:cubicBezTo>
                <a:cubicBezTo>
                  <a:pt x="7478" y="19814"/>
                  <a:pt x="7603" y="19796"/>
                  <a:pt x="7727" y="19796"/>
                </a:cubicBezTo>
                <a:close/>
                <a:moveTo>
                  <a:pt x="15839" y="20878"/>
                </a:moveTo>
                <a:cubicBezTo>
                  <a:pt x="15876" y="20878"/>
                  <a:pt x="15914" y="20879"/>
                  <a:pt x="15952" y="20882"/>
                </a:cubicBezTo>
                <a:cubicBezTo>
                  <a:pt x="16148" y="20900"/>
                  <a:pt x="16345" y="20918"/>
                  <a:pt x="16434" y="21114"/>
                </a:cubicBezTo>
                <a:cubicBezTo>
                  <a:pt x="16541" y="21310"/>
                  <a:pt x="16452" y="21488"/>
                  <a:pt x="16345" y="21649"/>
                </a:cubicBezTo>
                <a:cubicBezTo>
                  <a:pt x="15988" y="22202"/>
                  <a:pt x="15488" y="22613"/>
                  <a:pt x="14899" y="22898"/>
                </a:cubicBezTo>
                <a:cubicBezTo>
                  <a:pt x="14436" y="23130"/>
                  <a:pt x="13972" y="23344"/>
                  <a:pt x="13472" y="23505"/>
                </a:cubicBezTo>
                <a:cubicBezTo>
                  <a:pt x="13436" y="23505"/>
                  <a:pt x="13401" y="23523"/>
                  <a:pt x="13365" y="23523"/>
                </a:cubicBezTo>
                <a:cubicBezTo>
                  <a:pt x="13276" y="23326"/>
                  <a:pt x="13311" y="23166"/>
                  <a:pt x="13472" y="23041"/>
                </a:cubicBezTo>
                <a:cubicBezTo>
                  <a:pt x="13615" y="22952"/>
                  <a:pt x="13775" y="22862"/>
                  <a:pt x="13918" y="22755"/>
                </a:cubicBezTo>
                <a:cubicBezTo>
                  <a:pt x="13954" y="22737"/>
                  <a:pt x="13989" y="22702"/>
                  <a:pt x="14025" y="22684"/>
                </a:cubicBezTo>
                <a:cubicBezTo>
                  <a:pt x="14043" y="22648"/>
                  <a:pt x="14061" y="22613"/>
                  <a:pt x="14043" y="22577"/>
                </a:cubicBezTo>
                <a:cubicBezTo>
                  <a:pt x="14022" y="22556"/>
                  <a:pt x="14001" y="22547"/>
                  <a:pt x="13980" y="22547"/>
                </a:cubicBezTo>
                <a:cubicBezTo>
                  <a:pt x="13966" y="22547"/>
                  <a:pt x="13951" y="22552"/>
                  <a:pt x="13936" y="22559"/>
                </a:cubicBezTo>
                <a:cubicBezTo>
                  <a:pt x="13865" y="22577"/>
                  <a:pt x="13811" y="22613"/>
                  <a:pt x="13758" y="22648"/>
                </a:cubicBezTo>
                <a:cubicBezTo>
                  <a:pt x="13543" y="22791"/>
                  <a:pt x="13347" y="22934"/>
                  <a:pt x="13133" y="23041"/>
                </a:cubicBezTo>
                <a:cubicBezTo>
                  <a:pt x="13080" y="23023"/>
                  <a:pt x="13062" y="22987"/>
                  <a:pt x="13044" y="22969"/>
                </a:cubicBezTo>
                <a:cubicBezTo>
                  <a:pt x="12937" y="22880"/>
                  <a:pt x="12972" y="22809"/>
                  <a:pt x="13044" y="22720"/>
                </a:cubicBezTo>
                <a:cubicBezTo>
                  <a:pt x="13258" y="22523"/>
                  <a:pt x="13454" y="22327"/>
                  <a:pt x="13686" y="22131"/>
                </a:cubicBezTo>
                <a:cubicBezTo>
                  <a:pt x="14007" y="21863"/>
                  <a:pt x="14329" y="21560"/>
                  <a:pt x="14685" y="21310"/>
                </a:cubicBezTo>
                <a:cubicBezTo>
                  <a:pt x="15030" y="21064"/>
                  <a:pt x="15406" y="20878"/>
                  <a:pt x="15839" y="20878"/>
                </a:cubicBezTo>
                <a:close/>
                <a:moveTo>
                  <a:pt x="7013" y="22541"/>
                </a:moveTo>
                <a:lnTo>
                  <a:pt x="7013" y="22559"/>
                </a:lnTo>
                <a:cubicBezTo>
                  <a:pt x="7691" y="22559"/>
                  <a:pt x="8333" y="22720"/>
                  <a:pt x="8958" y="22969"/>
                </a:cubicBezTo>
                <a:cubicBezTo>
                  <a:pt x="9297" y="23094"/>
                  <a:pt x="9636" y="23201"/>
                  <a:pt x="9975" y="23326"/>
                </a:cubicBezTo>
                <a:cubicBezTo>
                  <a:pt x="10082" y="23362"/>
                  <a:pt x="10118" y="23433"/>
                  <a:pt x="10082" y="23540"/>
                </a:cubicBezTo>
                <a:cubicBezTo>
                  <a:pt x="10082" y="23558"/>
                  <a:pt x="10082" y="23594"/>
                  <a:pt x="10064" y="23612"/>
                </a:cubicBezTo>
                <a:cubicBezTo>
                  <a:pt x="10064" y="23673"/>
                  <a:pt x="10039" y="23692"/>
                  <a:pt x="9999" y="23692"/>
                </a:cubicBezTo>
                <a:cubicBezTo>
                  <a:pt x="9982" y="23692"/>
                  <a:pt x="9961" y="23689"/>
                  <a:pt x="9939" y="23683"/>
                </a:cubicBezTo>
                <a:cubicBezTo>
                  <a:pt x="9636" y="23612"/>
                  <a:pt x="9315" y="23540"/>
                  <a:pt x="9011" y="23469"/>
                </a:cubicBezTo>
                <a:cubicBezTo>
                  <a:pt x="8869" y="23451"/>
                  <a:pt x="8726" y="23415"/>
                  <a:pt x="8583" y="23380"/>
                </a:cubicBezTo>
                <a:cubicBezTo>
                  <a:pt x="8559" y="23374"/>
                  <a:pt x="8536" y="23370"/>
                  <a:pt x="8514" y="23370"/>
                </a:cubicBezTo>
                <a:cubicBezTo>
                  <a:pt x="8470" y="23370"/>
                  <a:pt x="8434" y="23386"/>
                  <a:pt x="8423" y="23433"/>
                </a:cubicBezTo>
                <a:cubicBezTo>
                  <a:pt x="8387" y="23540"/>
                  <a:pt x="8476" y="23558"/>
                  <a:pt x="8547" y="23576"/>
                </a:cubicBezTo>
                <a:cubicBezTo>
                  <a:pt x="8940" y="23683"/>
                  <a:pt x="9333" y="23772"/>
                  <a:pt x="9725" y="23862"/>
                </a:cubicBezTo>
                <a:cubicBezTo>
                  <a:pt x="9779" y="23862"/>
                  <a:pt x="9832" y="23897"/>
                  <a:pt x="9886" y="23897"/>
                </a:cubicBezTo>
                <a:cubicBezTo>
                  <a:pt x="9993" y="23897"/>
                  <a:pt x="10011" y="23986"/>
                  <a:pt x="9993" y="24076"/>
                </a:cubicBezTo>
                <a:cubicBezTo>
                  <a:pt x="9993" y="24129"/>
                  <a:pt x="9975" y="24165"/>
                  <a:pt x="9904" y="24165"/>
                </a:cubicBezTo>
                <a:cubicBezTo>
                  <a:pt x="8922" y="24147"/>
                  <a:pt x="7977" y="24058"/>
                  <a:pt x="7049" y="23719"/>
                </a:cubicBezTo>
                <a:cubicBezTo>
                  <a:pt x="6852" y="23665"/>
                  <a:pt x="6674" y="23576"/>
                  <a:pt x="6513" y="23451"/>
                </a:cubicBezTo>
                <a:cubicBezTo>
                  <a:pt x="6335" y="23308"/>
                  <a:pt x="6228" y="23130"/>
                  <a:pt x="6246" y="22880"/>
                </a:cubicBezTo>
                <a:cubicBezTo>
                  <a:pt x="6246" y="22702"/>
                  <a:pt x="6281" y="22648"/>
                  <a:pt x="6460" y="22595"/>
                </a:cubicBezTo>
                <a:cubicBezTo>
                  <a:pt x="6638" y="22541"/>
                  <a:pt x="6835" y="22541"/>
                  <a:pt x="7013" y="22541"/>
                </a:cubicBezTo>
                <a:close/>
                <a:moveTo>
                  <a:pt x="15845" y="23478"/>
                </a:moveTo>
                <a:cubicBezTo>
                  <a:pt x="15976" y="23478"/>
                  <a:pt x="16107" y="23481"/>
                  <a:pt x="16238" y="23487"/>
                </a:cubicBezTo>
                <a:cubicBezTo>
                  <a:pt x="16666" y="23505"/>
                  <a:pt x="17023" y="23665"/>
                  <a:pt x="17308" y="23986"/>
                </a:cubicBezTo>
                <a:cubicBezTo>
                  <a:pt x="17594" y="24325"/>
                  <a:pt x="17487" y="24789"/>
                  <a:pt x="17076" y="24950"/>
                </a:cubicBezTo>
                <a:cubicBezTo>
                  <a:pt x="16922" y="24998"/>
                  <a:pt x="16775" y="24998"/>
                  <a:pt x="16615" y="24998"/>
                </a:cubicBezTo>
                <a:cubicBezTo>
                  <a:pt x="16535" y="24998"/>
                  <a:pt x="16452" y="24998"/>
                  <a:pt x="16363" y="25003"/>
                </a:cubicBezTo>
                <a:cubicBezTo>
                  <a:pt x="15881" y="24968"/>
                  <a:pt x="15363" y="24896"/>
                  <a:pt x="14846" y="24754"/>
                </a:cubicBezTo>
                <a:cubicBezTo>
                  <a:pt x="14382" y="24629"/>
                  <a:pt x="13918" y="24486"/>
                  <a:pt x="13454" y="24308"/>
                </a:cubicBezTo>
                <a:cubicBezTo>
                  <a:pt x="13419" y="24290"/>
                  <a:pt x="13311" y="24308"/>
                  <a:pt x="13329" y="24218"/>
                </a:cubicBezTo>
                <a:cubicBezTo>
                  <a:pt x="13343" y="24191"/>
                  <a:pt x="13361" y="24182"/>
                  <a:pt x="13382" y="24182"/>
                </a:cubicBezTo>
                <a:cubicBezTo>
                  <a:pt x="13416" y="24182"/>
                  <a:pt x="13457" y="24207"/>
                  <a:pt x="13490" y="24218"/>
                </a:cubicBezTo>
                <a:cubicBezTo>
                  <a:pt x="13936" y="24290"/>
                  <a:pt x="14382" y="24361"/>
                  <a:pt x="14828" y="24433"/>
                </a:cubicBezTo>
                <a:cubicBezTo>
                  <a:pt x="14917" y="24450"/>
                  <a:pt x="15024" y="24450"/>
                  <a:pt x="15131" y="24450"/>
                </a:cubicBezTo>
                <a:cubicBezTo>
                  <a:pt x="15167" y="24450"/>
                  <a:pt x="15221" y="24433"/>
                  <a:pt x="15221" y="24397"/>
                </a:cubicBezTo>
                <a:cubicBezTo>
                  <a:pt x="15221" y="24343"/>
                  <a:pt x="15203" y="24325"/>
                  <a:pt x="15149" y="24308"/>
                </a:cubicBezTo>
                <a:cubicBezTo>
                  <a:pt x="15114" y="24290"/>
                  <a:pt x="15060" y="24290"/>
                  <a:pt x="15024" y="24272"/>
                </a:cubicBezTo>
                <a:lnTo>
                  <a:pt x="13650" y="24040"/>
                </a:lnTo>
                <a:cubicBezTo>
                  <a:pt x="13597" y="24022"/>
                  <a:pt x="13543" y="24004"/>
                  <a:pt x="13472" y="24004"/>
                </a:cubicBezTo>
                <a:cubicBezTo>
                  <a:pt x="13419" y="24004"/>
                  <a:pt x="13383" y="23986"/>
                  <a:pt x="13383" y="23933"/>
                </a:cubicBezTo>
                <a:cubicBezTo>
                  <a:pt x="13383" y="23862"/>
                  <a:pt x="13383" y="23826"/>
                  <a:pt x="13454" y="23808"/>
                </a:cubicBezTo>
                <a:cubicBezTo>
                  <a:pt x="13597" y="23772"/>
                  <a:pt x="13740" y="23719"/>
                  <a:pt x="13900" y="23701"/>
                </a:cubicBezTo>
                <a:cubicBezTo>
                  <a:pt x="14540" y="23552"/>
                  <a:pt x="15191" y="23478"/>
                  <a:pt x="15845" y="23478"/>
                </a:cubicBezTo>
                <a:close/>
                <a:moveTo>
                  <a:pt x="11812" y="22491"/>
                </a:moveTo>
                <a:cubicBezTo>
                  <a:pt x="12158" y="22491"/>
                  <a:pt x="12455" y="22598"/>
                  <a:pt x="12705" y="22862"/>
                </a:cubicBezTo>
                <a:cubicBezTo>
                  <a:pt x="12937" y="23130"/>
                  <a:pt x="13115" y="23415"/>
                  <a:pt x="13169" y="23754"/>
                </a:cubicBezTo>
                <a:cubicBezTo>
                  <a:pt x="13204" y="24076"/>
                  <a:pt x="13097" y="24361"/>
                  <a:pt x="12901" y="24611"/>
                </a:cubicBezTo>
                <a:cubicBezTo>
                  <a:pt x="12651" y="24914"/>
                  <a:pt x="12312" y="25093"/>
                  <a:pt x="11902" y="25128"/>
                </a:cubicBezTo>
                <a:cubicBezTo>
                  <a:pt x="11735" y="25139"/>
                  <a:pt x="11569" y="25164"/>
                  <a:pt x="11402" y="25164"/>
                </a:cubicBezTo>
                <a:cubicBezTo>
                  <a:pt x="11301" y="25164"/>
                  <a:pt x="11200" y="25155"/>
                  <a:pt x="11099" y="25128"/>
                </a:cubicBezTo>
                <a:cubicBezTo>
                  <a:pt x="10546" y="24950"/>
                  <a:pt x="10207" y="24575"/>
                  <a:pt x="10243" y="23986"/>
                </a:cubicBezTo>
                <a:cubicBezTo>
                  <a:pt x="10243" y="23362"/>
                  <a:pt x="10831" y="22613"/>
                  <a:pt x="11581" y="22506"/>
                </a:cubicBezTo>
                <a:cubicBezTo>
                  <a:pt x="11660" y="22496"/>
                  <a:pt x="11737" y="22491"/>
                  <a:pt x="11812" y="22491"/>
                </a:cubicBezTo>
                <a:close/>
                <a:moveTo>
                  <a:pt x="9190" y="24395"/>
                </a:moveTo>
                <a:cubicBezTo>
                  <a:pt x="9416" y="24395"/>
                  <a:pt x="9642" y="24397"/>
                  <a:pt x="9868" y="24397"/>
                </a:cubicBezTo>
                <a:cubicBezTo>
                  <a:pt x="10046" y="24397"/>
                  <a:pt x="10046" y="24397"/>
                  <a:pt x="10118" y="24611"/>
                </a:cubicBezTo>
                <a:lnTo>
                  <a:pt x="10100" y="24611"/>
                </a:lnTo>
                <a:cubicBezTo>
                  <a:pt x="9743" y="24682"/>
                  <a:pt x="9386" y="24772"/>
                  <a:pt x="9047" y="24861"/>
                </a:cubicBezTo>
                <a:cubicBezTo>
                  <a:pt x="8958" y="24879"/>
                  <a:pt x="8797" y="24861"/>
                  <a:pt x="8833" y="25003"/>
                </a:cubicBezTo>
                <a:cubicBezTo>
                  <a:pt x="8848" y="25041"/>
                  <a:pt x="8880" y="25054"/>
                  <a:pt x="8917" y="25054"/>
                </a:cubicBezTo>
                <a:cubicBezTo>
                  <a:pt x="8969" y="25054"/>
                  <a:pt x="9032" y="25032"/>
                  <a:pt x="9083" y="25021"/>
                </a:cubicBezTo>
                <a:cubicBezTo>
                  <a:pt x="9404" y="24968"/>
                  <a:pt x="9725" y="24896"/>
                  <a:pt x="10046" y="24825"/>
                </a:cubicBezTo>
                <a:cubicBezTo>
                  <a:pt x="10100" y="24825"/>
                  <a:pt x="10135" y="24807"/>
                  <a:pt x="10189" y="24807"/>
                </a:cubicBezTo>
                <a:cubicBezTo>
                  <a:pt x="10198" y="24804"/>
                  <a:pt x="10207" y="24803"/>
                  <a:pt x="10214" y="24803"/>
                </a:cubicBezTo>
                <a:cubicBezTo>
                  <a:pt x="10249" y="24803"/>
                  <a:pt x="10267" y="24835"/>
                  <a:pt x="10296" y="24879"/>
                </a:cubicBezTo>
                <a:cubicBezTo>
                  <a:pt x="10314" y="24914"/>
                  <a:pt x="10296" y="24950"/>
                  <a:pt x="10243" y="24986"/>
                </a:cubicBezTo>
                <a:cubicBezTo>
                  <a:pt x="10225" y="25021"/>
                  <a:pt x="10189" y="25057"/>
                  <a:pt x="10153" y="25075"/>
                </a:cubicBezTo>
                <a:cubicBezTo>
                  <a:pt x="9493" y="25521"/>
                  <a:pt x="8797" y="25878"/>
                  <a:pt x="7994" y="26003"/>
                </a:cubicBezTo>
                <a:cubicBezTo>
                  <a:pt x="7859" y="26021"/>
                  <a:pt x="7725" y="26031"/>
                  <a:pt x="7593" y="26031"/>
                </a:cubicBezTo>
                <a:cubicBezTo>
                  <a:pt x="7343" y="26031"/>
                  <a:pt x="7098" y="25995"/>
                  <a:pt x="6852" y="25913"/>
                </a:cubicBezTo>
                <a:cubicBezTo>
                  <a:pt x="6638" y="25842"/>
                  <a:pt x="6424" y="25753"/>
                  <a:pt x="6406" y="25485"/>
                </a:cubicBezTo>
                <a:cubicBezTo>
                  <a:pt x="6371" y="25253"/>
                  <a:pt x="6478" y="25057"/>
                  <a:pt x="6656" y="24896"/>
                </a:cubicBezTo>
                <a:cubicBezTo>
                  <a:pt x="6995" y="24593"/>
                  <a:pt x="7406" y="24504"/>
                  <a:pt x="7834" y="24450"/>
                </a:cubicBezTo>
                <a:cubicBezTo>
                  <a:pt x="8286" y="24403"/>
                  <a:pt x="8738" y="24395"/>
                  <a:pt x="9190" y="24395"/>
                </a:cubicBezTo>
                <a:close/>
                <a:moveTo>
                  <a:pt x="13294" y="24522"/>
                </a:moveTo>
                <a:cubicBezTo>
                  <a:pt x="13579" y="24682"/>
                  <a:pt x="13865" y="24825"/>
                  <a:pt x="14114" y="24986"/>
                </a:cubicBezTo>
                <a:cubicBezTo>
                  <a:pt x="14721" y="25325"/>
                  <a:pt x="15328" y="25664"/>
                  <a:pt x="15845" y="26110"/>
                </a:cubicBezTo>
                <a:cubicBezTo>
                  <a:pt x="16041" y="26288"/>
                  <a:pt x="16202" y="26502"/>
                  <a:pt x="16309" y="26752"/>
                </a:cubicBezTo>
                <a:cubicBezTo>
                  <a:pt x="16345" y="26823"/>
                  <a:pt x="16345" y="26913"/>
                  <a:pt x="16345" y="27002"/>
                </a:cubicBezTo>
                <a:cubicBezTo>
                  <a:pt x="16360" y="27257"/>
                  <a:pt x="16211" y="27411"/>
                  <a:pt x="15993" y="27411"/>
                </a:cubicBezTo>
                <a:cubicBezTo>
                  <a:pt x="15952" y="27411"/>
                  <a:pt x="15908" y="27406"/>
                  <a:pt x="15863" y="27394"/>
                </a:cubicBezTo>
                <a:cubicBezTo>
                  <a:pt x="15310" y="27269"/>
                  <a:pt x="14846" y="27002"/>
                  <a:pt x="14453" y="26574"/>
                </a:cubicBezTo>
                <a:cubicBezTo>
                  <a:pt x="14007" y="26074"/>
                  <a:pt x="13615" y="25521"/>
                  <a:pt x="13240" y="24968"/>
                </a:cubicBezTo>
                <a:cubicBezTo>
                  <a:pt x="13187" y="24896"/>
                  <a:pt x="13133" y="24825"/>
                  <a:pt x="13062" y="24736"/>
                </a:cubicBezTo>
                <a:cubicBezTo>
                  <a:pt x="13073" y="24734"/>
                  <a:pt x="13084" y="24733"/>
                  <a:pt x="13094" y="24733"/>
                </a:cubicBezTo>
                <a:cubicBezTo>
                  <a:pt x="13177" y="24733"/>
                  <a:pt x="13210" y="24795"/>
                  <a:pt x="13258" y="24843"/>
                </a:cubicBezTo>
                <a:cubicBezTo>
                  <a:pt x="13650" y="25235"/>
                  <a:pt x="14061" y="25574"/>
                  <a:pt x="14507" y="25913"/>
                </a:cubicBezTo>
                <a:cubicBezTo>
                  <a:pt x="14556" y="25950"/>
                  <a:pt x="14605" y="26021"/>
                  <a:pt x="14660" y="26021"/>
                </a:cubicBezTo>
                <a:cubicBezTo>
                  <a:pt x="14685" y="26021"/>
                  <a:pt x="14711" y="26006"/>
                  <a:pt x="14739" y="25967"/>
                </a:cubicBezTo>
                <a:cubicBezTo>
                  <a:pt x="14828" y="25860"/>
                  <a:pt x="14685" y="25789"/>
                  <a:pt x="14614" y="25735"/>
                </a:cubicBezTo>
                <a:cubicBezTo>
                  <a:pt x="14400" y="25539"/>
                  <a:pt x="14168" y="25360"/>
                  <a:pt x="13918" y="25164"/>
                </a:cubicBezTo>
                <a:cubicBezTo>
                  <a:pt x="13704" y="25003"/>
                  <a:pt x="13543" y="24807"/>
                  <a:pt x="13329" y="24647"/>
                </a:cubicBezTo>
                <a:cubicBezTo>
                  <a:pt x="13311" y="24629"/>
                  <a:pt x="13294" y="24611"/>
                  <a:pt x="13294" y="24522"/>
                </a:cubicBezTo>
                <a:close/>
                <a:moveTo>
                  <a:pt x="5371" y="25521"/>
                </a:moveTo>
                <a:lnTo>
                  <a:pt x="5371" y="25521"/>
                </a:lnTo>
                <a:cubicBezTo>
                  <a:pt x="5229" y="26467"/>
                  <a:pt x="4854" y="27216"/>
                  <a:pt x="3944" y="27644"/>
                </a:cubicBezTo>
                <a:cubicBezTo>
                  <a:pt x="4176" y="26752"/>
                  <a:pt x="4515" y="25985"/>
                  <a:pt x="5371" y="25521"/>
                </a:cubicBezTo>
                <a:close/>
                <a:moveTo>
                  <a:pt x="12891" y="24970"/>
                </a:moveTo>
                <a:cubicBezTo>
                  <a:pt x="13101" y="25517"/>
                  <a:pt x="13259" y="26063"/>
                  <a:pt x="13365" y="26627"/>
                </a:cubicBezTo>
                <a:cubicBezTo>
                  <a:pt x="13419" y="26913"/>
                  <a:pt x="13472" y="27198"/>
                  <a:pt x="13454" y="27501"/>
                </a:cubicBezTo>
                <a:cubicBezTo>
                  <a:pt x="13454" y="27805"/>
                  <a:pt x="13383" y="28126"/>
                  <a:pt x="13276" y="28411"/>
                </a:cubicBezTo>
                <a:cubicBezTo>
                  <a:pt x="13204" y="28608"/>
                  <a:pt x="13097" y="28750"/>
                  <a:pt x="12901" y="28857"/>
                </a:cubicBezTo>
                <a:cubicBezTo>
                  <a:pt x="12813" y="28906"/>
                  <a:pt x="12719" y="28934"/>
                  <a:pt x="12623" y="28934"/>
                </a:cubicBezTo>
                <a:cubicBezTo>
                  <a:pt x="12544" y="28934"/>
                  <a:pt x="12464" y="28916"/>
                  <a:pt x="12384" y="28875"/>
                </a:cubicBezTo>
                <a:cubicBezTo>
                  <a:pt x="12152" y="28768"/>
                  <a:pt x="11955" y="28590"/>
                  <a:pt x="11884" y="28322"/>
                </a:cubicBezTo>
                <a:cubicBezTo>
                  <a:pt x="11759" y="27894"/>
                  <a:pt x="11723" y="27448"/>
                  <a:pt x="11759" y="27002"/>
                </a:cubicBezTo>
                <a:cubicBezTo>
                  <a:pt x="11813" y="26556"/>
                  <a:pt x="11884" y="26110"/>
                  <a:pt x="11884" y="25646"/>
                </a:cubicBezTo>
                <a:cubicBezTo>
                  <a:pt x="11884" y="25557"/>
                  <a:pt x="11902" y="25485"/>
                  <a:pt x="11920" y="25396"/>
                </a:cubicBezTo>
                <a:cubicBezTo>
                  <a:pt x="11920" y="25325"/>
                  <a:pt x="11973" y="25307"/>
                  <a:pt x="12045" y="25307"/>
                </a:cubicBezTo>
                <a:cubicBezTo>
                  <a:pt x="12116" y="25307"/>
                  <a:pt x="12152" y="25325"/>
                  <a:pt x="12152" y="25414"/>
                </a:cubicBezTo>
                <a:cubicBezTo>
                  <a:pt x="12134" y="25610"/>
                  <a:pt x="12134" y="25824"/>
                  <a:pt x="12134" y="26038"/>
                </a:cubicBezTo>
                <a:cubicBezTo>
                  <a:pt x="12134" y="26110"/>
                  <a:pt x="12116" y="26235"/>
                  <a:pt x="12241" y="26235"/>
                </a:cubicBezTo>
                <a:cubicBezTo>
                  <a:pt x="12366" y="26235"/>
                  <a:pt x="12330" y="26110"/>
                  <a:pt x="12330" y="26038"/>
                </a:cubicBezTo>
                <a:cubicBezTo>
                  <a:pt x="12330" y="25860"/>
                  <a:pt x="12348" y="25681"/>
                  <a:pt x="12330" y="25503"/>
                </a:cubicBezTo>
                <a:cubicBezTo>
                  <a:pt x="12330" y="25414"/>
                  <a:pt x="12348" y="25342"/>
                  <a:pt x="12384" y="25253"/>
                </a:cubicBezTo>
                <a:cubicBezTo>
                  <a:pt x="12402" y="25218"/>
                  <a:pt x="12455" y="25182"/>
                  <a:pt x="12491" y="25182"/>
                </a:cubicBezTo>
                <a:cubicBezTo>
                  <a:pt x="12544" y="25182"/>
                  <a:pt x="12544" y="25253"/>
                  <a:pt x="12544" y="25289"/>
                </a:cubicBezTo>
                <a:cubicBezTo>
                  <a:pt x="12598" y="25592"/>
                  <a:pt x="12633" y="25896"/>
                  <a:pt x="12687" y="26199"/>
                </a:cubicBezTo>
                <a:cubicBezTo>
                  <a:pt x="12705" y="26306"/>
                  <a:pt x="12723" y="26413"/>
                  <a:pt x="12758" y="26520"/>
                </a:cubicBezTo>
                <a:cubicBezTo>
                  <a:pt x="12758" y="26556"/>
                  <a:pt x="12794" y="26591"/>
                  <a:pt x="12830" y="26591"/>
                </a:cubicBezTo>
                <a:cubicBezTo>
                  <a:pt x="12883" y="26591"/>
                  <a:pt x="12901" y="26556"/>
                  <a:pt x="12901" y="26520"/>
                </a:cubicBezTo>
                <a:cubicBezTo>
                  <a:pt x="12919" y="26431"/>
                  <a:pt x="12901" y="26360"/>
                  <a:pt x="12901" y="26288"/>
                </a:cubicBezTo>
                <a:cubicBezTo>
                  <a:pt x="12848" y="25931"/>
                  <a:pt x="12794" y="25574"/>
                  <a:pt x="12741" y="25218"/>
                </a:cubicBezTo>
                <a:cubicBezTo>
                  <a:pt x="12723" y="25095"/>
                  <a:pt x="12740" y="25007"/>
                  <a:pt x="12891" y="24970"/>
                </a:cubicBezTo>
                <a:close/>
                <a:moveTo>
                  <a:pt x="10636" y="25175"/>
                </a:moveTo>
                <a:cubicBezTo>
                  <a:pt x="10665" y="25175"/>
                  <a:pt x="10699" y="25189"/>
                  <a:pt x="10742" y="25218"/>
                </a:cubicBezTo>
                <a:cubicBezTo>
                  <a:pt x="10974" y="25342"/>
                  <a:pt x="10974" y="25342"/>
                  <a:pt x="10885" y="25610"/>
                </a:cubicBezTo>
                <a:cubicBezTo>
                  <a:pt x="10760" y="26021"/>
                  <a:pt x="10617" y="26449"/>
                  <a:pt x="10528" y="26877"/>
                </a:cubicBezTo>
                <a:cubicBezTo>
                  <a:pt x="10510" y="26895"/>
                  <a:pt x="10510" y="26895"/>
                  <a:pt x="10510" y="26913"/>
                </a:cubicBezTo>
                <a:cubicBezTo>
                  <a:pt x="10492" y="27002"/>
                  <a:pt x="10457" y="27091"/>
                  <a:pt x="10564" y="27127"/>
                </a:cubicBezTo>
                <a:cubicBezTo>
                  <a:pt x="10572" y="27128"/>
                  <a:pt x="10579" y="27129"/>
                  <a:pt x="10586" y="27129"/>
                </a:cubicBezTo>
                <a:cubicBezTo>
                  <a:pt x="10673" y="27129"/>
                  <a:pt x="10690" y="27032"/>
                  <a:pt x="10706" y="26966"/>
                </a:cubicBezTo>
                <a:cubicBezTo>
                  <a:pt x="10796" y="26645"/>
                  <a:pt x="10885" y="26306"/>
                  <a:pt x="10992" y="25985"/>
                </a:cubicBezTo>
                <a:cubicBezTo>
                  <a:pt x="11028" y="25824"/>
                  <a:pt x="11081" y="25646"/>
                  <a:pt x="11135" y="25485"/>
                </a:cubicBezTo>
                <a:cubicBezTo>
                  <a:pt x="11170" y="25414"/>
                  <a:pt x="11206" y="25378"/>
                  <a:pt x="11295" y="25378"/>
                </a:cubicBezTo>
                <a:cubicBezTo>
                  <a:pt x="11331" y="25384"/>
                  <a:pt x="11367" y="25386"/>
                  <a:pt x="11403" y="25386"/>
                </a:cubicBezTo>
                <a:cubicBezTo>
                  <a:pt x="11476" y="25386"/>
                  <a:pt x="11551" y="25378"/>
                  <a:pt x="11634" y="25378"/>
                </a:cubicBezTo>
                <a:lnTo>
                  <a:pt x="11634" y="25396"/>
                </a:lnTo>
                <a:cubicBezTo>
                  <a:pt x="11599" y="25860"/>
                  <a:pt x="11581" y="26288"/>
                  <a:pt x="11492" y="26716"/>
                </a:cubicBezTo>
                <a:cubicBezTo>
                  <a:pt x="11438" y="26930"/>
                  <a:pt x="11384" y="27145"/>
                  <a:pt x="11295" y="27359"/>
                </a:cubicBezTo>
                <a:cubicBezTo>
                  <a:pt x="11117" y="27751"/>
                  <a:pt x="10921" y="28126"/>
                  <a:pt x="10706" y="28483"/>
                </a:cubicBezTo>
                <a:cubicBezTo>
                  <a:pt x="10599" y="28661"/>
                  <a:pt x="10457" y="28822"/>
                  <a:pt x="10314" y="28965"/>
                </a:cubicBezTo>
                <a:cubicBezTo>
                  <a:pt x="10210" y="29060"/>
                  <a:pt x="10110" y="29109"/>
                  <a:pt x="10014" y="29109"/>
                </a:cubicBezTo>
                <a:cubicBezTo>
                  <a:pt x="9894" y="29109"/>
                  <a:pt x="9780" y="29033"/>
                  <a:pt x="9672" y="28875"/>
                </a:cubicBezTo>
                <a:cubicBezTo>
                  <a:pt x="9565" y="28697"/>
                  <a:pt x="9511" y="28501"/>
                  <a:pt x="9493" y="28287"/>
                </a:cubicBezTo>
                <a:cubicBezTo>
                  <a:pt x="9475" y="27894"/>
                  <a:pt x="9529" y="27484"/>
                  <a:pt x="9654" y="27109"/>
                </a:cubicBezTo>
                <a:cubicBezTo>
                  <a:pt x="9850" y="26449"/>
                  <a:pt x="10171" y="25842"/>
                  <a:pt x="10528" y="25271"/>
                </a:cubicBezTo>
                <a:cubicBezTo>
                  <a:pt x="10560" y="25207"/>
                  <a:pt x="10592" y="25175"/>
                  <a:pt x="10636" y="25175"/>
                </a:cubicBezTo>
                <a:close/>
                <a:moveTo>
                  <a:pt x="6599" y="29236"/>
                </a:moveTo>
                <a:cubicBezTo>
                  <a:pt x="7177" y="29236"/>
                  <a:pt x="7714" y="29451"/>
                  <a:pt x="8262" y="29732"/>
                </a:cubicBezTo>
                <a:cubicBezTo>
                  <a:pt x="7963" y="30016"/>
                  <a:pt x="7625" y="30137"/>
                  <a:pt x="7272" y="30137"/>
                </a:cubicBezTo>
                <a:cubicBezTo>
                  <a:pt x="7204" y="30137"/>
                  <a:pt x="7135" y="30133"/>
                  <a:pt x="7067" y="30124"/>
                </a:cubicBezTo>
                <a:cubicBezTo>
                  <a:pt x="6567" y="30071"/>
                  <a:pt x="6317" y="29714"/>
                  <a:pt x="6121" y="29286"/>
                </a:cubicBezTo>
                <a:cubicBezTo>
                  <a:pt x="6284" y="29252"/>
                  <a:pt x="6443" y="29236"/>
                  <a:pt x="6599" y="29236"/>
                </a:cubicBezTo>
                <a:close/>
                <a:moveTo>
                  <a:pt x="1867" y="29502"/>
                </a:moveTo>
                <a:cubicBezTo>
                  <a:pt x="2695" y="29502"/>
                  <a:pt x="3469" y="29921"/>
                  <a:pt x="3694" y="30499"/>
                </a:cubicBezTo>
                <a:cubicBezTo>
                  <a:pt x="3685" y="30500"/>
                  <a:pt x="3675" y="30500"/>
                  <a:pt x="3664" y="30500"/>
                </a:cubicBezTo>
                <a:cubicBezTo>
                  <a:pt x="3280" y="30500"/>
                  <a:pt x="1971" y="29899"/>
                  <a:pt x="1589" y="29518"/>
                </a:cubicBezTo>
                <a:cubicBezTo>
                  <a:pt x="1682" y="29507"/>
                  <a:pt x="1774" y="29502"/>
                  <a:pt x="1867" y="29502"/>
                </a:cubicBezTo>
                <a:close/>
                <a:moveTo>
                  <a:pt x="6513" y="32979"/>
                </a:moveTo>
                <a:cubicBezTo>
                  <a:pt x="6406" y="33693"/>
                  <a:pt x="5907" y="34638"/>
                  <a:pt x="5371" y="35102"/>
                </a:cubicBezTo>
                <a:cubicBezTo>
                  <a:pt x="5211" y="34299"/>
                  <a:pt x="5800" y="33229"/>
                  <a:pt x="6513" y="32979"/>
                </a:cubicBezTo>
                <a:close/>
                <a:moveTo>
                  <a:pt x="7311" y="35887"/>
                </a:moveTo>
                <a:cubicBezTo>
                  <a:pt x="7512" y="35887"/>
                  <a:pt x="7716" y="35900"/>
                  <a:pt x="7923" y="35923"/>
                </a:cubicBezTo>
                <a:cubicBezTo>
                  <a:pt x="7637" y="36269"/>
                  <a:pt x="7111" y="36464"/>
                  <a:pt x="6532" y="36464"/>
                </a:cubicBezTo>
                <a:cubicBezTo>
                  <a:pt x="6246" y="36464"/>
                  <a:pt x="5946" y="36416"/>
                  <a:pt x="5657" y="36316"/>
                </a:cubicBezTo>
                <a:cubicBezTo>
                  <a:pt x="6186" y="35998"/>
                  <a:pt x="6735" y="35887"/>
                  <a:pt x="7311" y="35887"/>
                </a:cubicBezTo>
                <a:close/>
                <a:moveTo>
                  <a:pt x="4349" y="38727"/>
                </a:moveTo>
                <a:cubicBezTo>
                  <a:pt x="4601" y="38727"/>
                  <a:pt x="4857" y="38768"/>
                  <a:pt x="5104" y="38885"/>
                </a:cubicBezTo>
                <a:cubicBezTo>
                  <a:pt x="5479" y="39063"/>
                  <a:pt x="5853" y="39278"/>
                  <a:pt x="6174" y="39563"/>
                </a:cubicBezTo>
                <a:cubicBezTo>
                  <a:pt x="6192" y="39581"/>
                  <a:pt x="6210" y="39599"/>
                  <a:pt x="6192" y="39634"/>
                </a:cubicBezTo>
                <a:cubicBezTo>
                  <a:pt x="6160" y="39642"/>
                  <a:pt x="6127" y="39644"/>
                  <a:pt x="6094" y="39644"/>
                </a:cubicBezTo>
                <a:cubicBezTo>
                  <a:pt x="5960" y="39644"/>
                  <a:pt x="5818" y="39599"/>
                  <a:pt x="5675" y="39599"/>
                </a:cubicBezTo>
                <a:cubicBezTo>
                  <a:pt x="5336" y="39599"/>
                  <a:pt x="4997" y="39563"/>
                  <a:pt x="4658" y="39456"/>
                </a:cubicBezTo>
                <a:cubicBezTo>
                  <a:pt x="4337" y="39367"/>
                  <a:pt x="4069" y="39224"/>
                  <a:pt x="3801" y="39010"/>
                </a:cubicBezTo>
                <a:cubicBezTo>
                  <a:pt x="3694" y="38921"/>
                  <a:pt x="3694" y="38867"/>
                  <a:pt x="3819" y="38814"/>
                </a:cubicBezTo>
                <a:cubicBezTo>
                  <a:pt x="3891" y="38778"/>
                  <a:pt x="3980" y="38742"/>
                  <a:pt x="4069" y="38742"/>
                </a:cubicBezTo>
                <a:cubicBezTo>
                  <a:pt x="4161" y="38733"/>
                  <a:pt x="4255" y="38727"/>
                  <a:pt x="4349" y="38727"/>
                </a:cubicBezTo>
                <a:close/>
                <a:moveTo>
                  <a:pt x="9187" y="0"/>
                </a:moveTo>
                <a:cubicBezTo>
                  <a:pt x="9095" y="0"/>
                  <a:pt x="9000" y="32"/>
                  <a:pt x="8904" y="95"/>
                </a:cubicBezTo>
                <a:cubicBezTo>
                  <a:pt x="8779" y="167"/>
                  <a:pt x="8690" y="292"/>
                  <a:pt x="8619" y="416"/>
                </a:cubicBezTo>
                <a:cubicBezTo>
                  <a:pt x="8405" y="738"/>
                  <a:pt x="8298" y="1094"/>
                  <a:pt x="8226" y="1487"/>
                </a:cubicBezTo>
                <a:cubicBezTo>
                  <a:pt x="8084" y="2236"/>
                  <a:pt x="8012" y="2986"/>
                  <a:pt x="8012" y="3753"/>
                </a:cubicBezTo>
                <a:cubicBezTo>
                  <a:pt x="8012" y="3842"/>
                  <a:pt x="8030" y="3931"/>
                  <a:pt x="7977" y="4056"/>
                </a:cubicBezTo>
                <a:cubicBezTo>
                  <a:pt x="7869" y="3664"/>
                  <a:pt x="7745" y="3343"/>
                  <a:pt x="7602" y="3021"/>
                </a:cubicBezTo>
                <a:cubicBezTo>
                  <a:pt x="7299" y="2272"/>
                  <a:pt x="6924" y="1558"/>
                  <a:pt x="6371" y="970"/>
                </a:cubicBezTo>
                <a:cubicBezTo>
                  <a:pt x="6174" y="755"/>
                  <a:pt x="5960" y="595"/>
                  <a:pt x="5693" y="488"/>
                </a:cubicBezTo>
                <a:cubicBezTo>
                  <a:pt x="5637" y="465"/>
                  <a:pt x="5582" y="453"/>
                  <a:pt x="5531" y="453"/>
                </a:cubicBezTo>
                <a:cubicBezTo>
                  <a:pt x="5384" y="453"/>
                  <a:pt x="5259" y="543"/>
                  <a:pt x="5193" y="702"/>
                </a:cubicBezTo>
                <a:cubicBezTo>
                  <a:pt x="5140" y="809"/>
                  <a:pt x="5122" y="934"/>
                  <a:pt x="5122" y="1059"/>
                </a:cubicBezTo>
                <a:cubicBezTo>
                  <a:pt x="5104" y="1291"/>
                  <a:pt x="5122" y="1505"/>
                  <a:pt x="5157" y="1737"/>
                </a:cubicBezTo>
                <a:cubicBezTo>
                  <a:pt x="5086" y="1737"/>
                  <a:pt x="5086" y="1683"/>
                  <a:pt x="5050" y="1648"/>
                </a:cubicBezTo>
                <a:cubicBezTo>
                  <a:pt x="4890" y="1469"/>
                  <a:pt x="4747" y="1273"/>
                  <a:pt x="4551" y="1094"/>
                </a:cubicBezTo>
                <a:cubicBezTo>
                  <a:pt x="4230" y="791"/>
                  <a:pt x="3873" y="541"/>
                  <a:pt x="3409" y="488"/>
                </a:cubicBezTo>
                <a:cubicBezTo>
                  <a:pt x="3368" y="483"/>
                  <a:pt x="3329" y="480"/>
                  <a:pt x="3290" y="480"/>
                </a:cubicBezTo>
                <a:cubicBezTo>
                  <a:pt x="2782" y="480"/>
                  <a:pt x="2439" y="902"/>
                  <a:pt x="2588" y="1416"/>
                </a:cubicBezTo>
                <a:cubicBezTo>
                  <a:pt x="2659" y="1630"/>
                  <a:pt x="2749" y="1808"/>
                  <a:pt x="2856" y="2004"/>
                </a:cubicBezTo>
                <a:cubicBezTo>
                  <a:pt x="3052" y="2326"/>
                  <a:pt x="3248" y="2647"/>
                  <a:pt x="3480" y="2950"/>
                </a:cubicBezTo>
                <a:cubicBezTo>
                  <a:pt x="3453" y="2977"/>
                  <a:pt x="3427" y="2986"/>
                  <a:pt x="3400" y="2986"/>
                </a:cubicBezTo>
                <a:cubicBezTo>
                  <a:pt x="3373" y="2986"/>
                  <a:pt x="3346" y="2977"/>
                  <a:pt x="3320" y="2968"/>
                </a:cubicBezTo>
                <a:cubicBezTo>
                  <a:pt x="3238" y="2954"/>
                  <a:pt x="3153" y="2948"/>
                  <a:pt x="3068" y="2948"/>
                </a:cubicBezTo>
                <a:cubicBezTo>
                  <a:pt x="2931" y="2948"/>
                  <a:pt x="2792" y="2964"/>
                  <a:pt x="2659" y="2986"/>
                </a:cubicBezTo>
                <a:cubicBezTo>
                  <a:pt x="2249" y="3039"/>
                  <a:pt x="1964" y="3378"/>
                  <a:pt x="1981" y="3771"/>
                </a:cubicBezTo>
                <a:cubicBezTo>
                  <a:pt x="1981" y="4038"/>
                  <a:pt x="2088" y="4270"/>
                  <a:pt x="2178" y="4502"/>
                </a:cubicBezTo>
                <a:cubicBezTo>
                  <a:pt x="2285" y="4752"/>
                  <a:pt x="2427" y="4984"/>
                  <a:pt x="2588" y="5198"/>
                </a:cubicBezTo>
                <a:cubicBezTo>
                  <a:pt x="2570" y="5216"/>
                  <a:pt x="2552" y="5221"/>
                  <a:pt x="2535" y="5221"/>
                </a:cubicBezTo>
                <a:cubicBezTo>
                  <a:pt x="2517" y="5221"/>
                  <a:pt x="2499" y="5216"/>
                  <a:pt x="2481" y="5216"/>
                </a:cubicBezTo>
                <a:cubicBezTo>
                  <a:pt x="2178" y="5091"/>
                  <a:pt x="1856" y="5055"/>
                  <a:pt x="1517" y="5020"/>
                </a:cubicBezTo>
                <a:cubicBezTo>
                  <a:pt x="1484" y="5018"/>
                  <a:pt x="1451" y="5016"/>
                  <a:pt x="1417" y="5016"/>
                </a:cubicBezTo>
                <a:cubicBezTo>
                  <a:pt x="1183" y="5016"/>
                  <a:pt x="951" y="5071"/>
                  <a:pt x="732" y="5180"/>
                </a:cubicBezTo>
                <a:cubicBezTo>
                  <a:pt x="572" y="5270"/>
                  <a:pt x="465" y="5394"/>
                  <a:pt x="429" y="5573"/>
                </a:cubicBezTo>
                <a:cubicBezTo>
                  <a:pt x="393" y="5823"/>
                  <a:pt x="447" y="6055"/>
                  <a:pt x="625" y="6233"/>
                </a:cubicBezTo>
                <a:cubicBezTo>
                  <a:pt x="822" y="6429"/>
                  <a:pt x="1000" y="6590"/>
                  <a:pt x="1214" y="6733"/>
                </a:cubicBezTo>
                <a:cubicBezTo>
                  <a:pt x="1500" y="6893"/>
                  <a:pt x="1785" y="7054"/>
                  <a:pt x="2088" y="7179"/>
                </a:cubicBezTo>
                <a:cubicBezTo>
                  <a:pt x="2142" y="7197"/>
                  <a:pt x="2213" y="7197"/>
                  <a:pt x="2231" y="7304"/>
                </a:cubicBezTo>
                <a:cubicBezTo>
                  <a:pt x="1892" y="7393"/>
                  <a:pt x="1571" y="7536"/>
                  <a:pt x="1250" y="7678"/>
                </a:cubicBezTo>
                <a:cubicBezTo>
                  <a:pt x="911" y="7839"/>
                  <a:pt x="608" y="8035"/>
                  <a:pt x="358" y="8321"/>
                </a:cubicBezTo>
                <a:cubicBezTo>
                  <a:pt x="1" y="8695"/>
                  <a:pt x="108" y="9213"/>
                  <a:pt x="590" y="9427"/>
                </a:cubicBezTo>
                <a:cubicBezTo>
                  <a:pt x="679" y="9463"/>
                  <a:pt x="768" y="9498"/>
                  <a:pt x="857" y="9534"/>
                </a:cubicBezTo>
                <a:cubicBezTo>
                  <a:pt x="1087" y="9598"/>
                  <a:pt x="1316" y="9607"/>
                  <a:pt x="1546" y="9607"/>
                </a:cubicBezTo>
                <a:cubicBezTo>
                  <a:pt x="1637" y="9607"/>
                  <a:pt x="1729" y="9605"/>
                  <a:pt x="1821" y="9605"/>
                </a:cubicBezTo>
                <a:cubicBezTo>
                  <a:pt x="1853" y="9605"/>
                  <a:pt x="1884" y="9598"/>
                  <a:pt x="1916" y="9598"/>
                </a:cubicBezTo>
                <a:cubicBezTo>
                  <a:pt x="1956" y="9598"/>
                  <a:pt x="1995" y="9609"/>
                  <a:pt x="2035" y="9659"/>
                </a:cubicBezTo>
                <a:cubicBezTo>
                  <a:pt x="1928" y="9748"/>
                  <a:pt x="1839" y="9837"/>
                  <a:pt x="1749" y="9927"/>
                </a:cubicBezTo>
                <a:cubicBezTo>
                  <a:pt x="1553" y="10123"/>
                  <a:pt x="1446" y="10373"/>
                  <a:pt x="1393" y="10640"/>
                </a:cubicBezTo>
                <a:cubicBezTo>
                  <a:pt x="1357" y="10872"/>
                  <a:pt x="1464" y="11086"/>
                  <a:pt x="1678" y="11140"/>
                </a:cubicBezTo>
                <a:cubicBezTo>
                  <a:pt x="1785" y="11175"/>
                  <a:pt x="1892" y="11175"/>
                  <a:pt x="1999" y="11175"/>
                </a:cubicBezTo>
                <a:cubicBezTo>
                  <a:pt x="2499" y="11122"/>
                  <a:pt x="2963" y="10944"/>
                  <a:pt x="3409" y="10712"/>
                </a:cubicBezTo>
                <a:cubicBezTo>
                  <a:pt x="3534" y="10640"/>
                  <a:pt x="3641" y="10587"/>
                  <a:pt x="3766" y="10515"/>
                </a:cubicBezTo>
                <a:lnTo>
                  <a:pt x="3766" y="10515"/>
                </a:lnTo>
                <a:cubicBezTo>
                  <a:pt x="3623" y="10729"/>
                  <a:pt x="3444" y="10890"/>
                  <a:pt x="3302" y="11068"/>
                </a:cubicBezTo>
                <a:cubicBezTo>
                  <a:pt x="3016" y="11390"/>
                  <a:pt x="2766" y="11746"/>
                  <a:pt x="2624" y="12157"/>
                </a:cubicBezTo>
                <a:cubicBezTo>
                  <a:pt x="2481" y="12621"/>
                  <a:pt x="2642" y="13031"/>
                  <a:pt x="3070" y="13281"/>
                </a:cubicBezTo>
                <a:cubicBezTo>
                  <a:pt x="3285" y="13405"/>
                  <a:pt x="3505" y="13460"/>
                  <a:pt x="3724" y="13460"/>
                </a:cubicBezTo>
                <a:cubicBezTo>
                  <a:pt x="3978" y="13460"/>
                  <a:pt x="4231" y="13387"/>
                  <a:pt x="4479" y="13263"/>
                </a:cubicBezTo>
                <a:cubicBezTo>
                  <a:pt x="5229" y="12871"/>
                  <a:pt x="5764" y="12264"/>
                  <a:pt x="6192" y="11568"/>
                </a:cubicBezTo>
                <a:cubicBezTo>
                  <a:pt x="6317" y="11372"/>
                  <a:pt x="6406" y="11175"/>
                  <a:pt x="6531" y="10979"/>
                </a:cubicBezTo>
                <a:lnTo>
                  <a:pt x="6531" y="10979"/>
                </a:lnTo>
                <a:cubicBezTo>
                  <a:pt x="6460" y="11336"/>
                  <a:pt x="6460" y="11693"/>
                  <a:pt x="6371" y="12050"/>
                </a:cubicBezTo>
                <a:cubicBezTo>
                  <a:pt x="5942" y="13638"/>
                  <a:pt x="5496" y="15226"/>
                  <a:pt x="5032" y="16814"/>
                </a:cubicBezTo>
                <a:cubicBezTo>
                  <a:pt x="5015" y="16849"/>
                  <a:pt x="5015" y="16903"/>
                  <a:pt x="4961" y="16903"/>
                </a:cubicBezTo>
                <a:cubicBezTo>
                  <a:pt x="4908" y="16867"/>
                  <a:pt x="4890" y="16832"/>
                  <a:pt x="4872" y="16796"/>
                </a:cubicBezTo>
                <a:cubicBezTo>
                  <a:pt x="4497" y="15886"/>
                  <a:pt x="3926" y="15101"/>
                  <a:pt x="3320" y="14351"/>
                </a:cubicBezTo>
                <a:cubicBezTo>
                  <a:pt x="3248" y="14244"/>
                  <a:pt x="3159" y="14155"/>
                  <a:pt x="3070" y="14066"/>
                </a:cubicBezTo>
                <a:cubicBezTo>
                  <a:pt x="3024" y="14032"/>
                  <a:pt x="2980" y="14016"/>
                  <a:pt x="2941" y="14016"/>
                </a:cubicBezTo>
                <a:cubicBezTo>
                  <a:pt x="2858" y="14016"/>
                  <a:pt x="2796" y="14087"/>
                  <a:pt x="2784" y="14209"/>
                </a:cubicBezTo>
                <a:cubicBezTo>
                  <a:pt x="2784" y="14227"/>
                  <a:pt x="2784" y="14262"/>
                  <a:pt x="2784" y="14298"/>
                </a:cubicBezTo>
                <a:cubicBezTo>
                  <a:pt x="2838" y="14798"/>
                  <a:pt x="2927" y="15279"/>
                  <a:pt x="3105" y="15761"/>
                </a:cubicBezTo>
                <a:cubicBezTo>
                  <a:pt x="3391" y="16510"/>
                  <a:pt x="3908" y="17028"/>
                  <a:pt x="4658" y="17313"/>
                </a:cubicBezTo>
                <a:cubicBezTo>
                  <a:pt x="4872" y="17403"/>
                  <a:pt x="4872" y="17385"/>
                  <a:pt x="4818" y="17599"/>
                </a:cubicBezTo>
                <a:cubicBezTo>
                  <a:pt x="4462" y="18955"/>
                  <a:pt x="4176" y="20311"/>
                  <a:pt x="3926" y="21685"/>
                </a:cubicBezTo>
                <a:cubicBezTo>
                  <a:pt x="3891" y="21917"/>
                  <a:pt x="3873" y="22149"/>
                  <a:pt x="3801" y="22363"/>
                </a:cubicBezTo>
                <a:cubicBezTo>
                  <a:pt x="3676" y="22327"/>
                  <a:pt x="3605" y="22238"/>
                  <a:pt x="3534" y="22149"/>
                </a:cubicBezTo>
                <a:cubicBezTo>
                  <a:pt x="3159" y="21774"/>
                  <a:pt x="2749" y="21435"/>
                  <a:pt x="2338" y="21114"/>
                </a:cubicBezTo>
                <a:cubicBezTo>
                  <a:pt x="2251" y="21054"/>
                  <a:pt x="2172" y="21023"/>
                  <a:pt x="2101" y="21023"/>
                </a:cubicBezTo>
                <a:cubicBezTo>
                  <a:pt x="1983" y="21023"/>
                  <a:pt x="1888" y="21107"/>
                  <a:pt x="1821" y="21274"/>
                </a:cubicBezTo>
                <a:cubicBezTo>
                  <a:pt x="1678" y="21667"/>
                  <a:pt x="1821" y="22202"/>
                  <a:pt x="2196" y="22488"/>
                </a:cubicBezTo>
                <a:cubicBezTo>
                  <a:pt x="2642" y="22827"/>
                  <a:pt x="3159" y="22898"/>
                  <a:pt x="3748" y="22916"/>
                </a:cubicBezTo>
                <a:cubicBezTo>
                  <a:pt x="3355" y="25289"/>
                  <a:pt x="3391" y="27644"/>
                  <a:pt x="3730" y="29999"/>
                </a:cubicBezTo>
                <a:cubicBezTo>
                  <a:pt x="3694" y="29999"/>
                  <a:pt x="3676" y="29999"/>
                  <a:pt x="3659" y="29982"/>
                </a:cubicBezTo>
                <a:cubicBezTo>
                  <a:pt x="3623" y="29946"/>
                  <a:pt x="3569" y="29910"/>
                  <a:pt x="3516" y="29874"/>
                </a:cubicBezTo>
                <a:cubicBezTo>
                  <a:pt x="3049" y="29468"/>
                  <a:pt x="2519" y="29265"/>
                  <a:pt x="1925" y="29265"/>
                </a:cubicBezTo>
                <a:cubicBezTo>
                  <a:pt x="1815" y="29265"/>
                  <a:pt x="1703" y="29272"/>
                  <a:pt x="1589" y="29286"/>
                </a:cubicBezTo>
                <a:cubicBezTo>
                  <a:pt x="1517" y="29286"/>
                  <a:pt x="1428" y="29304"/>
                  <a:pt x="1357" y="29339"/>
                </a:cubicBezTo>
                <a:cubicBezTo>
                  <a:pt x="1268" y="29375"/>
                  <a:pt x="1250" y="29446"/>
                  <a:pt x="1286" y="29553"/>
                </a:cubicBezTo>
                <a:cubicBezTo>
                  <a:pt x="1339" y="29625"/>
                  <a:pt x="1410" y="29696"/>
                  <a:pt x="1482" y="29750"/>
                </a:cubicBezTo>
                <a:cubicBezTo>
                  <a:pt x="1660" y="29910"/>
                  <a:pt x="1892" y="30017"/>
                  <a:pt x="2106" y="30142"/>
                </a:cubicBezTo>
                <a:cubicBezTo>
                  <a:pt x="2606" y="30410"/>
                  <a:pt x="3123" y="30677"/>
                  <a:pt x="3712" y="30784"/>
                </a:cubicBezTo>
                <a:cubicBezTo>
                  <a:pt x="3819" y="30802"/>
                  <a:pt x="3855" y="30874"/>
                  <a:pt x="3873" y="30981"/>
                </a:cubicBezTo>
                <a:cubicBezTo>
                  <a:pt x="4087" y="32390"/>
                  <a:pt x="4444" y="33764"/>
                  <a:pt x="4890" y="35120"/>
                </a:cubicBezTo>
                <a:cubicBezTo>
                  <a:pt x="5282" y="36334"/>
                  <a:pt x="5728" y="37529"/>
                  <a:pt x="6192" y="38724"/>
                </a:cubicBezTo>
                <a:cubicBezTo>
                  <a:pt x="6281" y="38939"/>
                  <a:pt x="6371" y="39170"/>
                  <a:pt x="6424" y="39402"/>
                </a:cubicBezTo>
                <a:cubicBezTo>
                  <a:pt x="6414" y="39408"/>
                  <a:pt x="6403" y="39410"/>
                  <a:pt x="6393" y="39410"/>
                </a:cubicBezTo>
                <a:cubicBezTo>
                  <a:pt x="6369" y="39410"/>
                  <a:pt x="6348" y="39397"/>
                  <a:pt x="6335" y="39385"/>
                </a:cubicBezTo>
                <a:cubicBezTo>
                  <a:pt x="5996" y="39063"/>
                  <a:pt x="5586" y="38831"/>
                  <a:pt x="5157" y="38653"/>
                </a:cubicBezTo>
                <a:cubicBezTo>
                  <a:pt x="4913" y="38537"/>
                  <a:pt x="4654" y="38481"/>
                  <a:pt x="4394" y="38481"/>
                </a:cubicBezTo>
                <a:cubicBezTo>
                  <a:pt x="4256" y="38481"/>
                  <a:pt x="4117" y="38497"/>
                  <a:pt x="3980" y="38528"/>
                </a:cubicBezTo>
                <a:cubicBezTo>
                  <a:pt x="3801" y="38564"/>
                  <a:pt x="3641" y="38635"/>
                  <a:pt x="3534" y="38778"/>
                </a:cubicBezTo>
                <a:cubicBezTo>
                  <a:pt x="3444" y="38885"/>
                  <a:pt x="3427" y="38974"/>
                  <a:pt x="3552" y="39063"/>
                </a:cubicBezTo>
                <a:cubicBezTo>
                  <a:pt x="4015" y="39474"/>
                  <a:pt x="4569" y="39759"/>
                  <a:pt x="5193" y="39831"/>
                </a:cubicBezTo>
                <a:cubicBezTo>
                  <a:pt x="5550" y="39866"/>
                  <a:pt x="5907" y="39902"/>
                  <a:pt x="6264" y="39920"/>
                </a:cubicBezTo>
                <a:cubicBezTo>
                  <a:pt x="6531" y="39938"/>
                  <a:pt x="6692" y="40063"/>
                  <a:pt x="6763" y="40295"/>
                </a:cubicBezTo>
                <a:cubicBezTo>
                  <a:pt x="6763" y="40348"/>
                  <a:pt x="6781" y="40384"/>
                  <a:pt x="6799" y="40437"/>
                </a:cubicBezTo>
                <a:cubicBezTo>
                  <a:pt x="7263" y="41686"/>
                  <a:pt x="7727" y="42935"/>
                  <a:pt x="8244" y="44166"/>
                </a:cubicBezTo>
                <a:cubicBezTo>
                  <a:pt x="8262" y="44220"/>
                  <a:pt x="8280" y="44273"/>
                  <a:pt x="8316" y="44327"/>
                </a:cubicBezTo>
                <a:cubicBezTo>
                  <a:pt x="8329" y="44367"/>
                  <a:pt x="8362" y="44387"/>
                  <a:pt x="8401" y="44387"/>
                </a:cubicBezTo>
                <a:cubicBezTo>
                  <a:pt x="8414" y="44387"/>
                  <a:pt x="8427" y="44385"/>
                  <a:pt x="8440" y="44381"/>
                </a:cubicBezTo>
                <a:cubicBezTo>
                  <a:pt x="8512" y="44381"/>
                  <a:pt x="8530" y="44327"/>
                  <a:pt x="8547" y="44273"/>
                </a:cubicBezTo>
                <a:cubicBezTo>
                  <a:pt x="8547" y="44220"/>
                  <a:pt x="8530" y="44166"/>
                  <a:pt x="8530" y="44131"/>
                </a:cubicBezTo>
                <a:cubicBezTo>
                  <a:pt x="8494" y="43934"/>
                  <a:pt x="8423" y="43738"/>
                  <a:pt x="8351" y="43560"/>
                </a:cubicBezTo>
                <a:cubicBezTo>
                  <a:pt x="7548" y="41436"/>
                  <a:pt x="6799" y="39313"/>
                  <a:pt x="5960" y="37208"/>
                </a:cubicBezTo>
                <a:cubicBezTo>
                  <a:pt x="5889" y="37029"/>
                  <a:pt x="5835" y="36851"/>
                  <a:pt x="5782" y="36690"/>
                </a:cubicBezTo>
                <a:cubicBezTo>
                  <a:pt x="5812" y="36675"/>
                  <a:pt x="5836" y="36670"/>
                  <a:pt x="5856" y="36670"/>
                </a:cubicBezTo>
                <a:cubicBezTo>
                  <a:pt x="5883" y="36670"/>
                  <a:pt x="5904" y="36680"/>
                  <a:pt x="5925" y="36690"/>
                </a:cubicBezTo>
                <a:cubicBezTo>
                  <a:pt x="6120" y="36725"/>
                  <a:pt x="6316" y="36745"/>
                  <a:pt x="6517" y="36745"/>
                </a:cubicBezTo>
                <a:cubicBezTo>
                  <a:pt x="6627" y="36745"/>
                  <a:pt x="6739" y="36739"/>
                  <a:pt x="6852" y="36726"/>
                </a:cubicBezTo>
                <a:cubicBezTo>
                  <a:pt x="7245" y="36655"/>
                  <a:pt x="7602" y="36548"/>
                  <a:pt x="7923" y="36298"/>
                </a:cubicBezTo>
                <a:cubicBezTo>
                  <a:pt x="8048" y="36209"/>
                  <a:pt x="8155" y="36119"/>
                  <a:pt x="8208" y="35994"/>
                </a:cubicBezTo>
                <a:cubicBezTo>
                  <a:pt x="8280" y="35852"/>
                  <a:pt x="8226" y="35745"/>
                  <a:pt x="8084" y="35727"/>
                </a:cubicBezTo>
                <a:cubicBezTo>
                  <a:pt x="7823" y="35687"/>
                  <a:pt x="7557" y="35664"/>
                  <a:pt x="7291" y="35664"/>
                </a:cubicBezTo>
                <a:cubicBezTo>
                  <a:pt x="7084" y="35664"/>
                  <a:pt x="6877" y="35678"/>
                  <a:pt x="6674" y="35709"/>
                </a:cubicBezTo>
                <a:cubicBezTo>
                  <a:pt x="6281" y="35763"/>
                  <a:pt x="5925" y="35887"/>
                  <a:pt x="5568" y="36102"/>
                </a:cubicBezTo>
                <a:cubicBezTo>
                  <a:pt x="5496" y="35941"/>
                  <a:pt x="5461" y="35816"/>
                  <a:pt x="5407" y="35691"/>
                </a:cubicBezTo>
                <a:cubicBezTo>
                  <a:pt x="5371" y="35602"/>
                  <a:pt x="5371" y="35548"/>
                  <a:pt x="5443" y="35459"/>
                </a:cubicBezTo>
                <a:cubicBezTo>
                  <a:pt x="5818" y="35031"/>
                  <a:pt x="6139" y="34585"/>
                  <a:pt x="6424" y="34103"/>
                </a:cubicBezTo>
                <a:cubicBezTo>
                  <a:pt x="6656" y="33711"/>
                  <a:pt x="6745" y="33282"/>
                  <a:pt x="6799" y="32854"/>
                </a:cubicBezTo>
                <a:cubicBezTo>
                  <a:pt x="6811" y="32719"/>
                  <a:pt x="6781" y="32652"/>
                  <a:pt x="6703" y="32652"/>
                </a:cubicBezTo>
                <a:cubicBezTo>
                  <a:pt x="6668" y="32652"/>
                  <a:pt x="6623" y="32666"/>
                  <a:pt x="6567" y="32694"/>
                </a:cubicBezTo>
                <a:cubicBezTo>
                  <a:pt x="5800" y="33033"/>
                  <a:pt x="5300" y="33621"/>
                  <a:pt x="5122" y="34442"/>
                </a:cubicBezTo>
                <a:cubicBezTo>
                  <a:pt x="5104" y="34496"/>
                  <a:pt x="5104" y="34567"/>
                  <a:pt x="5050" y="34603"/>
                </a:cubicBezTo>
                <a:cubicBezTo>
                  <a:pt x="5032" y="34549"/>
                  <a:pt x="5015" y="34514"/>
                  <a:pt x="4997" y="34460"/>
                </a:cubicBezTo>
                <a:cubicBezTo>
                  <a:pt x="4783" y="33693"/>
                  <a:pt x="4586" y="32926"/>
                  <a:pt x="4408" y="32141"/>
                </a:cubicBezTo>
                <a:cubicBezTo>
                  <a:pt x="4337" y="31855"/>
                  <a:pt x="4372" y="31605"/>
                  <a:pt x="4497" y="31338"/>
                </a:cubicBezTo>
                <a:cubicBezTo>
                  <a:pt x="4801" y="30588"/>
                  <a:pt x="5318" y="29982"/>
                  <a:pt x="5871" y="29411"/>
                </a:cubicBezTo>
                <a:cubicBezTo>
                  <a:pt x="5960" y="29571"/>
                  <a:pt x="6050" y="29714"/>
                  <a:pt x="6139" y="29857"/>
                </a:cubicBezTo>
                <a:cubicBezTo>
                  <a:pt x="6299" y="30106"/>
                  <a:pt x="6531" y="30285"/>
                  <a:pt x="6817" y="30356"/>
                </a:cubicBezTo>
                <a:cubicBezTo>
                  <a:pt x="6965" y="30390"/>
                  <a:pt x="7109" y="30407"/>
                  <a:pt x="7248" y="30407"/>
                </a:cubicBezTo>
                <a:cubicBezTo>
                  <a:pt x="7698" y="30407"/>
                  <a:pt x="8104" y="30233"/>
                  <a:pt x="8458" y="29892"/>
                </a:cubicBezTo>
                <a:cubicBezTo>
                  <a:pt x="8619" y="29750"/>
                  <a:pt x="8601" y="29660"/>
                  <a:pt x="8405" y="29553"/>
                </a:cubicBezTo>
                <a:cubicBezTo>
                  <a:pt x="7840" y="29233"/>
                  <a:pt x="7262" y="29017"/>
                  <a:pt x="6582" y="29017"/>
                </a:cubicBezTo>
                <a:cubicBezTo>
                  <a:pt x="6467" y="29017"/>
                  <a:pt x="6349" y="29023"/>
                  <a:pt x="6228" y="29036"/>
                </a:cubicBezTo>
                <a:cubicBezTo>
                  <a:pt x="7459" y="27840"/>
                  <a:pt x="8672" y="26699"/>
                  <a:pt x="9975" y="25646"/>
                </a:cubicBezTo>
                <a:lnTo>
                  <a:pt x="9975" y="25646"/>
                </a:lnTo>
                <a:cubicBezTo>
                  <a:pt x="9993" y="25699"/>
                  <a:pt x="9957" y="25735"/>
                  <a:pt x="9957" y="25753"/>
                </a:cubicBezTo>
                <a:cubicBezTo>
                  <a:pt x="9672" y="26270"/>
                  <a:pt x="9475" y="26788"/>
                  <a:pt x="9333" y="27359"/>
                </a:cubicBezTo>
                <a:cubicBezTo>
                  <a:pt x="9243" y="27769"/>
                  <a:pt x="9243" y="28197"/>
                  <a:pt x="9333" y="28626"/>
                </a:cubicBezTo>
                <a:cubicBezTo>
                  <a:pt x="9386" y="28840"/>
                  <a:pt x="9475" y="29054"/>
                  <a:pt x="9636" y="29214"/>
                </a:cubicBezTo>
                <a:cubicBezTo>
                  <a:pt x="9745" y="29334"/>
                  <a:pt x="9861" y="29394"/>
                  <a:pt x="9987" y="29394"/>
                </a:cubicBezTo>
                <a:cubicBezTo>
                  <a:pt x="10068" y="29394"/>
                  <a:pt x="10152" y="29370"/>
                  <a:pt x="10243" y="29321"/>
                </a:cubicBezTo>
                <a:cubicBezTo>
                  <a:pt x="10332" y="29268"/>
                  <a:pt x="10421" y="29196"/>
                  <a:pt x="10492" y="29125"/>
                </a:cubicBezTo>
                <a:cubicBezTo>
                  <a:pt x="10885" y="28768"/>
                  <a:pt x="11135" y="28304"/>
                  <a:pt x="11349" y="27823"/>
                </a:cubicBezTo>
                <a:cubicBezTo>
                  <a:pt x="11402" y="27716"/>
                  <a:pt x="11420" y="27573"/>
                  <a:pt x="11527" y="27448"/>
                </a:cubicBezTo>
                <a:cubicBezTo>
                  <a:pt x="11545" y="27662"/>
                  <a:pt x="11545" y="27823"/>
                  <a:pt x="11563" y="27983"/>
                </a:cubicBezTo>
                <a:cubicBezTo>
                  <a:pt x="11616" y="28394"/>
                  <a:pt x="11759" y="28733"/>
                  <a:pt x="12062" y="29018"/>
                </a:cubicBezTo>
                <a:cubicBezTo>
                  <a:pt x="12215" y="29160"/>
                  <a:pt x="12402" y="29235"/>
                  <a:pt x="12593" y="29235"/>
                </a:cubicBezTo>
                <a:cubicBezTo>
                  <a:pt x="12714" y="29235"/>
                  <a:pt x="12837" y="29205"/>
                  <a:pt x="12955" y="29143"/>
                </a:cubicBezTo>
                <a:cubicBezTo>
                  <a:pt x="13276" y="28982"/>
                  <a:pt x="13454" y="28715"/>
                  <a:pt x="13561" y="28376"/>
                </a:cubicBezTo>
                <a:cubicBezTo>
                  <a:pt x="13775" y="27662"/>
                  <a:pt x="13722" y="26948"/>
                  <a:pt x="13561" y="26235"/>
                </a:cubicBezTo>
                <a:cubicBezTo>
                  <a:pt x="13526" y="26092"/>
                  <a:pt x="13472" y="25931"/>
                  <a:pt x="13436" y="25789"/>
                </a:cubicBezTo>
                <a:lnTo>
                  <a:pt x="13436" y="25789"/>
                </a:lnTo>
                <a:cubicBezTo>
                  <a:pt x="13633" y="26056"/>
                  <a:pt x="13811" y="26324"/>
                  <a:pt x="14025" y="26556"/>
                </a:cubicBezTo>
                <a:cubicBezTo>
                  <a:pt x="14489" y="27020"/>
                  <a:pt x="15007" y="27394"/>
                  <a:pt x="15649" y="27591"/>
                </a:cubicBezTo>
                <a:cubicBezTo>
                  <a:pt x="15756" y="27626"/>
                  <a:pt x="15881" y="27644"/>
                  <a:pt x="16024" y="27644"/>
                </a:cubicBezTo>
                <a:cubicBezTo>
                  <a:pt x="16327" y="27626"/>
                  <a:pt x="16612" y="27377"/>
                  <a:pt x="16630" y="27109"/>
                </a:cubicBezTo>
                <a:cubicBezTo>
                  <a:pt x="16648" y="26913"/>
                  <a:pt x="16612" y="26734"/>
                  <a:pt x="16523" y="26538"/>
                </a:cubicBezTo>
                <a:cubicBezTo>
                  <a:pt x="16309" y="26092"/>
                  <a:pt x="15952" y="25806"/>
                  <a:pt x="15542" y="25539"/>
                </a:cubicBezTo>
                <a:cubicBezTo>
                  <a:pt x="15292" y="25378"/>
                  <a:pt x="15042" y="25218"/>
                  <a:pt x="14792" y="25057"/>
                </a:cubicBezTo>
                <a:cubicBezTo>
                  <a:pt x="14757" y="25039"/>
                  <a:pt x="14685" y="25039"/>
                  <a:pt x="14685" y="24968"/>
                </a:cubicBezTo>
                <a:lnTo>
                  <a:pt x="14685" y="24968"/>
                </a:lnTo>
                <a:cubicBezTo>
                  <a:pt x="14757" y="24986"/>
                  <a:pt x="14828" y="25003"/>
                  <a:pt x="14899" y="25021"/>
                </a:cubicBezTo>
                <a:cubicBezTo>
                  <a:pt x="15506" y="25182"/>
                  <a:pt x="16131" y="25253"/>
                  <a:pt x="16755" y="25253"/>
                </a:cubicBezTo>
                <a:cubicBezTo>
                  <a:pt x="16969" y="25253"/>
                  <a:pt x="17183" y="25182"/>
                  <a:pt x="17362" y="25057"/>
                </a:cubicBezTo>
                <a:cubicBezTo>
                  <a:pt x="17754" y="24789"/>
                  <a:pt x="17826" y="24183"/>
                  <a:pt x="17504" y="23844"/>
                </a:cubicBezTo>
                <a:cubicBezTo>
                  <a:pt x="17273" y="23612"/>
                  <a:pt x="17005" y="23433"/>
                  <a:pt x="16702" y="23344"/>
                </a:cubicBezTo>
                <a:cubicBezTo>
                  <a:pt x="16391" y="23269"/>
                  <a:pt x="16071" y="23238"/>
                  <a:pt x="15749" y="23238"/>
                </a:cubicBezTo>
                <a:cubicBezTo>
                  <a:pt x="15609" y="23238"/>
                  <a:pt x="15468" y="23244"/>
                  <a:pt x="15328" y="23255"/>
                </a:cubicBezTo>
                <a:cubicBezTo>
                  <a:pt x="15208" y="23266"/>
                  <a:pt x="15096" y="23283"/>
                  <a:pt x="14974" y="23283"/>
                </a:cubicBezTo>
                <a:cubicBezTo>
                  <a:pt x="14895" y="23283"/>
                  <a:pt x="14812" y="23276"/>
                  <a:pt x="14721" y="23255"/>
                </a:cubicBezTo>
                <a:cubicBezTo>
                  <a:pt x="15096" y="23076"/>
                  <a:pt x="15417" y="22898"/>
                  <a:pt x="15702" y="22684"/>
                </a:cubicBezTo>
                <a:cubicBezTo>
                  <a:pt x="16077" y="22381"/>
                  <a:pt x="16380" y="22042"/>
                  <a:pt x="16612" y="21631"/>
                </a:cubicBezTo>
                <a:cubicBezTo>
                  <a:pt x="16719" y="21435"/>
                  <a:pt x="16755" y="21221"/>
                  <a:pt x="16648" y="21025"/>
                </a:cubicBezTo>
                <a:cubicBezTo>
                  <a:pt x="16541" y="20828"/>
                  <a:pt x="16345" y="20739"/>
                  <a:pt x="16131" y="20703"/>
                </a:cubicBezTo>
                <a:cubicBezTo>
                  <a:pt x="16051" y="20697"/>
                  <a:pt x="15972" y="20693"/>
                  <a:pt x="15895" y="20693"/>
                </a:cubicBezTo>
                <a:cubicBezTo>
                  <a:pt x="15557" y="20693"/>
                  <a:pt x="15240" y="20761"/>
                  <a:pt x="14935" y="20935"/>
                </a:cubicBezTo>
                <a:cubicBezTo>
                  <a:pt x="14471" y="21185"/>
                  <a:pt x="14079" y="21506"/>
                  <a:pt x="13686" y="21863"/>
                </a:cubicBezTo>
                <a:cubicBezTo>
                  <a:pt x="13633" y="21899"/>
                  <a:pt x="13597" y="21952"/>
                  <a:pt x="13508" y="21952"/>
                </a:cubicBezTo>
                <a:cubicBezTo>
                  <a:pt x="13526" y="21917"/>
                  <a:pt x="13543" y="21899"/>
                  <a:pt x="13543" y="21881"/>
                </a:cubicBezTo>
                <a:cubicBezTo>
                  <a:pt x="13811" y="21488"/>
                  <a:pt x="14061" y="21078"/>
                  <a:pt x="14311" y="20668"/>
                </a:cubicBezTo>
                <a:cubicBezTo>
                  <a:pt x="14560" y="20240"/>
                  <a:pt x="14721" y="19811"/>
                  <a:pt x="14703" y="19294"/>
                </a:cubicBezTo>
                <a:cubicBezTo>
                  <a:pt x="14689" y="18966"/>
                  <a:pt x="14390" y="18775"/>
                  <a:pt x="14125" y="18775"/>
                </a:cubicBezTo>
                <a:cubicBezTo>
                  <a:pt x="14058" y="18775"/>
                  <a:pt x="13993" y="18787"/>
                  <a:pt x="13936" y="18812"/>
                </a:cubicBezTo>
                <a:cubicBezTo>
                  <a:pt x="13704" y="18901"/>
                  <a:pt x="13526" y="19026"/>
                  <a:pt x="13365" y="19222"/>
                </a:cubicBezTo>
                <a:cubicBezTo>
                  <a:pt x="13151" y="19526"/>
                  <a:pt x="12955" y="19829"/>
                  <a:pt x="12794" y="20168"/>
                </a:cubicBezTo>
                <a:cubicBezTo>
                  <a:pt x="12616" y="20525"/>
                  <a:pt x="12455" y="20900"/>
                  <a:pt x="12277" y="21257"/>
                </a:cubicBezTo>
                <a:cubicBezTo>
                  <a:pt x="12170" y="21453"/>
                  <a:pt x="12062" y="21649"/>
                  <a:pt x="11955" y="21881"/>
                </a:cubicBezTo>
                <a:cubicBezTo>
                  <a:pt x="11813" y="21274"/>
                  <a:pt x="11777" y="20703"/>
                  <a:pt x="11706" y="20132"/>
                </a:cubicBezTo>
                <a:cubicBezTo>
                  <a:pt x="11634" y="19561"/>
                  <a:pt x="11509" y="19008"/>
                  <a:pt x="11295" y="18491"/>
                </a:cubicBezTo>
                <a:cubicBezTo>
                  <a:pt x="11206" y="18277"/>
                  <a:pt x="11081" y="18081"/>
                  <a:pt x="10903" y="17920"/>
                </a:cubicBezTo>
                <a:cubicBezTo>
                  <a:pt x="10801" y="17818"/>
                  <a:pt x="10695" y="17768"/>
                  <a:pt x="10595" y="17768"/>
                </a:cubicBezTo>
                <a:cubicBezTo>
                  <a:pt x="10468" y="17768"/>
                  <a:pt x="10350" y="17849"/>
                  <a:pt x="10260" y="18009"/>
                </a:cubicBezTo>
                <a:cubicBezTo>
                  <a:pt x="10153" y="18170"/>
                  <a:pt x="10118" y="18366"/>
                  <a:pt x="10082" y="18544"/>
                </a:cubicBezTo>
                <a:cubicBezTo>
                  <a:pt x="10028" y="18919"/>
                  <a:pt x="10028" y="19276"/>
                  <a:pt x="10082" y="19651"/>
                </a:cubicBezTo>
                <a:cubicBezTo>
                  <a:pt x="10153" y="20257"/>
                  <a:pt x="10225" y="20882"/>
                  <a:pt x="10439" y="21471"/>
                </a:cubicBezTo>
                <a:cubicBezTo>
                  <a:pt x="10457" y="21542"/>
                  <a:pt x="10510" y="21596"/>
                  <a:pt x="10457" y="21720"/>
                </a:cubicBezTo>
                <a:cubicBezTo>
                  <a:pt x="10439" y="21667"/>
                  <a:pt x="10421" y="21649"/>
                  <a:pt x="10403" y="21631"/>
                </a:cubicBezTo>
                <a:cubicBezTo>
                  <a:pt x="10207" y="21328"/>
                  <a:pt x="9975" y="21060"/>
                  <a:pt x="9725" y="20810"/>
                </a:cubicBezTo>
                <a:cubicBezTo>
                  <a:pt x="9368" y="20436"/>
                  <a:pt x="8976" y="20097"/>
                  <a:pt x="8547" y="19811"/>
                </a:cubicBezTo>
                <a:cubicBezTo>
                  <a:pt x="8286" y="19631"/>
                  <a:pt x="7994" y="19541"/>
                  <a:pt x="7672" y="19541"/>
                </a:cubicBezTo>
                <a:cubicBezTo>
                  <a:pt x="7643" y="19541"/>
                  <a:pt x="7614" y="19542"/>
                  <a:pt x="7584" y="19544"/>
                </a:cubicBezTo>
                <a:cubicBezTo>
                  <a:pt x="7013" y="19579"/>
                  <a:pt x="6710" y="19990"/>
                  <a:pt x="6959" y="20596"/>
                </a:cubicBezTo>
                <a:cubicBezTo>
                  <a:pt x="7120" y="21007"/>
                  <a:pt x="7388" y="21310"/>
                  <a:pt x="7691" y="21613"/>
                </a:cubicBezTo>
                <a:cubicBezTo>
                  <a:pt x="8048" y="21970"/>
                  <a:pt x="8440" y="22256"/>
                  <a:pt x="8833" y="22559"/>
                </a:cubicBezTo>
                <a:cubicBezTo>
                  <a:pt x="8887" y="22595"/>
                  <a:pt x="8940" y="22613"/>
                  <a:pt x="8958" y="22666"/>
                </a:cubicBezTo>
                <a:cubicBezTo>
                  <a:pt x="8940" y="22675"/>
                  <a:pt x="8922" y="22679"/>
                  <a:pt x="8904" y="22679"/>
                </a:cubicBezTo>
                <a:cubicBezTo>
                  <a:pt x="8887" y="22679"/>
                  <a:pt x="8869" y="22675"/>
                  <a:pt x="8851" y="22666"/>
                </a:cubicBezTo>
                <a:cubicBezTo>
                  <a:pt x="8280" y="22470"/>
                  <a:pt x="7673" y="22345"/>
                  <a:pt x="7067" y="22291"/>
                </a:cubicBezTo>
                <a:cubicBezTo>
                  <a:pt x="6982" y="22285"/>
                  <a:pt x="6899" y="22281"/>
                  <a:pt x="6817" y="22281"/>
                </a:cubicBezTo>
                <a:cubicBezTo>
                  <a:pt x="6675" y="22281"/>
                  <a:pt x="6536" y="22293"/>
                  <a:pt x="6389" y="22327"/>
                </a:cubicBezTo>
                <a:cubicBezTo>
                  <a:pt x="6192" y="22381"/>
                  <a:pt x="6067" y="22488"/>
                  <a:pt x="6014" y="22684"/>
                </a:cubicBezTo>
                <a:cubicBezTo>
                  <a:pt x="5907" y="23041"/>
                  <a:pt x="6050" y="23326"/>
                  <a:pt x="6299" y="23576"/>
                </a:cubicBezTo>
                <a:cubicBezTo>
                  <a:pt x="6620" y="23862"/>
                  <a:pt x="7013" y="24022"/>
                  <a:pt x="7441" y="24094"/>
                </a:cubicBezTo>
                <a:cubicBezTo>
                  <a:pt x="7548" y="24111"/>
                  <a:pt x="7638" y="24129"/>
                  <a:pt x="7780" y="24218"/>
                </a:cubicBezTo>
                <a:cubicBezTo>
                  <a:pt x="7423" y="24236"/>
                  <a:pt x="7138" y="24343"/>
                  <a:pt x="6870" y="24450"/>
                </a:cubicBezTo>
                <a:cubicBezTo>
                  <a:pt x="6620" y="24575"/>
                  <a:pt x="6389" y="24718"/>
                  <a:pt x="6264" y="24968"/>
                </a:cubicBezTo>
                <a:cubicBezTo>
                  <a:pt x="6067" y="25414"/>
                  <a:pt x="6174" y="25860"/>
                  <a:pt x="6620" y="26056"/>
                </a:cubicBezTo>
                <a:cubicBezTo>
                  <a:pt x="6906" y="26199"/>
                  <a:pt x="7209" y="26270"/>
                  <a:pt x="7530" y="26270"/>
                </a:cubicBezTo>
                <a:cubicBezTo>
                  <a:pt x="8030" y="26270"/>
                  <a:pt x="8530" y="26145"/>
                  <a:pt x="8994" y="25967"/>
                </a:cubicBezTo>
                <a:cubicBezTo>
                  <a:pt x="9073" y="25935"/>
                  <a:pt x="9153" y="25875"/>
                  <a:pt x="9258" y="25875"/>
                </a:cubicBezTo>
                <a:cubicBezTo>
                  <a:pt x="9270" y="25875"/>
                  <a:pt x="9283" y="25876"/>
                  <a:pt x="9297" y="25878"/>
                </a:cubicBezTo>
                <a:cubicBezTo>
                  <a:pt x="9279" y="25913"/>
                  <a:pt x="9243" y="25931"/>
                  <a:pt x="9208" y="25949"/>
                </a:cubicBezTo>
                <a:cubicBezTo>
                  <a:pt x="8066" y="26930"/>
                  <a:pt x="6959" y="27983"/>
                  <a:pt x="5871" y="29036"/>
                </a:cubicBezTo>
                <a:cubicBezTo>
                  <a:pt x="5247" y="29660"/>
                  <a:pt x="4658" y="30321"/>
                  <a:pt x="4265" y="31141"/>
                </a:cubicBezTo>
                <a:cubicBezTo>
                  <a:pt x="4265" y="31141"/>
                  <a:pt x="4247" y="31141"/>
                  <a:pt x="4230" y="31159"/>
                </a:cubicBezTo>
                <a:cubicBezTo>
                  <a:pt x="4194" y="31088"/>
                  <a:pt x="4194" y="31016"/>
                  <a:pt x="4176" y="30963"/>
                </a:cubicBezTo>
                <a:cubicBezTo>
                  <a:pt x="4069" y="30321"/>
                  <a:pt x="3998" y="29660"/>
                  <a:pt x="3926" y="29018"/>
                </a:cubicBezTo>
                <a:cubicBezTo>
                  <a:pt x="3891" y="28733"/>
                  <a:pt x="3819" y="28447"/>
                  <a:pt x="3891" y="28144"/>
                </a:cubicBezTo>
                <a:cubicBezTo>
                  <a:pt x="3926" y="28037"/>
                  <a:pt x="3962" y="27983"/>
                  <a:pt x="4051" y="27930"/>
                </a:cubicBezTo>
                <a:cubicBezTo>
                  <a:pt x="4230" y="27805"/>
                  <a:pt x="4408" y="27662"/>
                  <a:pt x="4586" y="27537"/>
                </a:cubicBezTo>
                <a:cubicBezTo>
                  <a:pt x="5318" y="27038"/>
                  <a:pt x="5496" y="26235"/>
                  <a:pt x="5675" y="25432"/>
                </a:cubicBezTo>
                <a:cubicBezTo>
                  <a:pt x="5688" y="25325"/>
                  <a:pt x="5652" y="25269"/>
                  <a:pt x="5566" y="25269"/>
                </a:cubicBezTo>
                <a:cubicBezTo>
                  <a:pt x="5537" y="25269"/>
                  <a:pt x="5502" y="25275"/>
                  <a:pt x="5461" y="25289"/>
                </a:cubicBezTo>
                <a:cubicBezTo>
                  <a:pt x="5264" y="25342"/>
                  <a:pt x="5086" y="25450"/>
                  <a:pt x="4908" y="25574"/>
                </a:cubicBezTo>
                <a:cubicBezTo>
                  <a:pt x="4444" y="25931"/>
                  <a:pt x="4123" y="26377"/>
                  <a:pt x="3908" y="26913"/>
                </a:cubicBezTo>
                <a:cubicBezTo>
                  <a:pt x="3873" y="26984"/>
                  <a:pt x="3873" y="27073"/>
                  <a:pt x="3819" y="27127"/>
                </a:cubicBezTo>
                <a:cubicBezTo>
                  <a:pt x="3784" y="27109"/>
                  <a:pt x="3784" y="27091"/>
                  <a:pt x="3784" y="27073"/>
                </a:cubicBezTo>
                <a:cubicBezTo>
                  <a:pt x="3766" y="27020"/>
                  <a:pt x="3766" y="26948"/>
                  <a:pt x="3766" y="26895"/>
                </a:cubicBezTo>
                <a:cubicBezTo>
                  <a:pt x="3766" y="25913"/>
                  <a:pt x="3784" y="24950"/>
                  <a:pt x="3891" y="23969"/>
                </a:cubicBezTo>
                <a:cubicBezTo>
                  <a:pt x="3980" y="23255"/>
                  <a:pt x="4069" y="22523"/>
                  <a:pt x="4194" y="21810"/>
                </a:cubicBezTo>
                <a:cubicBezTo>
                  <a:pt x="4372" y="20775"/>
                  <a:pt x="4586" y="19758"/>
                  <a:pt x="4818" y="18723"/>
                </a:cubicBezTo>
                <a:cubicBezTo>
                  <a:pt x="4854" y="18562"/>
                  <a:pt x="4872" y="18384"/>
                  <a:pt x="4961" y="18241"/>
                </a:cubicBezTo>
                <a:cubicBezTo>
                  <a:pt x="5247" y="18348"/>
                  <a:pt x="5514" y="18420"/>
                  <a:pt x="5800" y="18473"/>
                </a:cubicBezTo>
                <a:cubicBezTo>
                  <a:pt x="5903" y="18493"/>
                  <a:pt x="6002" y="18503"/>
                  <a:pt x="6097" y="18503"/>
                </a:cubicBezTo>
                <a:cubicBezTo>
                  <a:pt x="6429" y="18503"/>
                  <a:pt x="6714" y="18380"/>
                  <a:pt x="6977" y="18116"/>
                </a:cubicBezTo>
                <a:cubicBezTo>
                  <a:pt x="7084" y="18009"/>
                  <a:pt x="7209" y="17884"/>
                  <a:pt x="7281" y="17742"/>
                </a:cubicBezTo>
                <a:cubicBezTo>
                  <a:pt x="7352" y="17581"/>
                  <a:pt x="7299" y="17474"/>
                  <a:pt x="7138" y="17420"/>
                </a:cubicBezTo>
                <a:lnTo>
                  <a:pt x="7049" y="17420"/>
                </a:lnTo>
                <a:cubicBezTo>
                  <a:pt x="6880" y="17387"/>
                  <a:pt x="6712" y="17371"/>
                  <a:pt x="6544" y="17371"/>
                </a:cubicBezTo>
                <a:cubicBezTo>
                  <a:pt x="6178" y="17371"/>
                  <a:pt x="5815" y="17447"/>
                  <a:pt x="5461" y="17581"/>
                </a:cubicBezTo>
                <a:cubicBezTo>
                  <a:pt x="5336" y="17634"/>
                  <a:pt x="5229" y="17688"/>
                  <a:pt x="5068" y="17742"/>
                </a:cubicBezTo>
                <a:cubicBezTo>
                  <a:pt x="5514" y="16064"/>
                  <a:pt x="6032" y="14459"/>
                  <a:pt x="6442" y="12817"/>
                </a:cubicBezTo>
                <a:cubicBezTo>
                  <a:pt x="6531" y="12853"/>
                  <a:pt x="6513" y="12906"/>
                  <a:pt x="6531" y="12960"/>
                </a:cubicBezTo>
                <a:cubicBezTo>
                  <a:pt x="6620" y="13299"/>
                  <a:pt x="6728" y="13638"/>
                  <a:pt x="6942" y="13923"/>
                </a:cubicBezTo>
                <a:cubicBezTo>
                  <a:pt x="7070" y="14103"/>
                  <a:pt x="7236" y="14200"/>
                  <a:pt x="7418" y="14200"/>
                </a:cubicBezTo>
                <a:cubicBezTo>
                  <a:pt x="7489" y="14200"/>
                  <a:pt x="7563" y="14185"/>
                  <a:pt x="7638" y="14155"/>
                </a:cubicBezTo>
                <a:cubicBezTo>
                  <a:pt x="7887" y="14048"/>
                  <a:pt x="8101" y="13905"/>
                  <a:pt x="8244" y="13656"/>
                </a:cubicBezTo>
                <a:cubicBezTo>
                  <a:pt x="8351" y="13477"/>
                  <a:pt x="8405" y="13281"/>
                  <a:pt x="8458" y="13085"/>
                </a:cubicBezTo>
                <a:cubicBezTo>
                  <a:pt x="8601" y="12478"/>
                  <a:pt x="8601" y="11871"/>
                  <a:pt x="8547" y="11247"/>
                </a:cubicBezTo>
                <a:cubicBezTo>
                  <a:pt x="8512" y="10729"/>
                  <a:pt x="8440" y="10194"/>
                  <a:pt x="8387" y="9659"/>
                </a:cubicBezTo>
                <a:lnTo>
                  <a:pt x="8387" y="9659"/>
                </a:lnTo>
                <a:cubicBezTo>
                  <a:pt x="8476" y="9712"/>
                  <a:pt x="8476" y="9802"/>
                  <a:pt x="8512" y="9855"/>
                </a:cubicBezTo>
                <a:cubicBezTo>
                  <a:pt x="9047" y="10961"/>
                  <a:pt x="9796" y="11889"/>
                  <a:pt x="10849" y="12567"/>
                </a:cubicBezTo>
                <a:cubicBezTo>
                  <a:pt x="11153" y="12746"/>
                  <a:pt x="11474" y="12906"/>
                  <a:pt x="11831" y="12924"/>
                </a:cubicBezTo>
                <a:cubicBezTo>
                  <a:pt x="11862" y="12926"/>
                  <a:pt x="11894" y="12928"/>
                  <a:pt x="11925" y="12928"/>
                </a:cubicBezTo>
                <a:cubicBezTo>
                  <a:pt x="12364" y="12928"/>
                  <a:pt x="12720" y="12688"/>
                  <a:pt x="12687" y="12121"/>
                </a:cubicBezTo>
                <a:cubicBezTo>
                  <a:pt x="12687" y="11871"/>
                  <a:pt x="12616" y="11657"/>
                  <a:pt x="12509" y="11443"/>
                </a:cubicBezTo>
                <a:cubicBezTo>
                  <a:pt x="12205" y="10783"/>
                  <a:pt x="11759" y="10194"/>
                  <a:pt x="11277" y="9659"/>
                </a:cubicBezTo>
                <a:cubicBezTo>
                  <a:pt x="11153" y="9516"/>
                  <a:pt x="11028" y="9373"/>
                  <a:pt x="10903" y="9231"/>
                </a:cubicBezTo>
                <a:lnTo>
                  <a:pt x="10903" y="9231"/>
                </a:lnTo>
                <a:cubicBezTo>
                  <a:pt x="11099" y="9302"/>
                  <a:pt x="11277" y="9391"/>
                  <a:pt x="11456" y="9498"/>
                </a:cubicBezTo>
                <a:cubicBezTo>
                  <a:pt x="11973" y="9784"/>
                  <a:pt x="12491" y="10034"/>
                  <a:pt x="13062" y="10212"/>
                </a:cubicBezTo>
                <a:cubicBezTo>
                  <a:pt x="13258" y="10283"/>
                  <a:pt x="13472" y="10337"/>
                  <a:pt x="13686" y="10337"/>
                </a:cubicBezTo>
                <a:cubicBezTo>
                  <a:pt x="13699" y="10337"/>
                  <a:pt x="13712" y="10338"/>
                  <a:pt x="13725" y="10338"/>
                </a:cubicBezTo>
                <a:cubicBezTo>
                  <a:pt x="14147" y="10338"/>
                  <a:pt x="14380" y="10057"/>
                  <a:pt x="14329" y="9641"/>
                </a:cubicBezTo>
                <a:cubicBezTo>
                  <a:pt x="14293" y="9373"/>
                  <a:pt x="14168" y="9177"/>
                  <a:pt x="13989" y="8981"/>
                </a:cubicBezTo>
                <a:cubicBezTo>
                  <a:pt x="13704" y="8678"/>
                  <a:pt x="13365" y="8446"/>
                  <a:pt x="12990" y="8267"/>
                </a:cubicBezTo>
                <a:cubicBezTo>
                  <a:pt x="12330" y="7964"/>
                  <a:pt x="11634" y="7750"/>
                  <a:pt x="10938" y="7536"/>
                </a:cubicBezTo>
                <a:cubicBezTo>
                  <a:pt x="10867" y="7518"/>
                  <a:pt x="10814" y="7518"/>
                  <a:pt x="10742" y="7446"/>
                </a:cubicBezTo>
                <a:lnTo>
                  <a:pt x="10885" y="7446"/>
                </a:lnTo>
                <a:cubicBezTo>
                  <a:pt x="11188" y="7454"/>
                  <a:pt x="11491" y="7462"/>
                  <a:pt x="11796" y="7462"/>
                </a:cubicBezTo>
                <a:cubicBezTo>
                  <a:pt x="12173" y="7462"/>
                  <a:pt x="12552" y="7450"/>
                  <a:pt x="12937" y="7411"/>
                </a:cubicBezTo>
                <a:cubicBezTo>
                  <a:pt x="13436" y="7357"/>
                  <a:pt x="13936" y="7268"/>
                  <a:pt x="14400" y="7125"/>
                </a:cubicBezTo>
                <a:cubicBezTo>
                  <a:pt x="14882" y="6965"/>
                  <a:pt x="15328" y="6751"/>
                  <a:pt x="15702" y="6412"/>
                </a:cubicBezTo>
                <a:cubicBezTo>
                  <a:pt x="16113" y="6037"/>
                  <a:pt x="16148" y="5484"/>
                  <a:pt x="15809" y="5038"/>
                </a:cubicBezTo>
                <a:cubicBezTo>
                  <a:pt x="15560" y="4734"/>
                  <a:pt x="15221" y="4574"/>
                  <a:pt x="14828" y="4485"/>
                </a:cubicBezTo>
                <a:cubicBezTo>
                  <a:pt x="14582" y="4423"/>
                  <a:pt x="14332" y="4398"/>
                  <a:pt x="14082" y="4398"/>
                </a:cubicBezTo>
                <a:cubicBezTo>
                  <a:pt x="13753" y="4398"/>
                  <a:pt x="13422" y="4441"/>
                  <a:pt x="13097" y="4502"/>
                </a:cubicBezTo>
                <a:cubicBezTo>
                  <a:pt x="12776" y="4538"/>
                  <a:pt x="12455" y="4645"/>
                  <a:pt x="12134" y="4734"/>
                </a:cubicBezTo>
                <a:cubicBezTo>
                  <a:pt x="12134" y="4663"/>
                  <a:pt x="12187" y="4645"/>
                  <a:pt x="12223" y="4609"/>
                </a:cubicBezTo>
                <a:cubicBezTo>
                  <a:pt x="12473" y="4377"/>
                  <a:pt x="12705" y="4146"/>
                  <a:pt x="12883" y="3842"/>
                </a:cubicBezTo>
                <a:cubicBezTo>
                  <a:pt x="13044" y="3575"/>
                  <a:pt x="13169" y="3307"/>
                  <a:pt x="13151" y="3004"/>
                </a:cubicBezTo>
                <a:cubicBezTo>
                  <a:pt x="13115" y="2522"/>
                  <a:pt x="12794" y="2165"/>
                  <a:pt x="12330" y="2129"/>
                </a:cubicBezTo>
                <a:cubicBezTo>
                  <a:pt x="12256" y="2121"/>
                  <a:pt x="12182" y="2117"/>
                  <a:pt x="12109" y="2117"/>
                </a:cubicBezTo>
                <a:cubicBezTo>
                  <a:pt x="11863" y="2117"/>
                  <a:pt x="11622" y="2166"/>
                  <a:pt x="11402" y="2290"/>
                </a:cubicBezTo>
                <a:cubicBezTo>
                  <a:pt x="11028" y="2468"/>
                  <a:pt x="10671" y="2718"/>
                  <a:pt x="10367" y="3021"/>
                </a:cubicBezTo>
                <a:cubicBezTo>
                  <a:pt x="10028" y="3360"/>
                  <a:pt x="9743" y="3735"/>
                  <a:pt x="9440" y="4110"/>
                </a:cubicBezTo>
                <a:cubicBezTo>
                  <a:pt x="9422" y="4146"/>
                  <a:pt x="9386" y="4199"/>
                  <a:pt x="9315" y="4217"/>
                </a:cubicBezTo>
                <a:cubicBezTo>
                  <a:pt x="9333" y="4146"/>
                  <a:pt x="9350" y="4074"/>
                  <a:pt x="9368" y="4021"/>
                </a:cubicBezTo>
                <a:cubicBezTo>
                  <a:pt x="9600" y="3253"/>
                  <a:pt x="9832" y="2504"/>
                  <a:pt x="9868" y="1719"/>
                </a:cubicBezTo>
                <a:cubicBezTo>
                  <a:pt x="9904" y="1255"/>
                  <a:pt x="9850" y="809"/>
                  <a:pt x="9672" y="381"/>
                </a:cubicBezTo>
                <a:cubicBezTo>
                  <a:pt x="9636" y="292"/>
                  <a:pt x="9582" y="220"/>
                  <a:pt x="9511" y="149"/>
                </a:cubicBezTo>
                <a:cubicBezTo>
                  <a:pt x="9412" y="50"/>
                  <a:pt x="9302" y="0"/>
                  <a:pt x="9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3525650" y="6388267"/>
            <a:ext cx="872400" cy="116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subTitle" idx="1"/>
          </p:nvPr>
        </p:nvSpPr>
        <p:spPr>
          <a:xfrm>
            <a:off x="720025" y="2147935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ubTitle" idx="2"/>
          </p:nvPr>
        </p:nvSpPr>
        <p:spPr>
          <a:xfrm>
            <a:off x="720025" y="3697033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subTitle" idx="3"/>
          </p:nvPr>
        </p:nvSpPr>
        <p:spPr>
          <a:xfrm>
            <a:off x="720025" y="5246133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4"/>
          </p:nvPr>
        </p:nvSpPr>
        <p:spPr>
          <a:xfrm>
            <a:off x="720025" y="1644020"/>
            <a:ext cx="7704000" cy="7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ubTitle" idx="5"/>
          </p:nvPr>
        </p:nvSpPr>
        <p:spPr>
          <a:xfrm>
            <a:off x="720025" y="3189033"/>
            <a:ext cx="7704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ubTitle" idx="6"/>
          </p:nvPr>
        </p:nvSpPr>
        <p:spPr>
          <a:xfrm>
            <a:off x="720025" y="4738133"/>
            <a:ext cx="7704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205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-32600" y="4627078"/>
            <a:ext cx="9711599" cy="2526559"/>
            <a:chOff x="-32600" y="3470308"/>
            <a:chExt cx="9711599" cy="1894919"/>
          </a:xfrm>
        </p:grpSpPr>
        <p:sp>
          <p:nvSpPr>
            <p:cNvPr id="294" name="Google Shape;294;p22"/>
            <p:cNvSpPr/>
            <p:nvPr/>
          </p:nvSpPr>
          <p:spPr>
            <a:xfrm rot="10800000" flipH="1">
              <a:off x="-32600" y="4791787"/>
              <a:ext cx="1994400" cy="573440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8585225" y="3470308"/>
              <a:ext cx="1093773" cy="1169725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2"/>
          <p:cNvSpPr/>
          <p:nvPr/>
        </p:nvSpPr>
        <p:spPr>
          <a:xfrm flipH="1">
            <a:off x="8379952" y="4114733"/>
            <a:ext cx="1019196" cy="2743263"/>
          </a:xfrm>
          <a:custGeom>
            <a:avLst/>
            <a:gdLst/>
            <a:ahLst/>
            <a:cxnLst/>
            <a:rect l="l" t="t" r="r" b="b"/>
            <a:pathLst>
              <a:path w="21073" h="42540" extrusionOk="0">
                <a:moveTo>
                  <a:pt x="14014" y="256"/>
                </a:moveTo>
                <a:cubicBezTo>
                  <a:pt x="14125" y="256"/>
                  <a:pt x="14217" y="312"/>
                  <a:pt x="14292" y="412"/>
                </a:cubicBezTo>
                <a:cubicBezTo>
                  <a:pt x="14471" y="662"/>
                  <a:pt x="14524" y="929"/>
                  <a:pt x="14542" y="1233"/>
                </a:cubicBezTo>
                <a:cubicBezTo>
                  <a:pt x="14542" y="1750"/>
                  <a:pt x="14453" y="2250"/>
                  <a:pt x="14346" y="2749"/>
                </a:cubicBezTo>
                <a:cubicBezTo>
                  <a:pt x="14132" y="3695"/>
                  <a:pt x="13757" y="4605"/>
                  <a:pt x="13400" y="5497"/>
                </a:cubicBezTo>
                <a:cubicBezTo>
                  <a:pt x="13079" y="6300"/>
                  <a:pt x="12686" y="7067"/>
                  <a:pt x="12187" y="7763"/>
                </a:cubicBezTo>
                <a:cubicBezTo>
                  <a:pt x="12151" y="7817"/>
                  <a:pt x="12116" y="7870"/>
                  <a:pt x="12062" y="7924"/>
                </a:cubicBezTo>
                <a:cubicBezTo>
                  <a:pt x="12062" y="7924"/>
                  <a:pt x="12044" y="7924"/>
                  <a:pt x="12026" y="7906"/>
                </a:cubicBezTo>
                <a:lnTo>
                  <a:pt x="12044" y="7906"/>
                </a:lnTo>
                <a:cubicBezTo>
                  <a:pt x="12223" y="7478"/>
                  <a:pt x="12419" y="7049"/>
                  <a:pt x="12615" y="6621"/>
                </a:cubicBezTo>
                <a:cubicBezTo>
                  <a:pt x="12883" y="5997"/>
                  <a:pt x="13150" y="5372"/>
                  <a:pt x="13418" y="4766"/>
                </a:cubicBezTo>
                <a:cubicBezTo>
                  <a:pt x="13454" y="4676"/>
                  <a:pt x="13561" y="4551"/>
                  <a:pt x="13418" y="4498"/>
                </a:cubicBezTo>
                <a:cubicBezTo>
                  <a:pt x="13405" y="4494"/>
                  <a:pt x="13393" y="4492"/>
                  <a:pt x="13382" y="4492"/>
                </a:cubicBezTo>
                <a:cubicBezTo>
                  <a:pt x="13302" y="4492"/>
                  <a:pt x="13271" y="4598"/>
                  <a:pt x="13240" y="4676"/>
                </a:cubicBezTo>
                <a:cubicBezTo>
                  <a:pt x="12954" y="5301"/>
                  <a:pt x="12686" y="5943"/>
                  <a:pt x="12401" y="6568"/>
                </a:cubicBezTo>
                <a:cubicBezTo>
                  <a:pt x="12169" y="7121"/>
                  <a:pt x="11937" y="7674"/>
                  <a:pt x="11652" y="8209"/>
                </a:cubicBezTo>
                <a:cubicBezTo>
                  <a:pt x="11616" y="8263"/>
                  <a:pt x="11580" y="8334"/>
                  <a:pt x="11527" y="8405"/>
                </a:cubicBezTo>
                <a:cubicBezTo>
                  <a:pt x="11580" y="8245"/>
                  <a:pt x="11616" y="8102"/>
                  <a:pt x="11669" y="7959"/>
                </a:cubicBezTo>
                <a:cubicBezTo>
                  <a:pt x="12116" y="6728"/>
                  <a:pt x="12526" y="5497"/>
                  <a:pt x="12954" y="4248"/>
                </a:cubicBezTo>
                <a:cubicBezTo>
                  <a:pt x="12990" y="4141"/>
                  <a:pt x="13025" y="4016"/>
                  <a:pt x="13061" y="3891"/>
                </a:cubicBezTo>
                <a:cubicBezTo>
                  <a:pt x="13061" y="3856"/>
                  <a:pt x="13061" y="3820"/>
                  <a:pt x="13008" y="3802"/>
                </a:cubicBezTo>
                <a:cubicBezTo>
                  <a:pt x="12993" y="3795"/>
                  <a:pt x="12978" y="3790"/>
                  <a:pt x="12963" y="3790"/>
                </a:cubicBezTo>
                <a:cubicBezTo>
                  <a:pt x="12942" y="3790"/>
                  <a:pt x="12921" y="3799"/>
                  <a:pt x="12901" y="3820"/>
                </a:cubicBezTo>
                <a:cubicBezTo>
                  <a:pt x="12829" y="3873"/>
                  <a:pt x="12811" y="3945"/>
                  <a:pt x="12776" y="4034"/>
                </a:cubicBezTo>
                <a:cubicBezTo>
                  <a:pt x="12526" y="4605"/>
                  <a:pt x="12365" y="5194"/>
                  <a:pt x="12151" y="5783"/>
                </a:cubicBezTo>
                <a:cubicBezTo>
                  <a:pt x="12044" y="6139"/>
                  <a:pt x="11919" y="6478"/>
                  <a:pt x="11776" y="6871"/>
                </a:cubicBezTo>
                <a:cubicBezTo>
                  <a:pt x="11723" y="6782"/>
                  <a:pt x="11741" y="6746"/>
                  <a:pt x="11759" y="6693"/>
                </a:cubicBezTo>
                <a:cubicBezTo>
                  <a:pt x="11955" y="5872"/>
                  <a:pt x="12133" y="5069"/>
                  <a:pt x="12330" y="4248"/>
                </a:cubicBezTo>
                <a:cubicBezTo>
                  <a:pt x="12330" y="4195"/>
                  <a:pt x="12347" y="4159"/>
                  <a:pt x="12347" y="4105"/>
                </a:cubicBezTo>
                <a:cubicBezTo>
                  <a:pt x="12365" y="4052"/>
                  <a:pt x="12365" y="3981"/>
                  <a:pt x="12276" y="3963"/>
                </a:cubicBezTo>
                <a:cubicBezTo>
                  <a:pt x="12269" y="3960"/>
                  <a:pt x="12262" y="3959"/>
                  <a:pt x="12256" y="3959"/>
                </a:cubicBezTo>
                <a:cubicBezTo>
                  <a:pt x="12213" y="3959"/>
                  <a:pt x="12184" y="4006"/>
                  <a:pt x="12169" y="4052"/>
                </a:cubicBezTo>
                <a:cubicBezTo>
                  <a:pt x="12133" y="4159"/>
                  <a:pt x="12098" y="4248"/>
                  <a:pt x="12080" y="4337"/>
                </a:cubicBezTo>
                <a:cubicBezTo>
                  <a:pt x="11830" y="5319"/>
                  <a:pt x="11616" y="6318"/>
                  <a:pt x="11420" y="7299"/>
                </a:cubicBezTo>
                <a:cubicBezTo>
                  <a:pt x="11402" y="7388"/>
                  <a:pt x="11366" y="7478"/>
                  <a:pt x="11348" y="7603"/>
                </a:cubicBezTo>
                <a:cubicBezTo>
                  <a:pt x="11295" y="7406"/>
                  <a:pt x="11330" y="7246"/>
                  <a:pt x="11330" y="7103"/>
                </a:cubicBezTo>
                <a:cubicBezTo>
                  <a:pt x="11384" y="6550"/>
                  <a:pt x="11455" y="6015"/>
                  <a:pt x="11509" y="5479"/>
                </a:cubicBezTo>
                <a:cubicBezTo>
                  <a:pt x="11652" y="4052"/>
                  <a:pt x="12062" y="2732"/>
                  <a:pt x="12722" y="1465"/>
                </a:cubicBezTo>
                <a:cubicBezTo>
                  <a:pt x="12883" y="1126"/>
                  <a:pt x="13115" y="822"/>
                  <a:pt x="13382" y="573"/>
                </a:cubicBezTo>
                <a:cubicBezTo>
                  <a:pt x="13525" y="448"/>
                  <a:pt x="13686" y="341"/>
                  <a:pt x="13864" y="287"/>
                </a:cubicBezTo>
                <a:cubicBezTo>
                  <a:pt x="13917" y="266"/>
                  <a:pt x="13967" y="256"/>
                  <a:pt x="14014" y="256"/>
                </a:cubicBezTo>
                <a:close/>
                <a:moveTo>
                  <a:pt x="17326" y="4998"/>
                </a:moveTo>
                <a:cubicBezTo>
                  <a:pt x="17772" y="4998"/>
                  <a:pt x="18021" y="5337"/>
                  <a:pt x="17879" y="5747"/>
                </a:cubicBezTo>
                <a:cubicBezTo>
                  <a:pt x="17789" y="6015"/>
                  <a:pt x="17593" y="6211"/>
                  <a:pt x="17397" y="6407"/>
                </a:cubicBezTo>
                <a:cubicBezTo>
                  <a:pt x="16844" y="6942"/>
                  <a:pt x="16184" y="7317"/>
                  <a:pt x="15506" y="7656"/>
                </a:cubicBezTo>
                <a:cubicBezTo>
                  <a:pt x="14435" y="8209"/>
                  <a:pt x="13311" y="8620"/>
                  <a:pt x="12151" y="8905"/>
                </a:cubicBezTo>
                <a:cubicBezTo>
                  <a:pt x="12145" y="8911"/>
                  <a:pt x="12139" y="8913"/>
                  <a:pt x="12131" y="8913"/>
                </a:cubicBezTo>
                <a:cubicBezTo>
                  <a:pt x="12116" y="8913"/>
                  <a:pt x="12092" y="8905"/>
                  <a:pt x="12044" y="8905"/>
                </a:cubicBezTo>
                <a:cubicBezTo>
                  <a:pt x="12401" y="8691"/>
                  <a:pt x="12704" y="8495"/>
                  <a:pt x="13008" y="8316"/>
                </a:cubicBezTo>
                <a:cubicBezTo>
                  <a:pt x="13846" y="7799"/>
                  <a:pt x="14703" y="7335"/>
                  <a:pt x="15559" y="6871"/>
                </a:cubicBezTo>
                <a:cubicBezTo>
                  <a:pt x="15595" y="6853"/>
                  <a:pt x="15648" y="6835"/>
                  <a:pt x="15684" y="6800"/>
                </a:cubicBezTo>
                <a:cubicBezTo>
                  <a:pt x="15720" y="6764"/>
                  <a:pt x="15755" y="6728"/>
                  <a:pt x="15720" y="6657"/>
                </a:cubicBezTo>
                <a:cubicBezTo>
                  <a:pt x="15691" y="6628"/>
                  <a:pt x="15661" y="6599"/>
                  <a:pt x="15613" y="6599"/>
                </a:cubicBezTo>
                <a:cubicBezTo>
                  <a:pt x="15602" y="6599"/>
                  <a:pt x="15590" y="6600"/>
                  <a:pt x="15577" y="6603"/>
                </a:cubicBezTo>
                <a:cubicBezTo>
                  <a:pt x="15488" y="6639"/>
                  <a:pt x="15416" y="6675"/>
                  <a:pt x="15327" y="6710"/>
                </a:cubicBezTo>
                <a:cubicBezTo>
                  <a:pt x="14613" y="7085"/>
                  <a:pt x="13918" y="7460"/>
                  <a:pt x="13222" y="7870"/>
                </a:cubicBezTo>
                <a:cubicBezTo>
                  <a:pt x="13168" y="7906"/>
                  <a:pt x="13097" y="7942"/>
                  <a:pt x="13008" y="7995"/>
                </a:cubicBezTo>
                <a:cubicBezTo>
                  <a:pt x="13043" y="7906"/>
                  <a:pt x="13115" y="7870"/>
                  <a:pt x="13150" y="7835"/>
                </a:cubicBezTo>
                <a:cubicBezTo>
                  <a:pt x="13596" y="7513"/>
                  <a:pt x="14060" y="7192"/>
                  <a:pt x="14506" y="6889"/>
                </a:cubicBezTo>
                <a:cubicBezTo>
                  <a:pt x="14560" y="6853"/>
                  <a:pt x="14613" y="6817"/>
                  <a:pt x="14649" y="6764"/>
                </a:cubicBezTo>
                <a:cubicBezTo>
                  <a:pt x="14685" y="6746"/>
                  <a:pt x="14703" y="6693"/>
                  <a:pt x="14685" y="6639"/>
                </a:cubicBezTo>
                <a:cubicBezTo>
                  <a:pt x="14664" y="6618"/>
                  <a:pt x="14637" y="6609"/>
                  <a:pt x="14611" y="6609"/>
                </a:cubicBezTo>
                <a:cubicBezTo>
                  <a:pt x="14593" y="6609"/>
                  <a:pt x="14575" y="6614"/>
                  <a:pt x="14560" y="6621"/>
                </a:cubicBezTo>
                <a:cubicBezTo>
                  <a:pt x="14489" y="6657"/>
                  <a:pt x="14417" y="6693"/>
                  <a:pt x="14364" y="6746"/>
                </a:cubicBezTo>
                <a:cubicBezTo>
                  <a:pt x="13882" y="7067"/>
                  <a:pt x="13418" y="7406"/>
                  <a:pt x="12954" y="7745"/>
                </a:cubicBezTo>
                <a:cubicBezTo>
                  <a:pt x="12883" y="7781"/>
                  <a:pt x="12811" y="7835"/>
                  <a:pt x="12740" y="7870"/>
                </a:cubicBezTo>
                <a:cubicBezTo>
                  <a:pt x="12794" y="7727"/>
                  <a:pt x="12936" y="7656"/>
                  <a:pt x="13043" y="7549"/>
                </a:cubicBezTo>
                <a:cubicBezTo>
                  <a:pt x="13632" y="6978"/>
                  <a:pt x="14239" y="6443"/>
                  <a:pt x="14935" y="5997"/>
                </a:cubicBezTo>
                <a:cubicBezTo>
                  <a:pt x="15470" y="5640"/>
                  <a:pt x="16023" y="5319"/>
                  <a:pt x="16648" y="5122"/>
                </a:cubicBezTo>
                <a:cubicBezTo>
                  <a:pt x="16879" y="5051"/>
                  <a:pt x="17094" y="4998"/>
                  <a:pt x="17326" y="4998"/>
                </a:cubicBezTo>
                <a:close/>
                <a:moveTo>
                  <a:pt x="6391" y="7096"/>
                </a:moveTo>
                <a:cubicBezTo>
                  <a:pt x="6425" y="7096"/>
                  <a:pt x="6459" y="7099"/>
                  <a:pt x="6495" y="7103"/>
                </a:cubicBezTo>
                <a:cubicBezTo>
                  <a:pt x="6870" y="7174"/>
                  <a:pt x="7173" y="7371"/>
                  <a:pt x="7387" y="7656"/>
                </a:cubicBezTo>
                <a:cubicBezTo>
                  <a:pt x="7798" y="8156"/>
                  <a:pt x="8012" y="8744"/>
                  <a:pt x="8137" y="9351"/>
                </a:cubicBezTo>
                <a:cubicBezTo>
                  <a:pt x="8244" y="9833"/>
                  <a:pt x="8261" y="10315"/>
                  <a:pt x="8315" y="10814"/>
                </a:cubicBezTo>
                <a:cubicBezTo>
                  <a:pt x="8351" y="11278"/>
                  <a:pt x="8297" y="11742"/>
                  <a:pt x="8297" y="12224"/>
                </a:cubicBezTo>
                <a:lnTo>
                  <a:pt x="8244" y="12224"/>
                </a:lnTo>
                <a:cubicBezTo>
                  <a:pt x="8137" y="11867"/>
                  <a:pt x="8030" y="11528"/>
                  <a:pt x="7922" y="11171"/>
                </a:cubicBezTo>
                <a:cubicBezTo>
                  <a:pt x="7798" y="10814"/>
                  <a:pt x="7691" y="10440"/>
                  <a:pt x="7566" y="10083"/>
                </a:cubicBezTo>
                <a:cubicBezTo>
                  <a:pt x="7548" y="10047"/>
                  <a:pt x="7530" y="9993"/>
                  <a:pt x="7512" y="9958"/>
                </a:cubicBezTo>
                <a:cubicBezTo>
                  <a:pt x="7497" y="9882"/>
                  <a:pt x="7456" y="9807"/>
                  <a:pt x="7380" y="9807"/>
                </a:cubicBezTo>
                <a:cubicBezTo>
                  <a:pt x="7366" y="9807"/>
                  <a:pt x="7350" y="9810"/>
                  <a:pt x="7334" y="9815"/>
                </a:cubicBezTo>
                <a:cubicBezTo>
                  <a:pt x="7227" y="9869"/>
                  <a:pt x="7244" y="9958"/>
                  <a:pt x="7280" y="10047"/>
                </a:cubicBezTo>
                <a:cubicBezTo>
                  <a:pt x="7441" y="10547"/>
                  <a:pt x="7601" y="11064"/>
                  <a:pt x="7762" y="11581"/>
                </a:cubicBezTo>
                <a:cubicBezTo>
                  <a:pt x="7780" y="11635"/>
                  <a:pt x="7815" y="11706"/>
                  <a:pt x="7798" y="11796"/>
                </a:cubicBezTo>
                <a:cubicBezTo>
                  <a:pt x="7708" y="11689"/>
                  <a:pt x="7637" y="11564"/>
                  <a:pt x="7583" y="11439"/>
                </a:cubicBezTo>
                <a:lnTo>
                  <a:pt x="6834" y="9904"/>
                </a:lnTo>
                <a:cubicBezTo>
                  <a:pt x="6819" y="9843"/>
                  <a:pt x="6803" y="9754"/>
                  <a:pt x="6719" y="9754"/>
                </a:cubicBezTo>
                <a:cubicBezTo>
                  <a:pt x="6706" y="9754"/>
                  <a:pt x="6691" y="9757"/>
                  <a:pt x="6673" y="9762"/>
                </a:cubicBezTo>
                <a:cubicBezTo>
                  <a:pt x="6549" y="9815"/>
                  <a:pt x="6638" y="9922"/>
                  <a:pt x="6656" y="9993"/>
                </a:cubicBezTo>
                <a:cubicBezTo>
                  <a:pt x="6834" y="10368"/>
                  <a:pt x="6995" y="10743"/>
                  <a:pt x="7191" y="11100"/>
                </a:cubicBezTo>
                <a:cubicBezTo>
                  <a:pt x="7352" y="11457"/>
                  <a:pt x="7548" y="11813"/>
                  <a:pt x="7726" y="12170"/>
                </a:cubicBezTo>
                <a:cubicBezTo>
                  <a:pt x="7744" y="12188"/>
                  <a:pt x="7780" y="12224"/>
                  <a:pt x="7744" y="12295"/>
                </a:cubicBezTo>
                <a:cubicBezTo>
                  <a:pt x="7566" y="12045"/>
                  <a:pt x="7369" y="11796"/>
                  <a:pt x="7191" y="11564"/>
                </a:cubicBezTo>
                <a:cubicBezTo>
                  <a:pt x="6727" y="10921"/>
                  <a:pt x="6317" y="10225"/>
                  <a:pt x="6031" y="9476"/>
                </a:cubicBezTo>
                <a:cubicBezTo>
                  <a:pt x="5835" y="9012"/>
                  <a:pt x="5692" y="8530"/>
                  <a:pt x="5710" y="8013"/>
                </a:cubicBezTo>
                <a:cubicBezTo>
                  <a:pt x="5710" y="7799"/>
                  <a:pt x="5764" y="7603"/>
                  <a:pt x="5853" y="7424"/>
                </a:cubicBezTo>
                <a:cubicBezTo>
                  <a:pt x="5978" y="7206"/>
                  <a:pt x="6157" y="7096"/>
                  <a:pt x="6391" y="7096"/>
                </a:cubicBezTo>
                <a:close/>
                <a:moveTo>
                  <a:pt x="19941" y="10687"/>
                </a:moveTo>
                <a:cubicBezTo>
                  <a:pt x="19967" y="10687"/>
                  <a:pt x="19993" y="10688"/>
                  <a:pt x="20020" y="10689"/>
                </a:cubicBezTo>
                <a:cubicBezTo>
                  <a:pt x="20180" y="10689"/>
                  <a:pt x="20341" y="10725"/>
                  <a:pt x="20502" y="10779"/>
                </a:cubicBezTo>
                <a:cubicBezTo>
                  <a:pt x="20823" y="10903"/>
                  <a:pt x="20894" y="11118"/>
                  <a:pt x="20698" y="11403"/>
                </a:cubicBezTo>
                <a:cubicBezTo>
                  <a:pt x="20555" y="11635"/>
                  <a:pt x="20359" y="11796"/>
                  <a:pt x="20127" y="11938"/>
                </a:cubicBezTo>
                <a:cubicBezTo>
                  <a:pt x="19485" y="12367"/>
                  <a:pt x="18789" y="12634"/>
                  <a:pt x="18057" y="12795"/>
                </a:cubicBezTo>
                <a:cubicBezTo>
                  <a:pt x="17593" y="12902"/>
                  <a:pt x="17129" y="12973"/>
                  <a:pt x="16665" y="12973"/>
                </a:cubicBezTo>
                <a:lnTo>
                  <a:pt x="16523" y="12973"/>
                </a:lnTo>
                <a:cubicBezTo>
                  <a:pt x="16737" y="12884"/>
                  <a:pt x="16933" y="12848"/>
                  <a:pt x="17111" y="12813"/>
                </a:cubicBezTo>
                <a:cubicBezTo>
                  <a:pt x="17682" y="12670"/>
                  <a:pt x="18236" y="12509"/>
                  <a:pt x="18789" y="12295"/>
                </a:cubicBezTo>
                <a:cubicBezTo>
                  <a:pt x="18806" y="12277"/>
                  <a:pt x="18842" y="12277"/>
                  <a:pt x="18860" y="12259"/>
                </a:cubicBezTo>
                <a:cubicBezTo>
                  <a:pt x="18896" y="12242"/>
                  <a:pt x="18914" y="12224"/>
                  <a:pt x="18914" y="12188"/>
                </a:cubicBezTo>
                <a:cubicBezTo>
                  <a:pt x="18896" y="12152"/>
                  <a:pt x="18878" y="12117"/>
                  <a:pt x="18842" y="12117"/>
                </a:cubicBezTo>
                <a:cubicBezTo>
                  <a:pt x="18825" y="12113"/>
                  <a:pt x="18809" y="12112"/>
                  <a:pt x="18795" y="12112"/>
                </a:cubicBezTo>
                <a:cubicBezTo>
                  <a:pt x="18732" y="12112"/>
                  <a:pt x="18686" y="12138"/>
                  <a:pt x="18628" y="12152"/>
                </a:cubicBezTo>
                <a:cubicBezTo>
                  <a:pt x="17914" y="12402"/>
                  <a:pt x="17183" y="12581"/>
                  <a:pt x="16451" y="12759"/>
                </a:cubicBezTo>
                <a:lnTo>
                  <a:pt x="16326" y="12759"/>
                </a:lnTo>
                <a:cubicBezTo>
                  <a:pt x="16398" y="12688"/>
                  <a:pt x="16469" y="12670"/>
                  <a:pt x="16523" y="12652"/>
                </a:cubicBezTo>
                <a:cubicBezTo>
                  <a:pt x="17361" y="12313"/>
                  <a:pt x="18218" y="12028"/>
                  <a:pt x="19092" y="11724"/>
                </a:cubicBezTo>
                <a:cubicBezTo>
                  <a:pt x="19110" y="11724"/>
                  <a:pt x="19146" y="11706"/>
                  <a:pt x="19163" y="11689"/>
                </a:cubicBezTo>
                <a:cubicBezTo>
                  <a:pt x="19270" y="11671"/>
                  <a:pt x="19342" y="11635"/>
                  <a:pt x="19306" y="11528"/>
                </a:cubicBezTo>
                <a:cubicBezTo>
                  <a:pt x="19286" y="11457"/>
                  <a:pt x="19242" y="11438"/>
                  <a:pt x="19196" y="11438"/>
                </a:cubicBezTo>
                <a:cubicBezTo>
                  <a:pt x="19160" y="11438"/>
                  <a:pt x="19123" y="11449"/>
                  <a:pt x="19092" y="11457"/>
                </a:cubicBezTo>
                <a:cubicBezTo>
                  <a:pt x="18592" y="11599"/>
                  <a:pt x="18111" y="11760"/>
                  <a:pt x="17629" y="11938"/>
                </a:cubicBezTo>
                <a:cubicBezTo>
                  <a:pt x="17308" y="12063"/>
                  <a:pt x="16969" y="12188"/>
                  <a:pt x="16648" y="12313"/>
                </a:cubicBezTo>
                <a:cubicBezTo>
                  <a:pt x="16622" y="12326"/>
                  <a:pt x="16597" y="12338"/>
                  <a:pt x="16566" y="12338"/>
                </a:cubicBezTo>
                <a:cubicBezTo>
                  <a:pt x="16552" y="12338"/>
                  <a:pt x="16538" y="12336"/>
                  <a:pt x="16523" y="12331"/>
                </a:cubicBezTo>
                <a:cubicBezTo>
                  <a:pt x="16576" y="12224"/>
                  <a:pt x="16665" y="12188"/>
                  <a:pt x="16737" y="12135"/>
                </a:cubicBezTo>
                <a:cubicBezTo>
                  <a:pt x="17468" y="11671"/>
                  <a:pt x="18200" y="11207"/>
                  <a:pt x="19003" y="10903"/>
                </a:cubicBezTo>
                <a:cubicBezTo>
                  <a:pt x="19300" y="10788"/>
                  <a:pt x="19613" y="10687"/>
                  <a:pt x="19941" y="10687"/>
                </a:cubicBezTo>
                <a:close/>
                <a:moveTo>
                  <a:pt x="4240" y="11595"/>
                </a:moveTo>
                <a:cubicBezTo>
                  <a:pt x="4265" y="11595"/>
                  <a:pt x="4291" y="11597"/>
                  <a:pt x="4318" y="11599"/>
                </a:cubicBezTo>
                <a:cubicBezTo>
                  <a:pt x="4604" y="11635"/>
                  <a:pt x="4889" y="11724"/>
                  <a:pt x="5157" y="11867"/>
                </a:cubicBezTo>
                <a:cubicBezTo>
                  <a:pt x="5567" y="12081"/>
                  <a:pt x="5924" y="12367"/>
                  <a:pt x="6263" y="12670"/>
                </a:cubicBezTo>
                <a:cubicBezTo>
                  <a:pt x="6691" y="13027"/>
                  <a:pt x="7102" y="13419"/>
                  <a:pt x="7459" y="13847"/>
                </a:cubicBezTo>
                <a:cubicBezTo>
                  <a:pt x="7494" y="13901"/>
                  <a:pt x="7530" y="13955"/>
                  <a:pt x="7548" y="14026"/>
                </a:cubicBezTo>
                <a:cubicBezTo>
                  <a:pt x="7423" y="13937"/>
                  <a:pt x="7316" y="13830"/>
                  <a:pt x="7209" y="13723"/>
                </a:cubicBezTo>
                <a:cubicBezTo>
                  <a:pt x="7066" y="13580"/>
                  <a:pt x="6923" y="13437"/>
                  <a:pt x="6763" y="13312"/>
                </a:cubicBezTo>
                <a:cubicBezTo>
                  <a:pt x="6727" y="13276"/>
                  <a:pt x="6691" y="13241"/>
                  <a:pt x="6656" y="13223"/>
                </a:cubicBezTo>
                <a:cubicBezTo>
                  <a:pt x="6636" y="13216"/>
                  <a:pt x="6614" y="13212"/>
                  <a:pt x="6593" y="13212"/>
                </a:cubicBezTo>
                <a:cubicBezTo>
                  <a:pt x="6557" y="13212"/>
                  <a:pt x="6524" y="13225"/>
                  <a:pt x="6513" y="13259"/>
                </a:cubicBezTo>
                <a:cubicBezTo>
                  <a:pt x="6477" y="13312"/>
                  <a:pt x="6513" y="13348"/>
                  <a:pt x="6549" y="13384"/>
                </a:cubicBezTo>
                <a:cubicBezTo>
                  <a:pt x="6870" y="13687"/>
                  <a:pt x="7191" y="13990"/>
                  <a:pt x="7512" y="14294"/>
                </a:cubicBezTo>
                <a:cubicBezTo>
                  <a:pt x="7566" y="14347"/>
                  <a:pt x="7637" y="14383"/>
                  <a:pt x="7673" y="14472"/>
                </a:cubicBezTo>
                <a:cubicBezTo>
                  <a:pt x="7583" y="14472"/>
                  <a:pt x="7548" y="14418"/>
                  <a:pt x="7494" y="14383"/>
                </a:cubicBezTo>
                <a:lnTo>
                  <a:pt x="6013" y="13276"/>
                </a:lnTo>
                <a:cubicBezTo>
                  <a:pt x="5960" y="13241"/>
                  <a:pt x="5906" y="13205"/>
                  <a:pt x="5853" y="13187"/>
                </a:cubicBezTo>
                <a:cubicBezTo>
                  <a:pt x="5831" y="13173"/>
                  <a:pt x="5805" y="13164"/>
                  <a:pt x="5781" y="13164"/>
                </a:cubicBezTo>
                <a:cubicBezTo>
                  <a:pt x="5746" y="13164"/>
                  <a:pt x="5713" y="13181"/>
                  <a:pt x="5692" y="13223"/>
                </a:cubicBezTo>
                <a:cubicBezTo>
                  <a:pt x="5656" y="13276"/>
                  <a:pt x="5674" y="13330"/>
                  <a:pt x="5728" y="13366"/>
                </a:cubicBezTo>
                <a:cubicBezTo>
                  <a:pt x="5781" y="13437"/>
                  <a:pt x="5853" y="13491"/>
                  <a:pt x="5924" y="13526"/>
                </a:cubicBezTo>
                <a:cubicBezTo>
                  <a:pt x="6477" y="13955"/>
                  <a:pt x="7048" y="14383"/>
                  <a:pt x="7619" y="14811"/>
                </a:cubicBezTo>
                <a:cubicBezTo>
                  <a:pt x="7726" y="14900"/>
                  <a:pt x="7833" y="14989"/>
                  <a:pt x="7940" y="15079"/>
                </a:cubicBezTo>
                <a:cubicBezTo>
                  <a:pt x="7925" y="15094"/>
                  <a:pt x="7910" y="15099"/>
                  <a:pt x="7896" y="15099"/>
                </a:cubicBezTo>
                <a:cubicBezTo>
                  <a:pt x="7878" y="15099"/>
                  <a:pt x="7861" y="15089"/>
                  <a:pt x="7851" y="15079"/>
                </a:cubicBezTo>
                <a:cubicBezTo>
                  <a:pt x="7102" y="14793"/>
                  <a:pt x="6334" y="14508"/>
                  <a:pt x="5656" y="14062"/>
                </a:cubicBezTo>
                <a:cubicBezTo>
                  <a:pt x="5050" y="13651"/>
                  <a:pt x="4515" y="13169"/>
                  <a:pt x="4122" y="12545"/>
                </a:cubicBezTo>
                <a:cubicBezTo>
                  <a:pt x="4033" y="12420"/>
                  <a:pt x="3961" y="12277"/>
                  <a:pt x="3908" y="12135"/>
                </a:cubicBezTo>
                <a:cubicBezTo>
                  <a:pt x="3775" y="11804"/>
                  <a:pt x="3919" y="11595"/>
                  <a:pt x="4240" y="11595"/>
                </a:cubicBezTo>
                <a:close/>
                <a:moveTo>
                  <a:pt x="15178" y="14135"/>
                </a:moveTo>
                <a:cubicBezTo>
                  <a:pt x="16064" y="14135"/>
                  <a:pt x="16913" y="14310"/>
                  <a:pt x="17736" y="14615"/>
                </a:cubicBezTo>
                <a:cubicBezTo>
                  <a:pt x="17950" y="14686"/>
                  <a:pt x="18164" y="14775"/>
                  <a:pt x="18343" y="14918"/>
                </a:cubicBezTo>
                <a:cubicBezTo>
                  <a:pt x="18378" y="14936"/>
                  <a:pt x="18414" y="14972"/>
                  <a:pt x="18450" y="14989"/>
                </a:cubicBezTo>
                <a:cubicBezTo>
                  <a:pt x="18646" y="15186"/>
                  <a:pt x="18628" y="15400"/>
                  <a:pt x="18432" y="15578"/>
                </a:cubicBezTo>
                <a:cubicBezTo>
                  <a:pt x="18360" y="15650"/>
                  <a:pt x="18253" y="15703"/>
                  <a:pt x="18164" y="15757"/>
                </a:cubicBezTo>
                <a:cubicBezTo>
                  <a:pt x="17818" y="15895"/>
                  <a:pt x="17462" y="15947"/>
                  <a:pt x="17103" y="15947"/>
                </a:cubicBezTo>
                <a:cubicBezTo>
                  <a:pt x="16999" y="15947"/>
                  <a:pt x="16895" y="15943"/>
                  <a:pt x="16790" y="15935"/>
                </a:cubicBezTo>
                <a:cubicBezTo>
                  <a:pt x="15862" y="15899"/>
                  <a:pt x="14952" y="15703"/>
                  <a:pt x="14078" y="15382"/>
                </a:cubicBezTo>
                <a:cubicBezTo>
                  <a:pt x="14043" y="15364"/>
                  <a:pt x="13989" y="15346"/>
                  <a:pt x="13935" y="15293"/>
                </a:cubicBezTo>
                <a:lnTo>
                  <a:pt x="13935" y="15293"/>
                </a:lnTo>
                <a:cubicBezTo>
                  <a:pt x="14578" y="15435"/>
                  <a:pt x="15184" y="15525"/>
                  <a:pt x="15809" y="15596"/>
                </a:cubicBezTo>
                <a:cubicBezTo>
                  <a:pt x="15850" y="15604"/>
                  <a:pt x="15903" y="15616"/>
                  <a:pt x="15951" y="15616"/>
                </a:cubicBezTo>
                <a:cubicBezTo>
                  <a:pt x="16007" y="15616"/>
                  <a:pt x="16057" y="15600"/>
                  <a:pt x="16077" y="15542"/>
                </a:cubicBezTo>
                <a:cubicBezTo>
                  <a:pt x="16094" y="15382"/>
                  <a:pt x="15916" y="15418"/>
                  <a:pt x="15827" y="15400"/>
                </a:cubicBezTo>
                <a:cubicBezTo>
                  <a:pt x="15327" y="15311"/>
                  <a:pt x="14810" y="15257"/>
                  <a:pt x="14310" y="15150"/>
                </a:cubicBezTo>
                <a:cubicBezTo>
                  <a:pt x="13989" y="15079"/>
                  <a:pt x="13668" y="15007"/>
                  <a:pt x="13347" y="14936"/>
                </a:cubicBezTo>
                <a:cubicBezTo>
                  <a:pt x="13398" y="14927"/>
                  <a:pt x="13451" y="14924"/>
                  <a:pt x="13504" y="14924"/>
                </a:cubicBezTo>
                <a:cubicBezTo>
                  <a:pt x="13672" y="14924"/>
                  <a:pt x="13848" y="14958"/>
                  <a:pt x="14025" y="14972"/>
                </a:cubicBezTo>
                <a:cubicBezTo>
                  <a:pt x="14417" y="14989"/>
                  <a:pt x="14810" y="15043"/>
                  <a:pt x="15202" y="15096"/>
                </a:cubicBezTo>
                <a:cubicBezTo>
                  <a:pt x="15631" y="15132"/>
                  <a:pt x="16059" y="15186"/>
                  <a:pt x="16505" y="15221"/>
                </a:cubicBezTo>
                <a:lnTo>
                  <a:pt x="16665" y="15221"/>
                </a:lnTo>
                <a:cubicBezTo>
                  <a:pt x="16737" y="15221"/>
                  <a:pt x="16772" y="15186"/>
                  <a:pt x="16772" y="15114"/>
                </a:cubicBezTo>
                <a:cubicBezTo>
                  <a:pt x="16772" y="15043"/>
                  <a:pt x="16737" y="15007"/>
                  <a:pt x="16683" y="15007"/>
                </a:cubicBezTo>
                <a:cubicBezTo>
                  <a:pt x="16469" y="14972"/>
                  <a:pt x="16273" y="14936"/>
                  <a:pt x="16077" y="14918"/>
                </a:cubicBezTo>
                <a:cubicBezTo>
                  <a:pt x="15416" y="14847"/>
                  <a:pt x="14756" y="14793"/>
                  <a:pt x="14078" y="14722"/>
                </a:cubicBezTo>
                <a:cubicBezTo>
                  <a:pt x="14060" y="14722"/>
                  <a:pt x="14025" y="14704"/>
                  <a:pt x="13971" y="14704"/>
                </a:cubicBezTo>
                <a:cubicBezTo>
                  <a:pt x="14078" y="14668"/>
                  <a:pt x="14185" y="14668"/>
                  <a:pt x="14274" y="14668"/>
                </a:cubicBezTo>
                <a:lnTo>
                  <a:pt x="15987" y="14668"/>
                </a:lnTo>
                <a:cubicBezTo>
                  <a:pt x="16059" y="14668"/>
                  <a:pt x="16148" y="14668"/>
                  <a:pt x="16237" y="14633"/>
                </a:cubicBezTo>
                <a:cubicBezTo>
                  <a:pt x="16273" y="14615"/>
                  <a:pt x="16291" y="14597"/>
                  <a:pt x="16291" y="14561"/>
                </a:cubicBezTo>
                <a:cubicBezTo>
                  <a:pt x="16291" y="14508"/>
                  <a:pt x="16273" y="14472"/>
                  <a:pt x="16219" y="14472"/>
                </a:cubicBezTo>
                <a:cubicBezTo>
                  <a:pt x="16184" y="14454"/>
                  <a:pt x="16130" y="14454"/>
                  <a:pt x="16094" y="14454"/>
                </a:cubicBezTo>
                <a:cubicBezTo>
                  <a:pt x="15714" y="14454"/>
                  <a:pt x="15333" y="14438"/>
                  <a:pt x="14952" y="14438"/>
                </a:cubicBezTo>
                <a:cubicBezTo>
                  <a:pt x="14762" y="14438"/>
                  <a:pt x="14572" y="14442"/>
                  <a:pt x="14382" y="14454"/>
                </a:cubicBezTo>
                <a:cubicBezTo>
                  <a:pt x="13953" y="14490"/>
                  <a:pt x="13507" y="14454"/>
                  <a:pt x="13061" y="14525"/>
                </a:cubicBezTo>
                <a:cubicBezTo>
                  <a:pt x="13097" y="14454"/>
                  <a:pt x="13150" y="14454"/>
                  <a:pt x="13204" y="14436"/>
                </a:cubicBezTo>
                <a:cubicBezTo>
                  <a:pt x="13703" y="14294"/>
                  <a:pt x="14203" y="14186"/>
                  <a:pt x="14721" y="14151"/>
                </a:cubicBezTo>
                <a:cubicBezTo>
                  <a:pt x="14874" y="14140"/>
                  <a:pt x="15027" y="14135"/>
                  <a:pt x="15178" y="14135"/>
                </a:cubicBezTo>
                <a:close/>
                <a:moveTo>
                  <a:pt x="9994" y="17529"/>
                </a:moveTo>
                <a:cubicBezTo>
                  <a:pt x="10219" y="17529"/>
                  <a:pt x="10436" y="17563"/>
                  <a:pt x="10652" y="17577"/>
                </a:cubicBezTo>
                <a:cubicBezTo>
                  <a:pt x="11259" y="17648"/>
                  <a:pt x="11866" y="17773"/>
                  <a:pt x="12455" y="17987"/>
                </a:cubicBezTo>
                <a:cubicBezTo>
                  <a:pt x="12972" y="18183"/>
                  <a:pt x="13472" y="18415"/>
                  <a:pt x="13864" y="18843"/>
                </a:cubicBezTo>
                <a:cubicBezTo>
                  <a:pt x="13971" y="18950"/>
                  <a:pt x="14060" y="19057"/>
                  <a:pt x="14096" y="19200"/>
                </a:cubicBezTo>
                <a:cubicBezTo>
                  <a:pt x="14167" y="19414"/>
                  <a:pt x="14078" y="19557"/>
                  <a:pt x="13882" y="19628"/>
                </a:cubicBezTo>
                <a:cubicBezTo>
                  <a:pt x="13774" y="19658"/>
                  <a:pt x="13660" y="19671"/>
                  <a:pt x="13545" y="19671"/>
                </a:cubicBezTo>
                <a:cubicBezTo>
                  <a:pt x="13450" y="19671"/>
                  <a:pt x="13354" y="19662"/>
                  <a:pt x="13257" y="19646"/>
                </a:cubicBezTo>
                <a:cubicBezTo>
                  <a:pt x="12883" y="19593"/>
                  <a:pt x="12544" y="19468"/>
                  <a:pt x="12205" y="19307"/>
                </a:cubicBezTo>
                <a:cubicBezTo>
                  <a:pt x="11420" y="18950"/>
                  <a:pt x="10688" y="18504"/>
                  <a:pt x="9992" y="18023"/>
                </a:cubicBezTo>
                <a:cubicBezTo>
                  <a:pt x="9974" y="18005"/>
                  <a:pt x="9957" y="17987"/>
                  <a:pt x="9939" y="17969"/>
                </a:cubicBezTo>
                <a:cubicBezTo>
                  <a:pt x="9961" y="17952"/>
                  <a:pt x="9982" y="17946"/>
                  <a:pt x="10002" y="17946"/>
                </a:cubicBezTo>
                <a:cubicBezTo>
                  <a:pt x="10044" y="17946"/>
                  <a:pt x="10081" y="17975"/>
                  <a:pt x="10117" y="17987"/>
                </a:cubicBezTo>
                <a:cubicBezTo>
                  <a:pt x="10956" y="18290"/>
                  <a:pt x="11794" y="18594"/>
                  <a:pt x="12633" y="18915"/>
                </a:cubicBezTo>
                <a:cubicBezTo>
                  <a:pt x="12686" y="18933"/>
                  <a:pt x="12740" y="18950"/>
                  <a:pt x="12794" y="18950"/>
                </a:cubicBezTo>
                <a:cubicBezTo>
                  <a:pt x="12810" y="18955"/>
                  <a:pt x="12826" y="18957"/>
                  <a:pt x="12841" y="18957"/>
                </a:cubicBezTo>
                <a:cubicBezTo>
                  <a:pt x="12888" y="18957"/>
                  <a:pt x="12923" y="18934"/>
                  <a:pt x="12936" y="18879"/>
                </a:cubicBezTo>
                <a:cubicBezTo>
                  <a:pt x="12972" y="18808"/>
                  <a:pt x="12936" y="18754"/>
                  <a:pt x="12865" y="18736"/>
                </a:cubicBezTo>
                <a:cubicBezTo>
                  <a:pt x="12811" y="18701"/>
                  <a:pt x="12740" y="18665"/>
                  <a:pt x="12686" y="18647"/>
                </a:cubicBezTo>
                <a:cubicBezTo>
                  <a:pt x="11830" y="18326"/>
                  <a:pt x="10991" y="18023"/>
                  <a:pt x="10153" y="17701"/>
                </a:cubicBezTo>
                <a:cubicBezTo>
                  <a:pt x="10028" y="17666"/>
                  <a:pt x="9903" y="17630"/>
                  <a:pt x="9796" y="17541"/>
                </a:cubicBezTo>
                <a:lnTo>
                  <a:pt x="9778" y="17541"/>
                </a:lnTo>
                <a:cubicBezTo>
                  <a:pt x="9851" y="17532"/>
                  <a:pt x="9923" y="17529"/>
                  <a:pt x="9994" y="17529"/>
                </a:cubicBezTo>
                <a:close/>
                <a:moveTo>
                  <a:pt x="4353" y="17931"/>
                </a:moveTo>
                <a:cubicBezTo>
                  <a:pt x="4481" y="17931"/>
                  <a:pt x="4622" y="17979"/>
                  <a:pt x="4764" y="18076"/>
                </a:cubicBezTo>
                <a:cubicBezTo>
                  <a:pt x="4836" y="18130"/>
                  <a:pt x="4907" y="18201"/>
                  <a:pt x="4978" y="18272"/>
                </a:cubicBezTo>
                <a:cubicBezTo>
                  <a:pt x="5460" y="18826"/>
                  <a:pt x="5674" y="19486"/>
                  <a:pt x="5799" y="20182"/>
                </a:cubicBezTo>
                <a:cubicBezTo>
                  <a:pt x="5906" y="20735"/>
                  <a:pt x="5960" y="21270"/>
                  <a:pt x="5978" y="21823"/>
                </a:cubicBezTo>
                <a:cubicBezTo>
                  <a:pt x="5978" y="22198"/>
                  <a:pt x="5978" y="22555"/>
                  <a:pt x="6013" y="22911"/>
                </a:cubicBezTo>
                <a:cubicBezTo>
                  <a:pt x="6013" y="22965"/>
                  <a:pt x="6013" y="23019"/>
                  <a:pt x="6013" y="23054"/>
                </a:cubicBezTo>
                <a:lnTo>
                  <a:pt x="5960" y="23054"/>
                </a:lnTo>
                <a:lnTo>
                  <a:pt x="5960" y="23072"/>
                </a:lnTo>
                <a:cubicBezTo>
                  <a:pt x="5888" y="22680"/>
                  <a:pt x="5799" y="22269"/>
                  <a:pt x="5710" y="21877"/>
                </a:cubicBezTo>
                <a:cubicBezTo>
                  <a:pt x="5639" y="21520"/>
                  <a:pt x="5549" y="21145"/>
                  <a:pt x="5442" y="20770"/>
                </a:cubicBezTo>
                <a:cubicBezTo>
                  <a:pt x="5426" y="20704"/>
                  <a:pt x="5409" y="20608"/>
                  <a:pt x="5336" y="20608"/>
                </a:cubicBezTo>
                <a:cubicBezTo>
                  <a:pt x="5330" y="20608"/>
                  <a:pt x="5324" y="20608"/>
                  <a:pt x="5317" y="20610"/>
                </a:cubicBezTo>
                <a:cubicBezTo>
                  <a:pt x="5193" y="20628"/>
                  <a:pt x="5246" y="20753"/>
                  <a:pt x="5264" y="20824"/>
                </a:cubicBezTo>
                <a:cubicBezTo>
                  <a:pt x="5389" y="21323"/>
                  <a:pt x="5514" y="21823"/>
                  <a:pt x="5603" y="22323"/>
                </a:cubicBezTo>
                <a:cubicBezTo>
                  <a:pt x="5639" y="22537"/>
                  <a:pt x="5674" y="22769"/>
                  <a:pt x="5692" y="23001"/>
                </a:cubicBezTo>
                <a:cubicBezTo>
                  <a:pt x="5585" y="22697"/>
                  <a:pt x="5496" y="22412"/>
                  <a:pt x="5389" y="22126"/>
                </a:cubicBezTo>
                <a:cubicBezTo>
                  <a:pt x="5210" y="21555"/>
                  <a:pt x="5068" y="20967"/>
                  <a:pt x="4889" y="20378"/>
                </a:cubicBezTo>
                <a:cubicBezTo>
                  <a:pt x="4871" y="20324"/>
                  <a:pt x="4871" y="20271"/>
                  <a:pt x="4818" y="20217"/>
                </a:cubicBezTo>
                <a:cubicBezTo>
                  <a:pt x="4789" y="20188"/>
                  <a:pt x="4760" y="20159"/>
                  <a:pt x="4721" y="20159"/>
                </a:cubicBezTo>
                <a:cubicBezTo>
                  <a:pt x="4712" y="20159"/>
                  <a:pt x="4703" y="20160"/>
                  <a:pt x="4693" y="20164"/>
                </a:cubicBezTo>
                <a:cubicBezTo>
                  <a:pt x="4639" y="20182"/>
                  <a:pt x="4604" y="20217"/>
                  <a:pt x="4604" y="20289"/>
                </a:cubicBezTo>
                <a:cubicBezTo>
                  <a:pt x="4604" y="20324"/>
                  <a:pt x="4622" y="20378"/>
                  <a:pt x="4639" y="20431"/>
                </a:cubicBezTo>
                <a:cubicBezTo>
                  <a:pt x="4836" y="21341"/>
                  <a:pt x="5121" y="22216"/>
                  <a:pt x="5425" y="23090"/>
                </a:cubicBezTo>
                <a:cubicBezTo>
                  <a:pt x="5478" y="23268"/>
                  <a:pt x="5532" y="23429"/>
                  <a:pt x="5621" y="23643"/>
                </a:cubicBezTo>
                <a:cubicBezTo>
                  <a:pt x="5478" y="23536"/>
                  <a:pt x="5407" y="23429"/>
                  <a:pt x="5353" y="23340"/>
                </a:cubicBezTo>
                <a:cubicBezTo>
                  <a:pt x="4836" y="22590"/>
                  <a:pt x="4390" y="21805"/>
                  <a:pt x="4086" y="20949"/>
                </a:cubicBezTo>
                <a:cubicBezTo>
                  <a:pt x="3908" y="20396"/>
                  <a:pt x="3765" y="19825"/>
                  <a:pt x="3729" y="19236"/>
                </a:cubicBezTo>
                <a:cubicBezTo>
                  <a:pt x="3694" y="18933"/>
                  <a:pt x="3729" y="18647"/>
                  <a:pt x="3837" y="18362"/>
                </a:cubicBezTo>
                <a:cubicBezTo>
                  <a:pt x="3939" y="18078"/>
                  <a:pt x="4128" y="17931"/>
                  <a:pt x="4353" y="17931"/>
                </a:cubicBezTo>
                <a:close/>
                <a:moveTo>
                  <a:pt x="1751" y="22835"/>
                </a:moveTo>
                <a:cubicBezTo>
                  <a:pt x="1901" y="22835"/>
                  <a:pt x="2051" y="22855"/>
                  <a:pt x="2195" y="22876"/>
                </a:cubicBezTo>
                <a:cubicBezTo>
                  <a:pt x="2819" y="22965"/>
                  <a:pt x="3390" y="23197"/>
                  <a:pt x="3926" y="23482"/>
                </a:cubicBezTo>
                <a:cubicBezTo>
                  <a:pt x="4354" y="23714"/>
                  <a:pt x="4764" y="23964"/>
                  <a:pt x="5157" y="24250"/>
                </a:cubicBezTo>
                <a:cubicBezTo>
                  <a:pt x="5300" y="24357"/>
                  <a:pt x="5442" y="24482"/>
                  <a:pt x="5585" y="24607"/>
                </a:cubicBezTo>
                <a:cubicBezTo>
                  <a:pt x="5639" y="24642"/>
                  <a:pt x="5692" y="24678"/>
                  <a:pt x="5674" y="24767"/>
                </a:cubicBezTo>
                <a:cubicBezTo>
                  <a:pt x="5442" y="24678"/>
                  <a:pt x="5193" y="24589"/>
                  <a:pt x="4961" y="24499"/>
                </a:cubicBezTo>
                <a:cubicBezTo>
                  <a:pt x="4211" y="24214"/>
                  <a:pt x="3444" y="23946"/>
                  <a:pt x="2677" y="23714"/>
                </a:cubicBezTo>
                <a:cubicBezTo>
                  <a:pt x="2623" y="23714"/>
                  <a:pt x="2570" y="23697"/>
                  <a:pt x="2516" y="23679"/>
                </a:cubicBezTo>
                <a:cubicBezTo>
                  <a:pt x="2463" y="23679"/>
                  <a:pt x="2427" y="23697"/>
                  <a:pt x="2409" y="23750"/>
                </a:cubicBezTo>
                <a:cubicBezTo>
                  <a:pt x="2391" y="23786"/>
                  <a:pt x="2391" y="23839"/>
                  <a:pt x="2445" y="23875"/>
                </a:cubicBezTo>
                <a:cubicBezTo>
                  <a:pt x="2498" y="23911"/>
                  <a:pt x="2570" y="23946"/>
                  <a:pt x="2659" y="23964"/>
                </a:cubicBezTo>
                <a:cubicBezTo>
                  <a:pt x="3248" y="24178"/>
                  <a:pt x="3837" y="24375"/>
                  <a:pt x="4443" y="24571"/>
                </a:cubicBezTo>
                <a:cubicBezTo>
                  <a:pt x="4729" y="24678"/>
                  <a:pt x="5032" y="24803"/>
                  <a:pt x="5317" y="24910"/>
                </a:cubicBezTo>
                <a:cubicBezTo>
                  <a:pt x="5317" y="24928"/>
                  <a:pt x="5317" y="24946"/>
                  <a:pt x="5317" y="24946"/>
                </a:cubicBezTo>
                <a:cubicBezTo>
                  <a:pt x="5163" y="24946"/>
                  <a:pt x="5000" y="24953"/>
                  <a:pt x="4835" y="24953"/>
                </a:cubicBezTo>
                <a:cubicBezTo>
                  <a:pt x="4752" y="24953"/>
                  <a:pt x="4669" y="24951"/>
                  <a:pt x="4586" y="24946"/>
                </a:cubicBezTo>
                <a:cubicBezTo>
                  <a:pt x="3872" y="24928"/>
                  <a:pt x="3158" y="24803"/>
                  <a:pt x="2463" y="24571"/>
                </a:cubicBezTo>
                <a:cubicBezTo>
                  <a:pt x="2017" y="24410"/>
                  <a:pt x="1606" y="24196"/>
                  <a:pt x="1303" y="23804"/>
                </a:cubicBezTo>
                <a:cubicBezTo>
                  <a:pt x="1196" y="23697"/>
                  <a:pt x="1124" y="23554"/>
                  <a:pt x="1107" y="23411"/>
                </a:cubicBezTo>
                <a:cubicBezTo>
                  <a:pt x="1053" y="23143"/>
                  <a:pt x="1142" y="22965"/>
                  <a:pt x="1428" y="22876"/>
                </a:cubicBezTo>
                <a:cubicBezTo>
                  <a:pt x="1533" y="22846"/>
                  <a:pt x="1642" y="22835"/>
                  <a:pt x="1751" y="22835"/>
                </a:cubicBezTo>
                <a:close/>
                <a:moveTo>
                  <a:pt x="10946" y="22515"/>
                </a:moveTo>
                <a:cubicBezTo>
                  <a:pt x="11139" y="22515"/>
                  <a:pt x="11269" y="22652"/>
                  <a:pt x="11295" y="22911"/>
                </a:cubicBezTo>
                <a:cubicBezTo>
                  <a:pt x="11313" y="23304"/>
                  <a:pt x="11259" y="23679"/>
                  <a:pt x="11152" y="24036"/>
                </a:cubicBezTo>
                <a:cubicBezTo>
                  <a:pt x="10867" y="25053"/>
                  <a:pt x="10403" y="25980"/>
                  <a:pt x="9867" y="26873"/>
                </a:cubicBezTo>
                <a:cubicBezTo>
                  <a:pt x="9546" y="27408"/>
                  <a:pt x="9225" y="27907"/>
                  <a:pt x="8868" y="28407"/>
                </a:cubicBezTo>
                <a:cubicBezTo>
                  <a:pt x="8850" y="28425"/>
                  <a:pt x="8832" y="28478"/>
                  <a:pt x="8761" y="28496"/>
                </a:cubicBezTo>
                <a:cubicBezTo>
                  <a:pt x="8868" y="28229"/>
                  <a:pt x="8957" y="27961"/>
                  <a:pt x="9064" y="27711"/>
                </a:cubicBezTo>
                <a:cubicBezTo>
                  <a:pt x="9386" y="26873"/>
                  <a:pt x="9778" y="26070"/>
                  <a:pt x="10135" y="25249"/>
                </a:cubicBezTo>
                <a:cubicBezTo>
                  <a:pt x="10171" y="25160"/>
                  <a:pt x="10224" y="25053"/>
                  <a:pt x="10260" y="24946"/>
                </a:cubicBezTo>
                <a:cubicBezTo>
                  <a:pt x="10278" y="24874"/>
                  <a:pt x="10260" y="24803"/>
                  <a:pt x="10188" y="24767"/>
                </a:cubicBezTo>
                <a:cubicBezTo>
                  <a:pt x="10176" y="24764"/>
                  <a:pt x="10165" y="24763"/>
                  <a:pt x="10153" y="24763"/>
                </a:cubicBezTo>
                <a:cubicBezTo>
                  <a:pt x="10099" y="24763"/>
                  <a:pt x="10057" y="24797"/>
                  <a:pt x="10028" y="24856"/>
                </a:cubicBezTo>
                <a:cubicBezTo>
                  <a:pt x="9921" y="25070"/>
                  <a:pt x="9814" y="25302"/>
                  <a:pt x="9707" y="25516"/>
                </a:cubicBezTo>
                <a:cubicBezTo>
                  <a:pt x="9225" y="26551"/>
                  <a:pt x="8779" y="27586"/>
                  <a:pt x="8369" y="28657"/>
                </a:cubicBezTo>
                <a:cubicBezTo>
                  <a:pt x="8369" y="28675"/>
                  <a:pt x="8351" y="28710"/>
                  <a:pt x="8297" y="28728"/>
                </a:cubicBezTo>
                <a:cubicBezTo>
                  <a:pt x="8333" y="28532"/>
                  <a:pt x="8351" y="28318"/>
                  <a:pt x="8386" y="28122"/>
                </a:cubicBezTo>
                <a:cubicBezTo>
                  <a:pt x="8547" y="27158"/>
                  <a:pt x="8743" y="26230"/>
                  <a:pt x="9029" y="25302"/>
                </a:cubicBezTo>
                <a:cubicBezTo>
                  <a:pt x="9279" y="24571"/>
                  <a:pt x="9600" y="23857"/>
                  <a:pt x="10046" y="23215"/>
                </a:cubicBezTo>
                <a:cubicBezTo>
                  <a:pt x="10171" y="23019"/>
                  <a:pt x="10313" y="22840"/>
                  <a:pt x="10510" y="22697"/>
                </a:cubicBezTo>
                <a:cubicBezTo>
                  <a:pt x="10581" y="22644"/>
                  <a:pt x="10635" y="22608"/>
                  <a:pt x="10706" y="22572"/>
                </a:cubicBezTo>
                <a:cubicBezTo>
                  <a:pt x="10793" y="22534"/>
                  <a:pt x="10874" y="22515"/>
                  <a:pt x="10946" y="22515"/>
                </a:cubicBezTo>
                <a:close/>
                <a:moveTo>
                  <a:pt x="13382" y="27051"/>
                </a:moveTo>
                <a:cubicBezTo>
                  <a:pt x="13507" y="27051"/>
                  <a:pt x="13614" y="27087"/>
                  <a:pt x="13721" y="27122"/>
                </a:cubicBezTo>
                <a:cubicBezTo>
                  <a:pt x="14025" y="27247"/>
                  <a:pt x="14150" y="27533"/>
                  <a:pt x="14043" y="27836"/>
                </a:cubicBezTo>
                <a:cubicBezTo>
                  <a:pt x="13953" y="28068"/>
                  <a:pt x="13811" y="28264"/>
                  <a:pt x="13614" y="28425"/>
                </a:cubicBezTo>
                <a:cubicBezTo>
                  <a:pt x="13097" y="28871"/>
                  <a:pt x="12508" y="29139"/>
                  <a:pt x="11866" y="29317"/>
                </a:cubicBezTo>
                <a:cubicBezTo>
                  <a:pt x="11259" y="29495"/>
                  <a:pt x="10635" y="29620"/>
                  <a:pt x="10010" y="29674"/>
                </a:cubicBezTo>
                <a:cubicBezTo>
                  <a:pt x="9982" y="29674"/>
                  <a:pt x="9950" y="29677"/>
                  <a:pt x="9916" y="29677"/>
                </a:cubicBezTo>
                <a:cubicBezTo>
                  <a:pt x="9864" y="29677"/>
                  <a:pt x="9807" y="29670"/>
                  <a:pt x="9742" y="29638"/>
                </a:cubicBezTo>
                <a:cubicBezTo>
                  <a:pt x="9974" y="29567"/>
                  <a:pt x="10206" y="29531"/>
                  <a:pt x="10438" y="29478"/>
                </a:cubicBezTo>
                <a:cubicBezTo>
                  <a:pt x="10617" y="29442"/>
                  <a:pt x="10813" y="29388"/>
                  <a:pt x="10991" y="29353"/>
                </a:cubicBezTo>
                <a:cubicBezTo>
                  <a:pt x="11027" y="29335"/>
                  <a:pt x="11081" y="29335"/>
                  <a:pt x="11116" y="29317"/>
                </a:cubicBezTo>
                <a:cubicBezTo>
                  <a:pt x="11170" y="29299"/>
                  <a:pt x="11206" y="29263"/>
                  <a:pt x="11188" y="29192"/>
                </a:cubicBezTo>
                <a:cubicBezTo>
                  <a:pt x="11174" y="29152"/>
                  <a:pt x="11141" y="29132"/>
                  <a:pt x="11102" y="29132"/>
                </a:cubicBezTo>
                <a:cubicBezTo>
                  <a:pt x="11090" y="29132"/>
                  <a:pt x="11076" y="29134"/>
                  <a:pt x="11063" y="29139"/>
                </a:cubicBezTo>
                <a:cubicBezTo>
                  <a:pt x="10920" y="29174"/>
                  <a:pt x="10777" y="29192"/>
                  <a:pt x="10635" y="29228"/>
                </a:cubicBezTo>
                <a:cubicBezTo>
                  <a:pt x="10171" y="29335"/>
                  <a:pt x="9689" y="29460"/>
                  <a:pt x="9225" y="29549"/>
                </a:cubicBezTo>
                <a:cubicBezTo>
                  <a:pt x="9403" y="29424"/>
                  <a:pt x="9618" y="29370"/>
                  <a:pt x="9814" y="29299"/>
                </a:cubicBezTo>
                <a:cubicBezTo>
                  <a:pt x="10260" y="29121"/>
                  <a:pt x="10724" y="28960"/>
                  <a:pt x="11170" y="28800"/>
                </a:cubicBezTo>
                <a:cubicBezTo>
                  <a:pt x="11241" y="28782"/>
                  <a:pt x="11295" y="28746"/>
                  <a:pt x="11366" y="28710"/>
                </a:cubicBezTo>
                <a:cubicBezTo>
                  <a:pt x="11402" y="28692"/>
                  <a:pt x="11420" y="28639"/>
                  <a:pt x="11420" y="28603"/>
                </a:cubicBezTo>
                <a:cubicBezTo>
                  <a:pt x="11405" y="28544"/>
                  <a:pt x="11366" y="28509"/>
                  <a:pt x="11322" y="28509"/>
                </a:cubicBezTo>
                <a:cubicBezTo>
                  <a:pt x="11313" y="28509"/>
                  <a:pt x="11304" y="28511"/>
                  <a:pt x="11295" y="28514"/>
                </a:cubicBezTo>
                <a:cubicBezTo>
                  <a:pt x="11223" y="28514"/>
                  <a:pt x="11152" y="28550"/>
                  <a:pt x="11098" y="28568"/>
                </a:cubicBezTo>
                <a:cubicBezTo>
                  <a:pt x="10331" y="28817"/>
                  <a:pt x="9582" y="29121"/>
                  <a:pt x="8815" y="29406"/>
                </a:cubicBezTo>
                <a:cubicBezTo>
                  <a:pt x="8761" y="29424"/>
                  <a:pt x="8708" y="29460"/>
                  <a:pt x="8654" y="29478"/>
                </a:cubicBezTo>
                <a:cubicBezTo>
                  <a:pt x="8975" y="29156"/>
                  <a:pt x="9350" y="28889"/>
                  <a:pt x="9725" y="28621"/>
                </a:cubicBezTo>
                <a:cubicBezTo>
                  <a:pt x="10528" y="28050"/>
                  <a:pt x="11366" y="27568"/>
                  <a:pt x="12294" y="27265"/>
                </a:cubicBezTo>
                <a:cubicBezTo>
                  <a:pt x="12651" y="27158"/>
                  <a:pt x="13008" y="27069"/>
                  <a:pt x="13382" y="27051"/>
                </a:cubicBezTo>
                <a:close/>
                <a:moveTo>
                  <a:pt x="988" y="29663"/>
                </a:moveTo>
                <a:cubicBezTo>
                  <a:pt x="1183" y="29663"/>
                  <a:pt x="1380" y="29700"/>
                  <a:pt x="1570" y="29745"/>
                </a:cubicBezTo>
                <a:cubicBezTo>
                  <a:pt x="2249" y="29870"/>
                  <a:pt x="2837" y="30173"/>
                  <a:pt x="3408" y="30530"/>
                </a:cubicBezTo>
                <a:cubicBezTo>
                  <a:pt x="3729" y="30727"/>
                  <a:pt x="4033" y="30923"/>
                  <a:pt x="4318" y="31137"/>
                </a:cubicBezTo>
                <a:cubicBezTo>
                  <a:pt x="4354" y="31173"/>
                  <a:pt x="4407" y="31173"/>
                  <a:pt x="4390" y="31226"/>
                </a:cubicBezTo>
                <a:lnTo>
                  <a:pt x="4390" y="31244"/>
                </a:lnTo>
                <a:cubicBezTo>
                  <a:pt x="4015" y="31066"/>
                  <a:pt x="3658" y="30887"/>
                  <a:pt x="3283" y="30709"/>
                </a:cubicBezTo>
                <a:cubicBezTo>
                  <a:pt x="3123" y="30637"/>
                  <a:pt x="2980" y="30566"/>
                  <a:pt x="2819" y="30495"/>
                </a:cubicBezTo>
                <a:cubicBezTo>
                  <a:pt x="2766" y="30477"/>
                  <a:pt x="2712" y="30459"/>
                  <a:pt x="2659" y="30459"/>
                </a:cubicBezTo>
                <a:cubicBezTo>
                  <a:pt x="2605" y="30459"/>
                  <a:pt x="2570" y="30495"/>
                  <a:pt x="2552" y="30530"/>
                </a:cubicBezTo>
                <a:cubicBezTo>
                  <a:pt x="2534" y="30584"/>
                  <a:pt x="2534" y="30619"/>
                  <a:pt x="2570" y="30655"/>
                </a:cubicBezTo>
                <a:cubicBezTo>
                  <a:pt x="2623" y="30727"/>
                  <a:pt x="2695" y="30744"/>
                  <a:pt x="2748" y="30780"/>
                </a:cubicBezTo>
                <a:cubicBezTo>
                  <a:pt x="3212" y="30994"/>
                  <a:pt x="3658" y="31208"/>
                  <a:pt x="4122" y="31440"/>
                </a:cubicBezTo>
                <a:cubicBezTo>
                  <a:pt x="4193" y="31476"/>
                  <a:pt x="4265" y="31494"/>
                  <a:pt x="4336" y="31583"/>
                </a:cubicBezTo>
                <a:cubicBezTo>
                  <a:pt x="4051" y="31547"/>
                  <a:pt x="3801" y="31440"/>
                  <a:pt x="3551" y="31369"/>
                </a:cubicBezTo>
                <a:cubicBezTo>
                  <a:pt x="3051" y="31208"/>
                  <a:pt x="2534" y="31048"/>
                  <a:pt x="2034" y="30887"/>
                </a:cubicBezTo>
                <a:cubicBezTo>
                  <a:pt x="1980" y="30865"/>
                  <a:pt x="1926" y="30831"/>
                  <a:pt x="1880" y="30831"/>
                </a:cubicBezTo>
                <a:cubicBezTo>
                  <a:pt x="1850" y="30831"/>
                  <a:pt x="1823" y="30845"/>
                  <a:pt x="1802" y="30887"/>
                </a:cubicBezTo>
                <a:cubicBezTo>
                  <a:pt x="1749" y="31012"/>
                  <a:pt x="1892" y="31030"/>
                  <a:pt x="1963" y="31066"/>
                </a:cubicBezTo>
                <a:cubicBezTo>
                  <a:pt x="2302" y="31173"/>
                  <a:pt x="2623" y="31280"/>
                  <a:pt x="2944" y="31387"/>
                </a:cubicBezTo>
                <a:cubicBezTo>
                  <a:pt x="3498" y="31565"/>
                  <a:pt x="4033" y="31744"/>
                  <a:pt x="4604" y="31868"/>
                </a:cubicBezTo>
                <a:cubicBezTo>
                  <a:pt x="4639" y="31886"/>
                  <a:pt x="4675" y="31904"/>
                  <a:pt x="4693" y="31940"/>
                </a:cubicBezTo>
                <a:cubicBezTo>
                  <a:pt x="4407" y="31922"/>
                  <a:pt x="4104" y="31922"/>
                  <a:pt x="3801" y="31886"/>
                </a:cubicBezTo>
                <a:cubicBezTo>
                  <a:pt x="3266" y="31833"/>
                  <a:pt x="2712" y="31744"/>
                  <a:pt x="2195" y="31565"/>
                </a:cubicBezTo>
                <a:cubicBezTo>
                  <a:pt x="1767" y="31440"/>
                  <a:pt x="1356" y="31280"/>
                  <a:pt x="982" y="31048"/>
                </a:cubicBezTo>
                <a:cubicBezTo>
                  <a:pt x="821" y="30941"/>
                  <a:pt x="661" y="30798"/>
                  <a:pt x="536" y="30655"/>
                </a:cubicBezTo>
                <a:cubicBezTo>
                  <a:pt x="429" y="30548"/>
                  <a:pt x="357" y="30405"/>
                  <a:pt x="322" y="30263"/>
                </a:cubicBezTo>
                <a:cubicBezTo>
                  <a:pt x="232" y="29959"/>
                  <a:pt x="339" y="29781"/>
                  <a:pt x="643" y="29709"/>
                </a:cubicBezTo>
                <a:cubicBezTo>
                  <a:pt x="756" y="29676"/>
                  <a:pt x="872" y="29663"/>
                  <a:pt x="988" y="29663"/>
                </a:cubicBezTo>
                <a:close/>
                <a:moveTo>
                  <a:pt x="5307" y="27373"/>
                </a:moveTo>
                <a:cubicBezTo>
                  <a:pt x="5352" y="27373"/>
                  <a:pt x="5402" y="27385"/>
                  <a:pt x="5460" y="27408"/>
                </a:cubicBezTo>
                <a:cubicBezTo>
                  <a:pt x="5514" y="27426"/>
                  <a:pt x="5567" y="27479"/>
                  <a:pt x="5621" y="27533"/>
                </a:cubicBezTo>
                <a:cubicBezTo>
                  <a:pt x="6013" y="27890"/>
                  <a:pt x="6210" y="28353"/>
                  <a:pt x="6352" y="28853"/>
                </a:cubicBezTo>
                <a:cubicBezTo>
                  <a:pt x="6495" y="29353"/>
                  <a:pt x="6566" y="29852"/>
                  <a:pt x="6620" y="30370"/>
                </a:cubicBezTo>
                <a:cubicBezTo>
                  <a:pt x="6656" y="30869"/>
                  <a:pt x="6691" y="31369"/>
                  <a:pt x="6691" y="31886"/>
                </a:cubicBezTo>
                <a:lnTo>
                  <a:pt x="6691" y="32011"/>
                </a:lnTo>
                <a:lnTo>
                  <a:pt x="6656" y="32029"/>
                </a:lnTo>
                <a:lnTo>
                  <a:pt x="6638" y="32029"/>
                </a:lnTo>
                <a:lnTo>
                  <a:pt x="6406" y="31030"/>
                </a:lnTo>
                <a:cubicBezTo>
                  <a:pt x="6245" y="30352"/>
                  <a:pt x="6120" y="29674"/>
                  <a:pt x="5924" y="28996"/>
                </a:cubicBezTo>
                <a:cubicBezTo>
                  <a:pt x="5906" y="28942"/>
                  <a:pt x="5888" y="28871"/>
                  <a:pt x="5853" y="28817"/>
                </a:cubicBezTo>
                <a:cubicBezTo>
                  <a:pt x="5838" y="28773"/>
                  <a:pt x="5799" y="28741"/>
                  <a:pt x="5756" y="28741"/>
                </a:cubicBezTo>
                <a:cubicBezTo>
                  <a:pt x="5747" y="28741"/>
                  <a:pt x="5737" y="28743"/>
                  <a:pt x="5728" y="28746"/>
                </a:cubicBezTo>
                <a:cubicBezTo>
                  <a:pt x="5674" y="28764"/>
                  <a:pt x="5621" y="28817"/>
                  <a:pt x="5639" y="28871"/>
                </a:cubicBezTo>
                <a:cubicBezTo>
                  <a:pt x="5639" y="28924"/>
                  <a:pt x="5656" y="28978"/>
                  <a:pt x="5656" y="29014"/>
                </a:cubicBezTo>
                <a:cubicBezTo>
                  <a:pt x="5888" y="30013"/>
                  <a:pt x="6120" y="30994"/>
                  <a:pt x="6334" y="31993"/>
                </a:cubicBezTo>
                <a:cubicBezTo>
                  <a:pt x="6352" y="32011"/>
                  <a:pt x="6370" y="32047"/>
                  <a:pt x="6334" y="32083"/>
                </a:cubicBezTo>
                <a:cubicBezTo>
                  <a:pt x="6156" y="31833"/>
                  <a:pt x="6031" y="31583"/>
                  <a:pt x="5906" y="31315"/>
                </a:cubicBezTo>
                <a:cubicBezTo>
                  <a:pt x="5603" y="30637"/>
                  <a:pt x="5317" y="29959"/>
                  <a:pt x="5139" y="29246"/>
                </a:cubicBezTo>
                <a:cubicBezTo>
                  <a:pt x="5032" y="28800"/>
                  <a:pt x="4996" y="28353"/>
                  <a:pt x="5014" y="27907"/>
                </a:cubicBezTo>
                <a:cubicBezTo>
                  <a:pt x="5014" y="27782"/>
                  <a:pt x="5032" y="27658"/>
                  <a:pt x="5085" y="27533"/>
                </a:cubicBezTo>
                <a:cubicBezTo>
                  <a:pt x="5146" y="27424"/>
                  <a:pt x="5214" y="27373"/>
                  <a:pt x="5307" y="27373"/>
                </a:cubicBezTo>
                <a:close/>
                <a:moveTo>
                  <a:pt x="4694" y="33177"/>
                </a:moveTo>
                <a:cubicBezTo>
                  <a:pt x="4976" y="33177"/>
                  <a:pt x="5261" y="33202"/>
                  <a:pt x="5549" y="33242"/>
                </a:cubicBezTo>
                <a:cubicBezTo>
                  <a:pt x="5799" y="33260"/>
                  <a:pt x="6067" y="33314"/>
                  <a:pt x="6317" y="33403"/>
                </a:cubicBezTo>
                <a:cubicBezTo>
                  <a:pt x="6352" y="33421"/>
                  <a:pt x="6406" y="33421"/>
                  <a:pt x="6442" y="33474"/>
                </a:cubicBezTo>
                <a:cubicBezTo>
                  <a:pt x="5871" y="33546"/>
                  <a:pt x="5317" y="33581"/>
                  <a:pt x="4782" y="33724"/>
                </a:cubicBezTo>
                <a:cubicBezTo>
                  <a:pt x="4711" y="33742"/>
                  <a:pt x="4639" y="33760"/>
                  <a:pt x="4568" y="33778"/>
                </a:cubicBezTo>
                <a:cubicBezTo>
                  <a:pt x="4515" y="33813"/>
                  <a:pt x="4461" y="33849"/>
                  <a:pt x="4479" y="33920"/>
                </a:cubicBezTo>
                <a:cubicBezTo>
                  <a:pt x="4492" y="33975"/>
                  <a:pt x="4527" y="33998"/>
                  <a:pt x="4574" y="33998"/>
                </a:cubicBezTo>
                <a:cubicBezTo>
                  <a:pt x="4589" y="33998"/>
                  <a:pt x="4605" y="33996"/>
                  <a:pt x="4622" y="33992"/>
                </a:cubicBezTo>
                <a:cubicBezTo>
                  <a:pt x="4657" y="33992"/>
                  <a:pt x="4711" y="33992"/>
                  <a:pt x="4746" y="33974"/>
                </a:cubicBezTo>
                <a:cubicBezTo>
                  <a:pt x="5264" y="33867"/>
                  <a:pt x="5781" y="33813"/>
                  <a:pt x="6317" y="33778"/>
                </a:cubicBezTo>
                <a:lnTo>
                  <a:pt x="6317" y="33778"/>
                </a:lnTo>
                <a:cubicBezTo>
                  <a:pt x="6299" y="33849"/>
                  <a:pt x="6227" y="33867"/>
                  <a:pt x="6174" y="33885"/>
                </a:cubicBezTo>
                <a:cubicBezTo>
                  <a:pt x="5532" y="34206"/>
                  <a:pt x="4854" y="34438"/>
                  <a:pt x="4104" y="34473"/>
                </a:cubicBezTo>
                <a:cubicBezTo>
                  <a:pt x="4040" y="34477"/>
                  <a:pt x="3976" y="34479"/>
                  <a:pt x="3912" y="34479"/>
                </a:cubicBezTo>
                <a:cubicBezTo>
                  <a:pt x="3655" y="34479"/>
                  <a:pt x="3401" y="34445"/>
                  <a:pt x="3158" y="34331"/>
                </a:cubicBezTo>
                <a:cubicBezTo>
                  <a:pt x="3069" y="34277"/>
                  <a:pt x="2998" y="34224"/>
                  <a:pt x="2944" y="34152"/>
                </a:cubicBezTo>
                <a:cubicBezTo>
                  <a:pt x="2802" y="34010"/>
                  <a:pt x="2819" y="33813"/>
                  <a:pt x="2962" y="33671"/>
                </a:cubicBezTo>
                <a:cubicBezTo>
                  <a:pt x="3158" y="33492"/>
                  <a:pt x="3390" y="33385"/>
                  <a:pt x="3658" y="33314"/>
                </a:cubicBezTo>
                <a:cubicBezTo>
                  <a:pt x="4002" y="33215"/>
                  <a:pt x="4347" y="33177"/>
                  <a:pt x="4694" y="33177"/>
                </a:cubicBezTo>
                <a:close/>
                <a:moveTo>
                  <a:pt x="14135" y="32602"/>
                </a:moveTo>
                <a:cubicBezTo>
                  <a:pt x="14336" y="32602"/>
                  <a:pt x="14456" y="32696"/>
                  <a:pt x="14542" y="32939"/>
                </a:cubicBezTo>
                <a:cubicBezTo>
                  <a:pt x="14649" y="33189"/>
                  <a:pt x="14685" y="33456"/>
                  <a:pt x="14667" y="33742"/>
                </a:cubicBezTo>
                <a:cubicBezTo>
                  <a:pt x="14578" y="35009"/>
                  <a:pt x="14025" y="36133"/>
                  <a:pt x="13400" y="37203"/>
                </a:cubicBezTo>
                <a:cubicBezTo>
                  <a:pt x="13133" y="37703"/>
                  <a:pt x="12829" y="38167"/>
                  <a:pt x="12490" y="38631"/>
                </a:cubicBezTo>
                <a:cubicBezTo>
                  <a:pt x="12473" y="38648"/>
                  <a:pt x="12456" y="38682"/>
                  <a:pt x="12406" y="38701"/>
                </a:cubicBezTo>
                <a:lnTo>
                  <a:pt x="12406" y="38701"/>
                </a:lnTo>
                <a:cubicBezTo>
                  <a:pt x="12462" y="38478"/>
                  <a:pt x="12582" y="38304"/>
                  <a:pt x="12669" y="38113"/>
                </a:cubicBezTo>
                <a:cubicBezTo>
                  <a:pt x="12972" y="37417"/>
                  <a:pt x="13364" y="36739"/>
                  <a:pt x="13650" y="36026"/>
                </a:cubicBezTo>
                <a:cubicBezTo>
                  <a:pt x="13668" y="35972"/>
                  <a:pt x="13686" y="35901"/>
                  <a:pt x="13703" y="35847"/>
                </a:cubicBezTo>
                <a:cubicBezTo>
                  <a:pt x="13721" y="35812"/>
                  <a:pt x="13703" y="35776"/>
                  <a:pt x="13668" y="35758"/>
                </a:cubicBezTo>
                <a:cubicBezTo>
                  <a:pt x="13657" y="35753"/>
                  <a:pt x="13647" y="35751"/>
                  <a:pt x="13637" y="35751"/>
                </a:cubicBezTo>
                <a:cubicBezTo>
                  <a:pt x="13613" y="35751"/>
                  <a:pt x="13591" y="35763"/>
                  <a:pt x="13579" y="35776"/>
                </a:cubicBezTo>
                <a:cubicBezTo>
                  <a:pt x="13525" y="35829"/>
                  <a:pt x="13507" y="35883"/>
                  <a:pt x="13472" y="35937"/>
                </a:cubicBezTo>
                <a:cubicBezTo>
                  <a:pt x="13097" y="36722"/>
                  <a:pt x="12740" y="37507"/>
                  <a:pt x="12365" y="38274"/>
                </a:cubicBezTo>
                <a:cubicBezTo>
                  <a:pt x="12330" y="38345"/>
                  <a:pt x="12294" y="38435"/>
                  <a:pt x="12223" y="38506"/>
                </a:cubicBezTo>
                <a:cubicBezTo>
                  <a:pt x="12223" y="38363"/>
                  <a:pt x="12276" y="38256"/>
                  <a:pt x="12312" y="38149"/>
                </a:cubicBezTo>
                <a:cubicBezTo>
                  <a:pt x="12597" y="37150"/>
                  <a:pt x="12918" y="36169"/>
                  <a:pt x="13222" y="35187"/>
                </a:cubicBezTo>
                <a:cubicBezTo>
                  <a:pt x="13240" y="35098"/>
                  <a:pt x="13257" y="35027"/>
                  <a:pt x="13275" y="34937"/>
                </a:cubicBezTo>
                <a:cubicBezTo>
                  <a:pt x="13293" y="34866"/>
                  <a:pt x="13275" y="34795"/>
                  <a:pt x="13204" y="34759"/>
                </a:cubicBezTo>
                <a:cubicBezTo>
                  <a:pt x="13185" y="34751"/>
                  <a:pt x="13167" y="34748"/>
                  <a:pt x="13151" y="34748"/>
                </a:cubicBezTo>
                <a:cubicBezTo>
                  <a:pt x="13093" y="34748"/>
                  <a:pt x="13054" y="34796"/>
                  <a:pt x="13025" y="34866"/>
                </a:cubicBezTo>
                <a:cubicBezTo>
                  <a:pt x="12918" y="35223"/>
                  <a:pt x="12794" y="35580"/>
                  <a:pt x="12669" y="35937"/>
                </a:cubicBezTo>
                <a:cubicBezTo>
                  <a:pt x="12419" y="36739"/>
                  <a:pt x="12169" y="37542"/>
                  <a:pt x="11919" y="38363"/>
                </a:cubicBezTo>
                <a:cubicBezTo>
                  <a:pt x="11901" y="38399"/>
                  <a:pt x="11884" y="38417"/>
                  <a:pt x="11848" y="38452"/>
                </a:cubicBezTo>
                <a:cubicBezTo>
                  <a:pt x="11955" y="37899"/>
                  <a:pt x="12062" y="37346"/>
                  <a:pt x="12187" y="36793"/>
                </a:cubicBezTo>
                <a:cubicBezTo>
                  <a:pt x="12258" y="36454"/>
                  <a:pt x="12330" y="36115"/>
                  <a:pt x="12383" y="35776"/>
                </a:cubicBezTo>
                <a:cubicBezTo>
                  <a:pt x="12401" y="35687"/>
                  <a:pt x="12472" y="35544"/>
                  <a:pt x="12347" y="35508"/>
                </a:cubicBezTo>
                <a:cubicBezTo>
                  <a:pt x="12334" y="35505"/>
                  <a:pt x="12321" y="35503"/>
                  <a:pt x="12310" y="35503"/>
                </a:cubicBezTo>
                <a:cubicBezTo>
                  <a:pt x="12205" y="35503"/>
                  <a:pt x="12203" y="35642"/>
                  <a:pt x="12187" y="35722"/>
                </a:cubicBezTo>
                <a:cubicBezTo>
                  <a:pt x="12044" y="36240"/>
                  <a:pt x="11955" y="36757"/>
                  <a:pt x="11848" y="37293"/>
                </a:cubicBezTo>
                <a:cubicBezTo>
                  <a:pt x="11776" y="37632"/>
                  <a:pt x="11705" y="37971"/>
                  <a:pt x="11634" y="38310"/>
                </a:cubicBezTo>
                <a:cubicBezTo>
                  <a:pt x="11634" y="38363"/>
                  <a:pt x="11616" y="38417"/>
                  <a:pt x="11580" y="38470"/>
                </a:cubicBezTo>
                <a:cubicBezTo>
                  <a:pt x="11545" y="38078"/>
                  <a:pt x="11580" y="37703"/>
                  <a:pt x="11616" y="37328"/>
                </a:cubicBezTo>
                <a:cubicBezTo>
                  <a:pt x="11705" y="36472"/>
                  <a:pt x="11884" y="35633"/>
                  <a:pt x="12169" y="34812"/>
                </a:cubicBezTo>
                <a:cubicBezTo>
                  <a:pt x="12347" y="34349"/>
                  <a:pt x="12544" y="33885"/>
                  <a:pt x="12811" y="33474"/>
                </a:cubicBezTo>
                <a:cubicBezTo>
                  <a:pt x="13097" y="33046"/>
                  <a:pt x="13454" y="32725"/>
                  <a:pt x="13971" y="32618"/>
                </a:cubicBezTo>
                <a:cubicBezTo>
                  <a:pt x="14031" y="32607"/>
                  <a:pt x="14085" y="32602"/>
                  <a:pt x="14135" y="32602"/>
                </a:cubicBezTo>
                <a:close/>
                <a:moveTo>
                  <a:pt x="13995" y="1"/>
                </a:moveTo>
                <a:cubicBezTo>
                  <a:pt x="13908" y="1"/>
                  <a:pt x="13811" y="19"/>
                  <a:pt x="13703" y="55"/>
                </a:cubicBezTo>
                <a:cubicBezTo>
                  <a:pt x="13596" y="109"/>
                  <a:pt x="13489" y="162"/>
                  <a:pt x="13382" y="234"/>
                </a:cubicBezTo>
                <a:cubicBezTo>
                  <a:pt x="13043" y="466"/>
                  <a:pt x="12794" y="787"/>
                  <a:pt x="12579" y="1144"/>
                </a:cubicBezTo>
                <a:cubicBezTo>
                  <a:pt x="12026" y="2071"/>
                  <a:pt x="11652" y="3088"/>
                  <a:pt x="11402" y="4141"/>
                </a:cubicBezTo>
                <a:cubicBezTo>
                  <a:pt x="11188" y="5051"/>
                  <a:pt x="11134" y="5961"/>
                  <a:pt x="11045" y="6889"/>
                </a:cubicBezTo>
                <a:cubicBezTo>
                  <a:pt x="10974" y="7549"/>
                  <a:pt x="10956" y="8209"/>
                  <a:pt x="10849" y="8852"/>
                </a:cubicBezTo>
                <a:cubicBezTo>
                  <a:pt x="10759" y="9405"/>
                  <a:pt x="10652" y="9940"/>
                  <a:pt x="10456" y="10475"/>
                </a:cubicBezTo>
                <a:cubicBezTo>
                  <a:pt x="9939" y="11867"/>
                  <a:pt x="9457" y="13276"/>
                  <a:pt x="9011" y="14686"/>
                </a:cubicBezTo>
                <a:cubicBezTo>
                  <a:pt x="8957" y="14829"/>
                  <a:pt x="8940" y="14972"/>
                  <a:pt x="8850" y="15114"/>
                </a:cubicBezTo>
                <a:cubicBezTo>
                  <a:pt x="8815" y="15061"/>
                  <a:pt x="8797" y="15007"/>
                  <a:pt x="8797" y="14972"/>
                </a:cubicBezTo>
                <a:cubicBezTo>
                  <a:pt x="8779" y="14525"/>
                  <a:pt x="8708" y="14097"/>
                  <a:pt x="8601" y="13687"/>
                </a:cubicBezTo>
                <a:cubicBezTo>
                  <a:pt x="8529" y="13401"/>
                  <a:pt x="8511" y="13116"/>
                  <a:pt x="8529" y="12830"/>
                </a:cubicBezTo>
                <a:cubicBezTo>
                  <a:pt x="8547" y="12135"/>
                  <a:pt x="8618" y="11439"/>
                  <a:pt x="8583" y="10761"/>
                </a:cubicBezTo>
                <a:cubicBezTo>
                  <a:pt x="8547" y="10279"/>
                  <a:pt x="8511" y="9833"/>
                  <a:pt x="8404" y="9369"/>
                </a:cubicBezTo>
                <a:cubicBezTo>
                  <a:pt x="8261" y="8655"/>
                  <a:pt x="8012" y="7977"/>
                  <a:pt x="7512" y="7424"/>
                </a:cubicBezTo>
                <a:cubicBezTo>
                  <a:pt x="7244" y="7103"/>
                  <a:pt x="6923" y="6907"/>
                  <a:pt x="6513" y="6835"/>
                </a:cubicBezTo>
                <a:cubicBezTo>
                  <a:pt x="6466" y="6830"/>
                  <a:pt x="6421" y="6828"/>
                  <a:pt x="6376" y="6828"/>
                </a:cubicBezTo>
                <a:cubicBezTo>
                  <a:pt x="6097" y="6828"/>
                  <a:pt x="5861" y="6928"/>
                  <a:pt x="5692" y="7174"/>
                </a:cubicBezTo>
                <a:cubicBezTo>
                  <a:pt x="5425" y="7531"/>
                  <a:pt x="5353" y="7942"/>
                  <a:pt x="5407" y="8370"/>
                </a:cubicBezTo>
                <a:cubicBezTo>
                  <a:pt x="5496" y="9066"/>
                  <a:pt x="5746" y="9708"/>
                  <a:pt x="6067" y="10315"/>
                </a:cubicBezTo>
                <a:cubicBezTo>
                  <a:pt x="6620" y="11385"/>
                  <a:pt x="7352" y="12313"/>
                  <a:pt x="8137" y="13223"/>
                </a:cubicBezTo>
                <a:cubicBezTo>
                  <a:pt x="8208" y="13312"/>
                  <a:pt x="8261" y="13401"/>
                  <a:pt x="8279" y="13508"/>
                </a:cubicBezTo>
                <a:cubicBezTo>
                  <a:pt x="8333" y="13830"/>
                  <a:pt x="8404" y="14151"/>
                  <a:pt x="8458" y="14472"/>
                </a:cubicBezTo>
                <a:cubicBezTo>
                  <a:pt x="8476" y="14561"/>
                  <a:pt x="8493" y="14650"/>
                  <a:pt x="8458" y="14757"/>
                </a:cubicBezTo>
                <a:cubicBezTo>
                  <a:pt x="8422" y="14704"/>
                  <a:pt x="8404" y="14686"/>
                  <a:pt x="8386" y="14668"/>
                </a:cubicBezTo>
                <a:cubicBezTo>
                  <a:pt x="7940" y="13972"/>
                  <a:pt x="7423" y="13348"/>
                  <a:pt x="6816" y="12795"/>
                </a:cubicBezTo>
                <a:cubicBezTo>
                  <a:pt x="6317" y="12349"/>
                  <a:pt x="5817" y="11920"/>
                  <a:pt x="5228" y="11617"/>
                </a:cubicBezTo>
                <a:cubicBezTo>
                  <a:pt x="4929" y="11475"/>
                  <a:pt x="4629" y="11361"/>
                  <a:pt x="4305" y="11361"/>
                </a:cubicBezTo>
                <a:cubicBezTo>
                  <a:pt x="4262" y="11361"/>
                  <a:pt x="4219" y="11363"/>
                  <a:pt x="4176" y="11367"/>
                </a:cubicBezTo>
                <a:cubicBezTo>
                  <a:pt x="3712" y="11385"/>
                  <a:pt x="3498" y="11706"/>
                  <a:pt x="3605" y="12135"/>
                </a:cubicBezTo>
                <a:cubicBezTo>
                  <a:pt x="3694" y="12456"/>
                  <a:pt x="3837" y="12723"/>
                  <a:pt x="4033" y="12973"/>
                </a:cubicBezTo>
                <a:cubicBezTo>
                  <a:pt x="4532" y="13580"/>
                  <a:pt x="5121" y="14097"/>
                  <a:pt x="5799" y="14472"/>
                </a:cubicBezTo>
                <a:cubicBezTo>
                  <a:pt x="6602" y="14936"/>
                  <a:pt x="7441" y="15293"/>
                  <a:pt x="8333" y="15507"/>
                </a:cubicBezTo>
                <a:cubicBezTo>
                  <a:pt x="8547" y="15542"/>
                  <a:pt x="8529" y="15596"/>
                  <a:pt x="8529" y="15757"/>
                </a:cubicBezTo>
                <a:cubicBezTo>
                  <a:pt x="8493" y="16221"/>
                  <a:pt x="8386" y="16702"/>
                  <a:pt x="8297" y="17166"/>
                </a:cubicBezTo>
                <a:cubicBezTo>
                  <a:pt x="8172" y="17844"/>
                  <a:pt x="8012" y="18504"/>
                  <a:pt x="7869" y="19182"/>
                </a:cubicBezTo>
                <a:cubicBezTo>
                  <a:pt x="7708" y="19932"/>
                  <a:pt x="7601" y="20681"/>
                  <a:pt x="7512" y="21448"/>
                </a:cubicBezTo>
                <a:cubicBezTo>
                  <a:pt x="7423" y="22144"/>
                  <a:pt x="7334" y="22840"/>
                  <a:pt x="7316" y="23536"/>
                </a:cubicBezTo>
                <a:cubicBezTo>
                  <a:pt x="7298" y="24731"/>
                  <a:pt x="7280" y="25945"/>
                  <a:pt x="7369" y="27140"/>
                </a:cubicBezTo>
                <a:lnTo>
                  <a:pt x="7352" y="27122"/>
                </a:lnTo>
                <a:cubicBezTo>
                  <a:pt x="7316" y="27122"/>
                  <a:pt x="7298" y="27087"/>
                  <a:pt x="7280" y="27069"/>
                </a:cubicBezTo>
                <a:cubicBezTo>
                  <a:pt x="6905" y="26302"/>
                  <a:pt x="6566" y="25534"/>
                  <a:pt x="6281" y="24731"/>
                </a:cubicBezTo>
                <a:cubicBezTo>
                  <a:pt x="6263" y="24660"/>
                  <a:pt x="6245" y="24589"/>
                  <a:pt x="6245" y="24499"/>
                </a:cubicBezTo>
                <a:cubicBezTo>
                  <a:pt x="6299" y="23304"/>
                  <a:pt x="6281" y="22109"/>
                  <a:pt x="6174" y="20913"/>
                </a:cubicBezTo>
                <a:cubicBezTo>
                  <a:pt x="6120" y="20289"/>
                  <a:pt x="5995" y="19664"/>
                  <a:pt x="5764" y="19075"/>
                </a:cubicBezTo>
                <a:cubicBezTo>
                  <a:pt x="5585" y="18665"/>
                  <a:pt x="5353" y="18290"/>
                  <a:pt x="5032" y="17969"/>
                </a:cubicBezTo>
                <a:cubicBezTo>
                  <a:pt x="4820" y="17764"/>
                  <a:pt x="4583" y="17666"/>
                  <a:pt x="4359" y="17666"/>
                </a:cubicBezTo>
                <a:cubicBezTo>
                  <a:pt x="4018" y="17666"/>
                  <a:pt x="3709" y="17895"/>
                  <a:pt x="3569" y="18326"/>
                </a:cubicBezTo>
                <a:cubicBezTo>
                  <a:pt x="3533" y="18415"/>
                  <a:pt x="3515" y="18504"/>
                  <a:pt x="3498" y="18594"/>
                </a:cubicBezTo>
                <a:cubicBezTo>
                  <a:pt x="3426" y="19111"/>
                  <a:pt x="3462" y="19628"/>
                  <a:pt x="3587" y="20146"/>
                </a:cubicBezTo>
                <a:cubicBezTo>
                  <a:pt x="3961" y="21716"/>
                  <a:pt x="4693" y="23108"/>
                  <a:pt x="5781" y="24303"/>
                </a:cubicBezTo>
                <a:cubicBezTo>
                  <a:pt x="5835" y="24357"/>
                  <a:pt x="5906" y="24392"/>
                  <a:pt x="5871" y="24499"/>
                </a:cubicBezTo>
                <a:cubicBezTo>
                  <a:pt x="5764" y="24410"/>
                  <a:pt x="5674" y="24321"/>
                  <a:pt x="5585" y="24232"/>
                </a:cubicBezTo>
                <a:cubicBezTo>
                  <a:pt x="5103" y="23821"/>
                  <a:pt x="4550" y="23554"/>
                  <a:pt x="4015" y="23250"/>
                </a:cubicBezTo>
                <a:cubicBezTo>
                  <a:pt x="3373" y="22894"/>
                  <a:pt x="2695" y="22644"/>
                  <a:pt x="1963" y="22572"/>
                </a:cubicBezTo>
                <a:cubicBezTo>
                  <a:pt x="1899" y="22563"/>
                  <a:pt x="1835" y="22559"/>
                  <a:pt x="1773" y="22559"/>
                </a:cubicBezTo>
                <a:cubicBezTo>
                  <a:pt x="1593" y="22559"/>
                  <a:pt x="1421" y="22596"/>
                  <a:pt x="1249" y="22662"/>
                </a:cubicBezTo>
                <a:cubicBezTo>
                  <a:pt x="928" y="22787"/>
                  <a:pt x="768" y="23090"/>
                  <a:pt x="839" y="23429"/>
                </a:cubicBezTo>
                <a:cubicBezTo>
                  <a:pt x="892" y="23697"/>
                  <a:pt x="1000" y="23911"/>
                  <a:pt x="1196" y="24089"/>
                </a:cubicBezTo>
                <a:cubicBezTo>
                  <a:pt x="1481" y="24410"/>
                  <a:pt x="1856" y="24642"/>
                  <a:pt x="2249" y="24785"/>
                </a:cubicBezTo>
                <a:cubicBezTo>
                  <a:pt x="2962" y="25053"/>
                  <a:pt x="3712" y="25160"/>
                  <a:pt x="4461" y="25213"/>
                </a:cubicBezTo>
                <a:cubicBezTo>
                  <a:pt x="4661" y="25221"/>
                  <a:pt x="4860" y="25225"/>
                  <a:pt x="5060" y="25225"/>
                </a:cubicBezTo>
                <a:cubicBezTo>
                  <a:pt x="5342" y="25225"/>
                  <a:pt x="5624" y="25216"/>
                  <a:pt x="5906" y="25195"/>
                </a:cubicBezTo>
                <a:cubicBezTo>
                  <a:pt x="6067" y="25195"/>
                  <a:pt x="6138" y="25231"/>
                  <a:pt x="6192" y="25356"/>
                </a:cubicBezTo>
                <a:cubicBezTo>
                  <a:pt x="6227" y="25409"/>
                  <a:pt x="6263" y="25481"/>
                  <a:pt x="6281" y="25534"/>
                </a:cubicBezTo>
                <a:cubicBezTo>
                  <a:pt x="6549" y="26248"/>
                  <a:pt x="6888" y="26926"/>
                  <a:pt x="7209" y="27622"/>
                </a:cubicBezTo>
                <a:cubicBezTo>
                  <a:pt x="7334" y="27907"/>
                  <a:pt x="7459" y="28175"/>
                  <a:pt x="7494" y="28478"/>
                </a:cubicBezTo>
                <a:cubicBezTo>
                  <a:pt x="7548" y="28889"/>
                  <a:pt x="7601" y="29281"/>
                  <a:pt x="7655" y="29674"/>
                </a:cubicBezTo>
                <a:cubicBezTo>
                  <a:pt x="7887" y="31208"/>
                  <a:pt x="8208" y="32725"/>
                  <a:pt x="8618" y="34206"/>
                </a:cubicBezTo>
                <a:cubicBezTo>
                  <a:pt x="8654" y="34349"/>
                  <a:pt x="8725" y="34491"/>
                  <a:pt x="8725" y="34670"/>
                </a:cubicBezTo>
                <a:cubicBezTo>
                  <a:pt x="8672" y="34598"/>
                  <a:pt x="8636" y="34563"/>
                  <a:pt x="8601" y="34527"/>
                </a:cubicBezTo>
                <a:cubicBezTo>
                  <a:pt x="8369" y="34224"/>
                  <a:pt x="8119" y="33938"/>
                  <a:pt x="7833" y="33671"/>
                </a:cubicBezTo>
                <a:cubicBezTo>
                  <a:pt x="7548" y="33385"/>
                  <a:pt x="7244" y="33100"/>
                  <a:pt x="6923" y="32850"/>
                </a:cubicBezTo>
                <a:cubicBezTo>
                  <a:pt x="6834" y="32778"/>
                  <a:pt x="6781" y="32725"/>
                  <a:pt x="6852" y="32600"/>
                </a:cubicBezTo>
                <a:cubicBezTo>
                  <a:pt x="6905" y="32511"/>
                  <a:pt x="6905" y="32386"/>
                  <a:pt x="6905" y="32261"/>
                </a:cubicBezTo>
                <a:cubicBezTo>
                  <a:pt x="6905" y="31833"/>
                  <a:pt x="6905" y="31405"/>
                  <a:pt x="6888" y="30976"/>
                </a:cubicBezTo>
                <a:cubicBezTo>
                  <a:pt x="6852" y="30370"/>
                  <a:pt x="6798" y="29781"/>
                  <a:pt x="6673" y="29174"/>
                </a:cubicBezTo>
                <a:cubicBezTo>
                  <a:pt x="6566" y="28675"/>
                  <a:pt x="6424" y="28175"/>
                  <a:pt x="6120" y="27729"/>
                </a:cubicBezTo>
                <a:cubicBezTo>
                  <a:pt x="5978" y="27533"/>
                  <a:pt x="5835" y="27354"/>
                  <a:pt x="5621" y="27212"/>
                </a:cubicBezTo>
                <a:cubicBezTo>
                  <a:pt x="5509" y="27147"/>
                  <a:pt x="5397" y="27115"/>
                  <a:pt x="5293" y="27115"/>
                </a:cubicBezTo>
                <a:cubicBezTo>
                  <a:pt x="5081" y="27115"/>
                  <a:pt x="4902" y="27246"/>
                  <a:pt x="4818" y="27497"/>
                </a:cubicBezTo>
                <a:cubicBezTo>
                  <a:pt x="4764" y="27622"/>
                  <a:pt x="4746" y="27747"/>
                  <a:pt x="4729" y="27890"/>
                </a:cubicBezTo>
                <a:cubicBezTo>
                  <a:pt x="4693" y="28336"/>
                  <a:pt x="4746" y="28800"/>
                  <a:pt x="4836" y="29246"/>
                </a:cubicBezTo>
                <a:cubicBezTo>
                  <a:pt x="5050" y="30173"/>
                  <a:pt x="5442" y="31048"/>
                  <a:pt x="5871" y="31886"/>
                </a:cubicBezTo>
                <a:cubicBezTo>
                  <a:pt x="5924" y="31958"/>
                  <a:pt x="5995" y="32029"/>
                  <a:pt x="5960" y="32154"/>
                </a:cubicBezTo>
                <a:cubicBezTo>
                  <a:pt x="5746" y="31993"/>
                  <a:pt x="5496" y="31904"/>
                  <a:pt x="5353" y="31672"/>
                </a:cubicBezTo>
                <a:cubicBezTo>
                  <a:pt x="5317" y="31636"/>
                  <a:pt x="5282" y="31601"/>
                  <a:pt x="5228" y="31565"/>
                </a:cubicBezTo>
                <a:cubicBezTo>
                  <a:pt x="4657" y="31030"/>
                  <a:pt x="4015" y="30602"/>
                  <a:pt x="3355" y="30191"/>
                </a:cubicBezTo>
                <a:cubicBezTo>
                  <a:pt x="2712" y="29817"/>
                  <a:pt x="2052" y="29495"/>
                  <a:pt x="1303" y="29406"/>
                </a:cubicBezTo>
                <a:cubicBezTo>
                  <a:pt x="1177" y="29384"/>
                  <a:pt x="1055" y="29371"/>
                  <a:pt x="934" y="29371"/>
                </a:cubicBezTo>
                <a:cubicBezTo>
                  <a:pt x="763" y="29371"/>
                  <a:pt x="596" y="29397"/>
                  <a:pt x="429" y="29460"/>
                </a:cubicBezTo>
                <a:cubicBezTo>
                  <a:pt x="161" y="29567"/>
                  <a:pt x="18" y="29763"/>
                  <a:pt x="18" y="30049"/>
                </a:cubicBezTo>
                <a:cubicBezTo>
                  <a:pt x="0" y="30477"/>
                  <a:pt x="214" y="30798"/>
                  <a:pt x="536" y="31066"/>
                </a:cubicBezTo>
                <a:cubicBezTo>
                  <a:pt x="1035" y="31494"/>
                  <a:pt x="1642" y="31708"/>
                  <a:pt x="2266" y="31886"/>
                </a:cubicBezTo>
                <a:cubicBezTo>
                  <a:pt x="2819" y="32047"/>
                  <a:pt x="3390" y="32118"/>
                  <a:pt x="3961" y="32172"/>
                </a:cubicBezTo>
                <a:cubicBezTo>
                  <a:pt x="4205" y="32182"/>
                  <a:pt x="4449" y="32197"/>
                  <a:pt x="4693" y="32197"/>
                </a:cubicBezTo>
                <a:cubicBezTo>
                  <a:pt x="4895" y="32197"/>
                  <a:pt x="5098" y="32186"/>
                  <a:pt x="5300" y="32154"/>
                </a:cubicBezTo>
                <a:cubicBezTo>
                  <a:pt x="5313" y="32151"/>
                  <a:pt x="5326" y="32149"/>
                  <a:pt x="5339" y="32149"/>
                </a:cubicBezTo>
                <a:cubicBezTo>
                  <a:pt x="5397" y="32149"/>
                  <a:pt x="5455" y="32178"/>
                  <a:pt x="5514" y="32207"/>
                </a:cubicBezTo>
                <a:cubicBezTo>
                  <a:pt x="6031" y="32511"/>
                  <a:pt x="6513" y="32850"/>
                  <a:pt x="6959" y="33260"/>
                </a:cubicBezTo>
                <a:cubicBezTo>
                  <a:pt x="6995" y="33296"/>
                  <a:pt x="7048" y="33314"/>
                  <a:pt x="7048" y="33385"/>
                </a:cubicBezTo>
                <a:cubicBezTo>
                  <a:pt x="6870" y="33296"/>
                  <a:pt x="6709" y="33224"/>
                  <a:pt x="6531" y="33171"/>
                </a:cubicBezTo>
                <a:cubicBezTo>
                  <a:pt x="6085" y="33028"/>
                  <a:pt x="5656" y="32939"/>
                  <a:pt x="5193" y="32903"/>
                </a:cubicBezTo>
                <a:cubicBezTo>
                  <a:pt x="5029" y="32888"/>
                  <a:pt x="4865" y="32881"/>
                  <a:pt x="4700" y="32881"/>
                </a:cubicBezTo>
                <a:cubicBezTo>
                  <a:pt x="4270" y="32881"/>
                  <a:pt x="3839" y="32935"/>
                  <a:pt x="3426" y="33064"/>
                </a:cubicBezTo>
                <a:cubicBezTo>
                  <a:pt x="3176" y="33153"/>
                  <a:pt x="2944" y="33260"/>
                  <a:pt x="2748" y="33456"/>
                </a:cubicBezTo>
                <a:cubicBezTo>
                  <a:pt x="2498" y="33724"/>
                  <a:pt x="2498" y="34099"/>
                  <a:pt x="2748" y="34366"/>
                </a:cubicBezTo>
                <a:cubicBezTo>
                  <a:pt x="2891" y="34509"/>
                  <a:pt x="3051" y="34598"/>
                  <a:pt x="3248" y="34652"/>
                </a:cubicBezTo>
                <a:cubicBezTo>
                  <a:pt x="3474" y="34727"/>
                  <a:pt x="3707" y="34757"/>
                  <a:pt x="3939" y="34757"/>
                </a:cubicBezTo>
                <a:cubicBezTo>
                  <a:pt x="4090" y="34757"/>
                  <a:pt x="4241" y="34744"/>
                  <a:pt x="4390" y="34723"/>
                </a:cubicBezTo>
                <a:cubicBezTo>
                  <a:pt x="5353" y="34598"/>
                  <a:pt x="6227" y="34188"/>
                  <a:pt x="7048" y="33706"/>
                </a:cubicBezTo>
                <a:cubicBezTo>
                  <a:pt x="7073" y="33694"/>
                  <a:pt x="7090" y="33681"/>
                  <a:pt x="7110" y="33681"/>
                </a:cubicBezTo>
                <a:cubicBezTo>
                  <a:pt x="7118" y="33681"/>
                  <a:pt x="7127" y="33683"/>
                  <a:pt x="7137" y="33688"/>
                </a:cubicBezTo>
                <a:cubicBezTo>
                  <a:pt x="7316" y="33724"/>
                  <a:pt x="7476" y="33724"/>
                  <a:pt x="7619" y="33867"/>
                </a:cubicBezTo>
                <a:cubicBezTo>
                  <a:pt x="8047" y="34277"/>
                  <a:pt x="8422" y="34723"/>
                  <a:pt x="8761" y="35187"/>
                </a:cubicBezTo>
                <a:cubicBezTo>
                  <a:pt x="8957" y="35437"/>
                  <a:pt x="9118" y="35722"/>
                  <a:pt x="9225" y="36026"/>
                </a:cubicBezTo>
                <a:cubicBezTo>
                  <a:pt x="9600" y="37061"/>
                  <a:pt x="10028" y="38078"/>
                  <a:pt x="10545" y="39059"/>
                </a:cubicBezTo>
                <a:cubicBezTo>
                  <a:pt x="11152" y="40183"/>
                  <a:pt x="11884" y="41236"/>
                  <a:pt x="12526" y="42342"/>
                </a:cubicBezTo>
                <a:cubicBezTo>
                  <a:pt x="12562" y="42396"/>
                  <a:pt x="12597" y="42449"/>
                  <a:pt x="12651" y="42503"/>
                </a:cubicBezTo>
                <a:cubicBezTo>
                  <a:pt x="12673" y="42525"/>
                  <a:pt x="12695" y="42540"/>
                  <a:pt x="12721" y="42540"/>
                </a:cubicBezTo>
                <a:cubicBezTo>
                  <a:pt x="12737" y="42540"/>
                  <a:pt x="12755" y="42534"/>
                  <a:pt x="12776" y="42520"/>
                </a:cubicBezTo>
                <a:cubicBezTo>
                  <a:pt x="12811" y="42503"/>
                  <a:pt x="12847" y="42449"/>
                  <a:pt x="12847" y="42413"/>
                </a:cubicBezTo>
                <a:cubicBezTo>
                  <a:pt x="12829" y="42360"/>
                  <a:pt x="12811" y="42324"/>
                  <a:pt x="12794" y="42271"/>
                </a:cubicBezTo>
                <a:cubicBezTo>
                  <a:pt x="12722" y="42092"/>
                  <a:pt x="12651" y="41914"/>
                  <a:pt x="12562" y="41735"/>
                </a:cubicBezTo>
                <a:cubicBezTo>
                  <a:pt x="12330" y="41307"/>
                  <a:pt x="12062" y="40897"/>
                  <a:pt x="11812" y="40486"/>
                </a:cubicBezTo>
                <a:cubicBezTo>
                  <a:pt x="11759" y="40379"/>
                  <a:pt x="11652" y="40308"/>
                  <a:pt x="11669" y="40201"/>
                </a:cubicBezTo>
                <a:cubicBezTo>
                  <a:pt x="11687" y="40112"/>
                  <a:pt x="11776" y="40058"/>
                  <a:pt x="11830" y="39987"/>
                </a:cubicBezTo>
                <a:cubicBezTo>
                  <a:pt x="12383" y="39273"/>
                  <a:pt x="12901" y="38542"/>
                  <a:pt x="13364" y="37774"/>
                </a:cubicBezTo>
                <a:cubicBezTo>
                  <a:pt x="13846" y="36971"/>
                  <a:pt x="14310" y="36151"/>
                  <a:pt x="14596" y="35241"/>
                </a:cubicBezTo>
                <a:cubicBezTo>
                  <a:pt x="14756" y="34777"/>
                  <a:pt x="14881" y="34295"/>
                  <a:pt x="14917" y="33795"/>
                </a:cubicBezTo>
                <a:cubicBezTo>
                  <a:pt x="14935" y="33456"/>
                  <a:pt x="14899" y="33117"/>
                  <a:pt x="14774" y="32814"/>
                </a:cubicBezTo>
                <a:cubicBezTo>
                  <a:pt x="14639" y="32494"/>
                  <a:pt x="14457" y="32349"/>
                  <a:pt x="14121" y="32349"/>
                </a:cubicBezTo>
                <a:cubicBezTo>
                  <a:pt x="14101" y="32349"/>
                  <a:pt x="14081" y="32349"/>
                  <a:pt x="14060" y="32350"/>
                </a:cubicBezTo>
                <a:cubicBezTo>
                  <a:pt x="13650" y="32368"/>
                  <a:pt x="13311" y="32546"/>
                  <a:pt x="12990" y="32814"/>
                </a:cubicBezTo>
                <a:cubicBezTo>
                  <a:pt x="12740" y="33046"/>
                  <a:pt x="12544" y="33332"/>
                  <a:pt x="12383" y="33635"/>
                </a:cubicBezTo>
                <a:cubicBezTo>
                  <a:pt x="11919" y="34456"/>
                  <a:pt x="11634" y="35348"/>
                  <a:pt x="11455" y="36258"/>
                </a:cubicBezTo>
                <a:cubicBezTo>
                  <a:pt x="11348" y="36793"/>
                  <a:pt x="11277" y="37346"/>
                  <a:pt x="11241" y="37899"/>
                </a:cubicBezTo>
                <a:cubicBezTo>
                  <a:pt x="11206" y="38417"/>
                  <a:pt x="11223" y="38916"/>
                  <a:pt x="11295" y="39434"/>
                </a:cubicBezTo>
                <a:cubicBezTo>
                  <a:pt x="11295" y="39469"/>
                  <a:pt x="11295" y="39523"/>
                  <a:pt x="11295" y="39576"/>
                </a:cubicBezTo>
                <a:cubicBezTo>
                  <a:pt x="11223" y="39541"/>
                  <a:pt x="11206" y="39487"/>
                  <a:pt x="11188" y="39452"/>
                </a:cubicBezTo>
                <a:cubicBezTo>
                  <a:pt x="10688" y="38559"/>
                  <a:pt x="10242" y="37649"/>
                  <a:pt x="9867" y="36704"/>
                </a:cubicBezTo>
                <a:cubicBezTo>
                  <a:pt x="9279" y="35259"/>
                  <a:pt x="8850" y="33760"/>
                  <a:pt x="8511" y="32243"/>
                </a:cubicBezTo>
                <a:cubicBezTo>
                  <a:pt x="8351" y="31565"/>
                  <a:pt x="8226" y="30887"/>
                  <a:pt x="8101" y="30209"/>
                </a:cubicBezTo>
                <a:cubicBezTo>
                  <a:pt x="8065" y="30031"/>
                  <a:pt x="8065" y="30031"/>
                  <a:pt x="8261" y="30013"/>
                </a:cubicBezTo>
                <a:cubicBezTo>
                  <a:pt x="8761" y="29995"/>
                  <a:pt x="9279" y="29977"/>
                  <a:pt x="9778" y="29941"/>
                </a:cubicBezTo>
                <a:cubicBezTo>
                  <a:pt x="10528" y="29906"/>
                  <a:pt x="11259" y="29763"/>
                  <a:pt x="11973" y="29549"/>
                </a:cubicBezTo>
                <a:cubicBezTo>
                  <a:pt x="12562" y="29370"/>
                  <a:pt x="13133" y="29121"/>
                  <a:pt x="13632" y="28728"/>
                </a:cubicBezTo>
                <a:cubicBezTo>
                  <a:pt x="13900" y="28532"/>
                  <a:pt x="14114" y="28282"/>
                  <a:pt x="14257" y="27979"/>
                </a:cubicBezTo>
                <a:cubicBezTo>
                  <a:pt x="14328" y="27800"/>
                  <a:pt x="14364" y="27622"/>
                  <a:pt x="14310" y="27408"/>
                </a:cubicBezTo>
                <a:cubicBezTo>
                  <a:pt x="14221" y="27051"/>
                  <a:pt x="13900" y="26819"/>
                  <a:pt x="13489" y="26801"/>
                </a:cubicBezTo>
                <a:cubicBezTo>
                  <a:pt x="13459" y="26800"/>
                  <a:pt x="13428" y="26800"/>
                  <a:pt x="13397" y="26800"/>
                </a:cubicBezTo>
                <a:cubicBezTo>
                  <a:pt x="12826" y="26800"/>
                  <a:pt x="12301" y="26955"/>
                  <a:pt x="11776" y="27158"/>
                </a:cubicBezTo>
                <a:cubicBezTo>
                  <a:pt x="10795" y="27551"/>
                  <a:pt x="9921" y="28104"/>
                  <a:pt x="9064" y="28728"/>
                </a:cubicBezTo>
                <a:cubicBezTo>
                  <a:pt x="9011" y="28782"/>
                  <a:pt x="8957" y="28835"/>
                  <a:pt x="8850" y="28853"/>
                </a:cubicBezTo>
                <a:cubicBezTo>
                  <a:pt x="8904" y="28764"/>
                  <a:pt x="8957" y="28710"/>
                  <a:pt x="8993" y="28639"/>
                </a:cubicBezTo>
                <a:cubicBezTo>
                  <a:pt x="9546" y="27854"/>
                  <a:pt x="10081" y="27069"/>
                  <a:pt x="10528" y="26212"/>
                </a:cubicBezTo>
                <a:cubicBezTo>
                  <a:pt x="10938" y="25427"/>
                  <a:pt x="11295" y="24624"/>
                  <a:pt x="11473" y="23768"/>
                </a:cubicBezTo>
                <a:cubicBezTo>
                  <a:pt x="11545" y="23411"/>
                  <a:pt x="11580" y="23036"/>
                  <a:pt x="11491" y="22680"/>
                </a:cubicBezTo>
                <a:cubicBezTo>
                  <a:pt x="11437" y="22465"/>
                  <a:pt x="11295" y="22341"/>
                  <a:pt x="11081" y="22269"/>
                </a:cubicBezTo>
                <a:cubicBezTo>
                  <a:pt x="11026" y="22257"/>
                  <a:pt x="10974" y="22251"/>
                  <a:pt x="10923" y="22251"/>
                </a:cubicBezTo>
                <a:cubicBezTo>
                  <a:pt x="10757" y="22251"/>
                  <a:pt x="10607" y="22312"/>
                  <a:pt x="10456" y="22394"/>
                </a:cubicBezTo>
                <a:cubicBezTo>
                  <a:pt x="10206" y="22537"/>
                  <a:pt x="10010" y="22751"/>
                  <a:pt x="9849" y="22983"/>
                </a:cubicBezTo>
                <a:cubicBezTo>
                  <a:pt x="9332" y="23714"/>
                  <a:pt x="8975" y="24535"/>
                  <a:pt x="8708" y="25374"/>
                </a:cubicBezTo>
                <a:cubicBezTo>
                  <a:pt x="8351" y="26480"/>
                  <a:pt x="8154" y="27604"/>
                  <a:pt x="7994" y="28746"/>
                </a:cubicBezTo>
                <a:cubicBezTo>
                  <a:pt x="7976" y="28817"/>
                  <a:pt x="7994" y="28889"/>
                  <a:pt x="7905" y="28942"/>
                </a:cubicBezTo>
                <a:cubicBezTo>
                  <a:pt x="7922" y="28782"/>
                  <a:pt x="7887" y="28657"/>
                  <a:pt x="7869" y="28514"/>
                </a:cubicBezTo>
                <a:cubicBezTo>
                  <a:pt x="7726" y="27443"/>
                  <a:pt x="7637" y="26373"/>
                  <a:pt x="7637" y="25302"/>
                </a:cubicBezTo>
                <a:cubicBezTo>
                  <a:pt x="7619" y="24767"/>
                  <a:pt x="7619" y="24232"/>
                  <a:pt x="7655" y="23697"/>
                </a:cubicBezTo>
                <a:cubicBezTo>
                  <a:pt x="7673" y="23179"/>
                  <a:pt x="7691" y="22662"/>
                  <a:pt x="7744" y="22144"/>
                </a:cubicBezTo>
                <a:cubicBezTo>
                  <a:pt x="7833" y="21288"/>
                  <a:pt x="7940" y="20431"/>
                  <a:pt x="8083" y="19575"/>
                </a:cubicBezTo>
                <a:cubicBezTo>
                  <a:pt x="8172" y="19111"/>
                  <a:pt x="8261" y="18647"/>
                  <a:pt x="8565" y="18272"/>
                </a:cubicBezTo>
                <a:cubicBezTo>
                  <a:pt x="8601" y="18237"/>
                  <a:pt x="8618" y="18183"/>
                  <a:pt x="8654" y="18130"/>
                </a:cubicBezTo>
                <a:cubicBezTo>
                  <a:pt x="8743" y="17969"/>
                  <a:pt x="8832" y="17791"/>
                  <a:pt x="8940" y="17630"/>
                </a:cubicBezTo>
                <a:cubicBezTo>
                  <a:pt x="9011" y="17648"/>
                  <a:pt x="9047" y="17684"/>
                  <a:pt x="9100" y="17719"/>
                </a:cubicBezTo>
                <a:cubicBezTo>
                  <a:pt x="9707" y="18130"/>
                  <a:pt x="10296" y="18558"/>
                  <a:pt x="10920" y="18933"/>
                </a:cubicBezTo>
                <a:cubicBezTo>
                  <a:pt x="11491" y="19254"/>
                  <a:pt x="12044" y="19557"/>
                  <a:pt x="12651" y="19771"/>
                </a:cubicBezTo>
                <a:cubicBezTo>
                  <a:pt x="12923" y="19867"/>
                  <a:pt x="13209" y="19935"/>
                  <a:pt x="13497" y="19935"/>
                </a:cubicBezTo>
                <a:cubicBezTo>
                  <a:pt x="13530" y="19935"/>
                  <a:pt x="13563" y="19934"/>
                  <a:pt x="13596" y="19932"/>
                </a:cubicBezTo>
                <a:cubicBezTo>
                  <a:pt x="13686" y="19932"/>
                  <a:pt x="13775" y="19932"/>
                  <a:pt x="13864" y="19896"/>
                </a:cubicBezTo>
                <a:cubicBezTo>
                  <a:pt x="14328" y="19789"/>
                  <a:pt x="14506" y="19432"/>
                  <a:pt x="14310" y="19004"/>
                </a:cubicBezTo>
                <a:cubicBezTo>
                  <a:pt x="14221" y="18808"/>
                  <a:pt x="14078" y="18629"/>
                  <a:pt x="13900" y="18487"/>
                </a:cubicBezTo>
                <a:cubicBezTo>
                  <a:pt x="13489" y="18112"/>
                  <a:pt x="12990" y="17880"/>
                  <a:pt x="12490" y="17701"/>
                </a:cubicBezTo>
                <a:cubicBezTo>
                  <a:pt x="11634" y="17380"/>
                  <a:pt x="10742" y="17291"/>
                  <a:pt x="9832" y="17238"/>
                </a:cubicBezTo>
                <a:cubicBezTo>
                  <a:pt x="9760" y="17238"/>
                  <a:pt x="9686" y="17240"/>
                  <a:pt x="9609" y="17240"/>
                </a:cubicBezTo>
                <a:cubicBezTo>
                  <a:pt x="9493" y="17240"/>
                  <a:pt x="9371" y="17234"/>
                  <a:pt x="9243" y="17202"/>
                </a:cubicBezTo>
                <a:cubicBezTo>
                  <a:pt x="9296" y="17148"/>
                  <a:pt x="9314" y="17113"/>
                  <a:pt x="9350" y="17077"/>
                </a:cubicBezTo>
                <a:cubicBezTo>
                  <a:pt x="9778" y="16524"/>
                  <a:pt x="10260" y="16042"/>
                  <a:pt x="10795" y="15578"/>
                </a:cubicBezTo>
                <a:cubicBezTo>
                  <a:pt x="11081" y="15328"/>
                  <a:pt x="11402" y="15079"/>
                  <a:pt x="11776" y="14936"/>
                </a:cubicBezTo>
                <a:cubicBezTo>
                  <a:pt x="11856" y="14906"/>
                  <a:pt x="11925" y="14882"/>
                  <a:pt x="11995" y="14882"/>
                </a:cubicBezTo>
                <a:cubicBezTo>
                  <a:pt x="12050" y="14882"/>
                  <a:pt x="12106" y="14897"/>
                  <a:pt x="12169" y="14936"/>
                </a:cubicBezTo>
                <a:cubicBezTo>
                  <a:pt x="12312" y="15025"/>
                  <a:pt x="12490" y="15079"/>
                  <a:pt x="12651" y="15150"/>
                </a:cubicBezTo>
                <a:cubicBezTo>
                  <a:pt x="13721" y="15578"/>
                  <a:pt x="14792" y="15989"/>
                  <a:pt x="15952" y="16131"/>
                </a:cubicBezTo>
                <a:cubicBezTo>
                  <a:pt x="16292" y="16185"/>
                  <a:pt x="16639" y="16219"/>
                  <a:pt x="16985" y="16219"/>
                </a:cubicBezTo>
                <a:cubicBezTo>
                  <a:pt x="17218" y="16219"/>
                  <a:pt x="17452" y="16203"/>
                  <a:pt x="17682" y="16167"/>
                </a:cubicBezTo>
                <a:cubicBezTo>
                  <a:pt x="18004" y="16096"/>
                  <a:pt x="18289" y="16024"/>
                  <a:pt x="18557" y="15828"/>
                </a:cubicBezTo>
                <a:cubicBezTo>
                  <a:pt x="18896" y="15560"/>
                  <a:pt x="18914" y="15221"/>
                  <a:pt x="18717" y="14900"/>
                </a:cubicBezTo>
                <a:cubicBezTo>
                  <a:pt x="18646" y="14811"/>
                  <a:pt x="18575" y="14740"/>
                  <a:pt x="18485" y="14686"/>
                </a:cubicBezTo>
                <a:cubicBezTo>
                  <a:pt x="18164" y="14472"/>
                  <a:pt x="17807" y="14311"/>
                  <a:pt x="17433" y="14204"/>
                </a:cubicBezTo>
                <a:cubicBezTo>
                  <a:pt x="16790" y="14026"/>
                  <a:pt x="16148" y="13901"/>
                  <a:pt x="15470" y="13847"/>
                </a:cubicBezTo>
                <a:cubicBezTo>
                  <a:pt x="15354" y="13843"/>
                  <a:pt x="15239" y="13841"/>
                  <a:pt x="15125" y="13841"/>
                </a:cubicBezTo>
                <a:cubicBezTo>
                  <a:pt x="14783" y="13841"/>
                  <a:pt x="14448" y="13861"/>
                  <a:pt x="14114" y="13901"/>
                </a:cubicBezTo>
                <a:cubicBezTo>
                  <a:pt x="13739" y="13955"/>
                  <a:pt x="13400" y="14062"/>
                  <a:pt x="13008" y="14151"/>
                </a:cubicBezTo>
                <a:cubicBezTo>
                  <a:pt x="13061" y="14097"/>
                  <a:pt x="13079" y="14079"/>
                  <a:pt x="13115" y="14062"/>
                </a:cubicBezTo>
                <a:cubicBezTo>
                  <a:pt x="13632" y="13776"/>
                  <a:pt x="14150" y="13508"/>
                  <a:pt x="14721" y="13312"/>
                </a:cubicBezTo>
                <a:cubicBezTo>
                  <a:pt x="14810" y="13276"/>
                  <a:pt x="14917" y="13276"/>
                  <a:pt x="15024" y="13276"/>
                </a:cubicBezTo>
                <a:cubicBezTo>
                  <a:pt x="15099" y="13273"/>
                  <a:pt x="15175" y="13271"/>
                  <a:pt x="15252" y="13271"/>
                </a:cubicBezTo>
                <a:cubicBezTo>
                  <a:pt x="15462" y="13271"/>
                  <a:pt x="15677" y="13282"/>
                  <a:pt x="15893" y="13282"/>
                </a:cubicBezTo>
                <a:cubicBezTo>
                  <a:pt x="15972" y="13282"/>
                  <a:pt x="16051" y="13280"/>
                  <a:pt x="16130" y="13276"/>
                </a:cubicBezTo>
                <a:cubicBezTo>
                  <a:pt x="16362" y="13259"/>
                  <a:pt x="16594" y="13276"/>
                  <a:pt x="16826" y="13241"/>
                </a:cubicBezTo>
                <a:cubicBezTo>
                  <a:pt x="17290" y="13205"/>
                  <a:pt x="17754" y="13134"/>
                  <a:pt x="18218" y="13027"/>
                </a:cubicBezTo>
                <a:cubicBezTo>
                  <a:pt x="19092" y="12813"/>
                  <a:pt x="19913" y="12474"/>
                  <a:pt x="20609" y="11885"/>
                </a:cubicBezTo>
                <a:cubicBezTo>
                  <a:pt x="20751" y="11778"/>
                  <a:pt x="20858" y="11635"/>
                  <a:pt x="20948" y="11492"/>
                </a:cubicBezTo>
                <a:cubicBezTo>
                  <a:pt x="21019" y="11349"/>
                  <a:pt x="21073" y="11189"/>
                  <a:pt x="21037" y="11010"/>
                </a:cubicBezTo>
                <a:cubicBezTo>
                  <a:pt x="20983" y="10761"/>
                  <a:pt x="20805" y="10636"/>
                  <a:pt x="20591" y="10547"/>
                </a:cubicBezTo>
                <a:cubicBezTo>
                  <a:pt x="20377" y="10451"/>
                  <a:pt x="20155" y="10412"/>
                  <a:pt x="19930" y="10412"/>
                </a:cubicBezTo>
                <a:cubicBezTo>
                  <a:pt x="19818" y="10412"/>
                  <a:pt x="19705" y="10422"/>
                  <a:pt x="19592" y="10440"/>
                </a:cubicBezTo>
                <a:cubicBezTo>
                  <a:pt x="19163" y="10511"/>
                  <a:pt x="18753" y="10671"/>
                  <a:pt x="18378" y="10850"/>
                </a:cubicBezTo>
                <a:cubicBezTo>
                  <a:pt x="17379" y="11332"/>
                  <a:pt x="16451" y="11920"/>
                  <a:pt x="15613" y="12616"/>
                </a:cubicBezTo>
                <a:cubicBezTo>
                  <a:pt x="15470" y="12741"/>
                  <a:pt x="15327" y="12830"/>
                  <a:pt x="15167" y="12884"/>
                </a:cubicBezTo>
                <a:cubicBezTo>
                  <a:pt x="14292" y="13187"/>
                  <a:pt x="13454" y="13526"/>
                  <a:pt x="12651" y="13972"/>
                </a:cubicBezTo>
                <a:cubicBezTo>
                  <a:pt x="11955" y="14347"/>
                  <a:pt x="11259" y="14740"/>
                  <a:pt x="10652" y="15275"/>
                </a:cubicBezTo>
                <a:cubicBezTo>
                  <a:pt x="9867" y="15953"/>
                  <a:pt x="9136" y="16684"/>
                  <a:pt x="8583" y="17594"/>
                </a:cubicBezTo>
                <a:cubicBezTo>
                  <a:pt x="8567" y="17610"/>
                  <a:pt x="8565" y="17652"/>
                  <a:pt x="8519" y="17652"/>
                </a:cubicBezTo>
                <a:cubicBezTo>
                  <a:pt x="8512" y="17652"/>
                  <a:pt x="8503" y="17650"/>
                  <a:pt x="8493" y="17648"/>
                </a:cubicBezTo>
                <a:cubicBezTo>
                  <a:pt x="8511" y="17612"/>
                  <a:pt x="8511" y="17577"/>
                  <a:pt x="8511" y="17541"/>
                </a:cubicBezTo>
                <a:cubicBezTo>
                  <a:pt x="8654" y="16988"/>
                  <a:pt x="8797" y="16417"/>
                  <a:pt x="8957" y="15864"/>
                </a:cubicBezTo>
                <a:cubicBezTo>
                  <a:pt x="9350" y="14472"/>
                  <a:pt x="9814" y="13098"/>
                  <a:pt x="10296" y="11724"/>
                </a:cubicBezTo>
                <a:cubicBezTo>
                  <a:pt x="10528" y="11082"/>
                  <a:pt x="10759" y="10440"/>
                  <a:pt x="10991" y="9797"/>
                </a:cubicBezTo>
                <a:cubicBezTo>
                  <a:pt x="11081" y="9583"/>
                  <a:pt x="11206" y="9422"/>
                  <a:pt x="11455" y="9369"/>
                </a:cubicBezTo>
                <a:cubicBezTo>
                  <a:pt x="11776" y="9298"/>
                  <a:pt x="12080" y="9191"/>
                  <a:pt x="12383" y="9101"/>
                </a:cubicBezTo>
                <a:cubicBezTo>
                  <a:pt x="13579" y="8780"/>
                  <a:pt x="14738" y="8352"/>
                  <a:pt x="15827" y="7763"/>
                </a:cubicBezTo>
                <a:cubicBezTo>
                  <a:pt x="16398" y="7460"/>
                  <a:pt x="16933" y="7139"/>
                  <a:pt x="17415" y="6710"/>
                </a:cubicBezTo>
                <a:cubicBezTo>
                  <a:pt x="17682" y="6478"/>
                  <a:pt x="17932" y="6229"/>
                  <a:pt x="18075" y="5908"/>
                </a:cubicBezTo>
                <a:cubicBezTo>
                  <a:pt x="18353" y="5335"/>
                  <a:pt x="17972" y="4728"/>
                  <a:pt x="17376" y="4728"/>
                </a:cubicBezTo>
                <a:cubicBezTo>
                  <a:pt x="17360" y="4728"/>
                  <a:pt x="17343" y="4729"/>
                  <a:pt x="17326" y="4730"/>
                </a:cubicBezTo>
                <a:cubicBezTo>
                  <a:pt x="16951" y="4748"/>
                  <a:pt x="16594" y="4837"/>
                  <a:pt x="16237" y="4980"/>
                </a:cubicBezTo>
                <a:cubicBezTo>
                  <a:pt x="15274" y="5390"/>
                  <a:pt x="14399" y="5961"/>
                  <a:pt x="13614" y="6657"/>
                </a:cubicBezTo>
                <a:cubicBezTo>
                  <a:pt x="13347" y="6889"/>
                  <a:pt x="13079" y="7121"/>
                  <a:pt x="12811" y="7371"/>
                </a:cubicBezTo>
                <a:cubicBezTo>
                  <a:pt x="12811" y="7299"/>
                  <a:pt x="12847" y="7246"/>
                  <a:pt x="12865" y="7210"/>
                </a:cubicBezTo>
                <a:cubicBezTo>
                  <a:pt x="13008" y="6960"/>
                  <a:pt x="13150" y="6728"/>
                  <a:pt x="13257" y="6461"/>
                </a:cubicBezTo>
                <a:cubicBezTo>
                  <a:pt x="13686" y="5533"/>
                  <a:pt x="14060" y="4587"/>
                  <a:pt x="14382" y="3624"/>
                </a:cubicBezTo>
                <a:cubicBezTo>
                  <a:pt x="14631" y="2839"/>
                  <a:pt x="14792" y="2036"/>
                  <a:pt x="14774" y="1197"/>
                </a:cubicBezTo>
                <a:cubicBezTo>
                  <a:pt x="14774" y="894"/>
                  <a:pt x="14721" y="590"/>
                  <a:pt x="14542" y="341"/>
                </a:cubicBezTo>
                <a:cubicBezTo>
                  <a:pt x="14377" y="112"/>
                  <a:pt x="14212" y="1"/>
                  <a:pt x="139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2"/>
          <p:cNvGrpSpPr/>
          <p:nvPr/>
        </p:nvGrpSpPr>
        <p:grpSpPr>
          <a:xfrm>
            <a:off x="5692615" y="-287853"/>
            <a:ext cx="1451355" cy="881225"/>
            <a:chOff x="5692614" y="-215890"/>
            <a:chExt cx="1451355" cy="660919"/>
          </a:xfrm>
        </p:grpSpPr>
        <p:sp>
          <p:nvSpPr>
            <p:cNvPr id="298" name="Google Shape;298;p22"/>
            <p:cNvSpPr/>
            <p:nvPr/>
          </p:nvSpPr>
          <p:spPr>
            <a:xfrm>
              <a:off x="5692614" y="-215890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22"/>
            <p:cNvGrpSpPr/>
            <p:nvPr/>
          </p:nvGrpSpPr>
          <p:grpSpPr>
            <a:xfrm rot="10800000">
              <a:off x="6191026" y="-34751"/>
              <a:ext cx="952943" cy="479780"/>
              <a:chOff x="6427269" y="662675"/>
              <a:chExt cx="675224" cy="339932"/>
            </a:xfrm>
          </p:grpSpPr>
          <p:sp>
            <p:nvSpPr>
              <p:cNvPr id="300" name="Google Shape;300;p22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2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2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22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6" name="Google Shape;306;p22"/>
          <p:cNvSpPr txBox="1">
            <a:spLocks noGrp="1"/>
          </p:cNvSpPr>
          <p:nvPr>
            <p:ph type="subTitle" idx="1"/>
          </p:nvPr>
        </p:nvSpPr>
        <p:spPr>
          <a:xfrm>
            <a:off x="925838" y="3331916"/>
            <a:ext cx="2085300" cy="2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subTitle" idx="2"/>
          </p:nvPr>
        </p:nvSpPr>
        <p:spPr>
          <a:xfrm>
            <a:off x="3515211" y="3331916"/>
            <a:ext cx="2115600" cy="2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22"/>
          <p:cNvSpPr txBox="1">
            <a:spLocks noGrp="1"/>
          </p:cNvSpPr>
          <p:nvPr>
            <p:ph type="subTitle" idx="3"/>
          </p:nvPr>
        </p:nvSpPr>
        <p:spPr>
          <a:xfrm>
            <a:off x="6141230" y="3331916"/>
            <a:ext cx="2085300" cy="2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22"/>
          <p:cNvSpPr txBox="1">
            <a:spLocks noGrp="1"/>
          </p:cNvSpPr>
          <p:nvPr>
            <p:ph type="subTitle" idx="4"/>
          </p:nvPr>
        </p:nvSpPr>
        <p:spPr>
          <a:xfrm>
            <a:off x="925838" y="2777683"/>
            <a:ext cx="2085300" cy="7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5"/>
          </p:nvPr>
        </p:nvSpPr>
        <p:spPr>
          <a:xfrm>
            <a:off x="3515213" y="2777683"/>
            <a:ext cx="2115600" cy="7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subTitle" idx="6"/>
          </p:nvPr>
        </p:nvSpPr>
        <p:spPr>
          <a:xfrm>
            <a:off x="6141230" y="2777683"/>
            <a:ext cx="2085300" cy="7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7319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subTitle" idx="1"/>
          </p:nvPr>
        </p:nvSpPr>
        <p:spPr>
          <a:xfrm>
            <a:off x="1606366" y="2434101"/>
            <a:ext cx="25734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subTitle" idx="2"/>
          </p:nvPr>
        </p:nvSpPr>
        <p:spPr>
          <a:xfrm>
            <a:off x="5705716" y="2434101"/>
            <a:ext cx="26019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3"/>
          </p:nvPr>
        </p:nvSpPr>
        <p:spPr>
          <a:xfrm>
            <a:off x="1606366" y="4546100"/>
            <a:ext cx="25734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4"/>
          </p:nvPr>
        </p:nvSpPr>
        <p:spPr>
          <a:xfrm>
            <a:off x="5705716" y="4546100"/>
            <a:ext cx="26019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5"/>
          </p:nvPr>
        </p:nvSpPr>
        <p:spPr>
          <a:xfrm>
            <a:off x="1606366" y="1974767"/>
            <a:ext cx="25734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6"/>
          </p:nvPr>
        </p:nvSpPr>
        <p:spPr>
          <a:xfrm>
            <a:off x="5705718" y="1974767"/>
            <a:ext cx="26019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7"/>
          </p:nvPr>
        </p:nvSpPr>
        <p:spPr>
          <a:xfrm>
            <a:off x="1606366" y="4086832"/>
            <a:ext cx="25734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8"/>
          </p:nvPr>
        </p:nvSpPr>
        <p:spPr>
          <a:xfrm>
            <a:off x="5705718" y="4086832"/>
            <a:ext cx="26019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22" name="Google Shape;322;p23"/>
          <p:cNvGrpSpPr/>
          <p:nvPr/>
        </p:nvGrpSpPr>
        <p:grpSpPr>
          <a:xfrm>
            <a:off x="-770525" y="4442133"/>
            <a:ext cx="8823488" cy="2452880"/>
            <a:chOff x="-770525" y="3331600"/>
            <a:chExt cx="8823488" cy="1839660"/>
          </a:xfrm>
        </p:grpSpPr>
        <p:sp>
          <p:nvSpPr>
            <p:cNvPr id="323" name="Google Shape;323;p23"/>
            <p:cNvSpPr/>
            <p:nvPr/>
          </p:nvSpPr>
          <p:spPr>
            <a:xfrm rot="10800000" flipH="1">
              <a:off x="5905588" y="4724525"/>
              <a:ext cx="2147375" cy="446735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 rot="10800000" flipH="1">
              <a:off x="-770525" y="3331600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3"/>
          <p:cNvGrpSpPr/>
          <p:nvPr/>
        </p:nvGrpSpPr>
        <p:grpSpPr>
          <a:xfrm>
            <a:off x="6737009" y="-1082860"/>
            <a:ext cx="1707227" cy="1802208"/>
            <a:chOff x="6737008" y="-812145"/>
            <a:chExt cx="1707227" cy="1351656"/>
          </a:xfrm>
        </p:grpSpPr>
        <p:sp>
          <p:nvSpPr>
            <p:cNvPr id="326" name="Google Shape;326;p23"/>
            <p:cNvSpPr/>
            <p:nvPr/>
          </p:nvSpPr>
          <p:spPr>
            <a:xfrm rot="-5400000" flipH="1">
              <a:off x="6736954" y="-812091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" name="Google Shape;327;p23"/>
            <p:cNvGrpSpPr/>
            <p:nvPr/>
          </p:nvGrpSpPr>
          <p:grpSpPr>
            <a:xfrm rot="-5400000" flipH="1">
              <a:off x="7466539" y="-438186"/>
              <a:ext cx="957310" cy="998083"/>
              <a:chOff x="5893009" y="4046735"/>
              <a:chExt cx="590349" cy="615531"/>
            </a:xfrm>
          </p:grpSpPr>
          <p:sp>
            <p:nvSpPr>
              <p:cNvPr id="328" name="Google Shape;328;p23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1727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4"/>
          <p:cNvGrpSpPr/>
          <p:nvPr/>
        </p:nvGrpSpPr>
        <p:grpSpPr>
          <a:xfrm>
            <a:off x="-241481" y="-136982"/>
            <a:ext cx="10004356" cy="6994975"/>
            <a:chOff x="-241481" y="-102737"/>
            <a:chExt cx="10004356" cy="5246231"/>
          </a:xfrm>
        </p:grpSpPr>
        <p:sp>
          <p:nvSpPr>
            <p:cNvPr id="344" name="Google Shape;344;p24"/>
            <p:cNvSpPr/>
            <p:nvPr/>
          </p:nvSpPr>
          <p:spPr>
            <a:xfrm flipH="1">
              <a:off x="-241481" y="-102737"/>
              <a:ext cx="1413832" cy="492598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 flipH="1">
              <a:off x="7783081" y="4357950"/>
              <a:ext cx="1356462" cy="785543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 flipH="1">
              <a:off x="8491740" y="3086800"/>
              <a:ext cx="1271135" cy="1127061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24"/>
          <p:cNvSpPr/>
          <p:nvPr/>
        </p:nvSpPr>
        <p:spPr>
          <a:xfrm rot="363252" flipH="1">
            <a:off x="-114450" y="5322735"/>
            <a:ext cx="1159761" cy="2356332"/>
          </a:xfrm>
          <a:custGeom>
            <a:avLst/>
            <a:gdLst/>
            <a:ahLst/>
            <a:cxnLst/>
            <a:rect l="l" t="t" r="r" b="b"/>
            <a:pathLst>
              <a:path w="28764" h="43828" extrusionOk="0">
                <a:moveTo>
                  <a:pt x="15169" y="293"/>
                </a:moveTo>
                <a:cubicBezTo>
                  <a:pt x="15215" y="293"/>
                  <a:pt x="15272" y="298"/>
                  <a:pt x="15346" y="307"/>
                </a:cubicBezTo>
                <a:cubicBezTo>
                  <a:pt x="15524" y="324"/>
                  <a:pt x="15702" y="431"/>
                  <a:pt x="15863" y="592"/>
                </a:cubicBezTo>
                <a:cubicBezTo>
                  <a:pt x="15453" y="931"/>
                  <a:pt x="15096" y="1306"/>
                  <a:pt x="14828" y="1823"/>
                </a:cubicBezTo>
                <a:cubicBezTo>
                  <a:pt x="14775" y="1627"/>
                  <a:pt x="14810" y="1484"/>
                  <a:pt x="14828" y="1341"/>
                </a:cubicBezTo>
                <a:cubicBezTo>
                  <a:pt x="14846" y="1092"/>
                  <a:pt x="14882" y="824"/>
                  <a:pt x="14935" y="574"/>
                </a:cubicBezTo>
                <a:cubicBezTo>
                  <a:pt x="14990" y="354"/>
                  <a:pt x="15014" y="293"/>
                  <a:pt x="15169" y="293"/>
                </a:cubicBezTo>
                <a:close/>
                <a:moveTo>
                  <a:pt x="25719" y="1872"/>
                </a:moveTo>
                <a:cubicBezTo>
                  <a:pt x="25739" y="1872"/>
                  <a:pt x="25763" y="1881"/>
                  <a:pt x="25784" y="1895"/>
                </a:cubicBezTo>
                <a:cubicBezTo>
                  <a:pt x="25891" y="1966"/>
                  <a:pt x="25998" y="2037"/>
                  <a:pt x="26069" y="2144"/>
                </a:cubicBezTo>
                <a:cubicBezTo>
                  <a:pt x="25944" y="2287"/>
                  <a:pt x="25766" y="2376"/>
                  <a:pt x="25569" y="2466"/>
                </a:cubicBezTo>
                <a:cubicBezTo>
                  <a:pt x="25605" y="2269"/>
                  <a:pt x="25677" y="2109"/>
                  <a:pt x="25659" y="1948"/>
                </a:cubicBezTo>
                <a:cubicBezTo>
                  <a:pt x="25659" y="1893"/>
                  <a:pt x="25685" y="1872"/>
                  <a:pt x="25719" y="1872"/>
                </a:cubicBezTo>
                <a:close/>
                <a:moveTo>
                  <a:pt x="25248" y="1663"/>
                </a:moveTo>
                <a:cubicBezTo>
                  <a:pt x="25338" y="1663"/>
                  <a:pt x="25445" y="1734"/>
                  <a:pt x="25427" y="1805"/>
                </a:cubicBezTo>
                <a:cubicBezTo>
                  <a:pt x="25391" y="2109"/>
                  <a:pt x="25338" y="2412"/>
                  <a:pt x="25230" y="2697"/>
                </a:cubicBezTo>
                <a:cubicBezTo>
                  <a:pt x="25213" y="2769"/>
                  <a:pt x="25159" y="2805"/>
                  <a:pt x="25088" y="2805"/>
                </a:cubicBezTo>
                <a:cubicBezTo>
                  <a:pt x="25070" y="2680"/>
                  <a:pt x="25123" y="2555"/>
                  <a:pt x="25141" y="2430"/>
                </a:cubicBezTo>
                <a:cubicBezTo>
                  <a:pt x="25159" y="2216"/>
                  <a:pt x="25195" y="2002"/>
                  <a:pt x="25177" y="1788"/>
                </a:cubicBezTo>
                <a:cubicBezTo>
                  <a:pt x="25177" y="1734"/>
                  <a:pt x="25141" y="1680"/>
                  <a:pt x="25248" y="1663"/>
                </a:cubicBezTo>
                <a:close/>
                <a:moveTo>
                  <a:pt x="10695" y="1788"/>
                </a:moveTo>
                <a:cubicBezTo>
                  <a:pt x="10733" y="1788"/>
                  <a:pt x="10764" y="1814"/>
                  <a:pt x="10796" y="1877"/>
                </a:cubicBezTo>
                <a:cubicBezTo>
                  <a:pt x="10974" y="2216"/>
                  <a:pt x="11153" y="2555"/>
                  <a:pt x="11349" y="2947"/>
                </a:cubicBezTo>
                <a:cubicBezTo>
                  <a:pt x="10953" y="2811"/>
                  <a:pt x="10567" y="2726"/>
                  <a:pt x="10160" y="2726"/>
                </a:cubicBezTo>
                <a:cubicBezTo>
                  <a:pt x="10035" y="2726"/>
                  <a:pt x="9908" y="2734"/>
                  <a:pt x="9779" y="2751"/>
                </a:cubicBezTo>
                <a:cubicBezTo>
                  <a:pt x="9993" y="2341"/>
                  <a:pt x="10243" y="2037"/>
                  <a:pt x="10599" y="1823"/>
                </a:cubicBezTo>
                <a:cubicBezTo>
                  <a:pt x="10636" y="1801"/>
                  <a:pt x="10667" y="1788"/>
                  <a:pt x="10695" y="1788"/>
                </a:cubicBezTo>
                <a:close/>
                <a:moveTo>
                  <a:pt x="16003" y="739"/>
                </a:moveTo>
                <a:cubicBezTo>
                  <a:pt x="16051" y="739"/>
                  <a:pt x="16091" y="783"/>
                  <a:pt x="16166" y="878"/>
                </a:cubicBezTo>
                <a:cubicBezTo>
                  <a:pt x="16291" y="1038"/>
                  <a:pt x="16363" y="1234"/>
                  <a:pt x="16434" y="1413"/>
                </a:cubicBezTo>
                <a:cubicBezTo>
                  <a:pt x="16452" y="1502"/>
                  <a:pt x="16452" y="1556"/>
                  <a:pt x="16363" y="1591"/>
                </a:cubicBezTo>
                <a:cubicBezTo>
                  <a:pt x="15774" y="1984"/>
                  <a:pt x="15256" y="2430"/>
                  <a:pt x="14846" y="3001"/>
                </a:cubicBezTo>
                <a:cubicBezTo>
                  <a:pt x="14846" y="3019"/>
                  <a:pt x="14828" y="3019"/>
                  <a:pt x="14793" y="3037"/>
                </a:cubicBezTo>
                <a:lnTo>
                  <a:pt x="14775" y="3037"/>
                </a:lnTo>
                <a:cubicBezTo>
                  <a:pt x="14739" y="2626"/>
                  <a:pt x="14775" y="2234"/>
                  <a:pt x="14989" y="1895"/>
                </a:cubicBezTo>
                <a:cubicBezTo>
                  <a:pt x="15239" y="1502"/>
                  <a:pt x="15488" y="1145"/>
                  <a:pt x="15827" y="842"/>
                </a:cubicBezTo>
                <a:cubicBezTo>
                  <a:pt x="15912" y="774"/>
                  <a:pt x="15960" y="739"/>
                  <a:pt x="16003" y="739"/>
                </a:cubicBezTo>
                <a:close/>
                <a:moveTo>
                  <a:pt x="24544" y="1579"/>
                </a:moveTo>
                <a:cubicBezTo>
                  <a:pt x="24570" y="1579"/>
                  <a:pt x="24602" y="1583"/>
                  <a:pt x="24642" y="1591"/>
                </a:cubicBezTo>
                <a:cubicBezTo>
                  <a:pt x="24652" y="1593"/>
                  <a:pt x="24664" y="1594"/>
                  <a:pt x="24675" y="1594"/>
                </a:cubicBezTo>
                <a:cubicBezTo>
                  <a:pt x="24721" y="1594"/>
                  <a:pt x="24772" y="1581"/>
                  <a:pt x="24816" y="1581"/>
                </a:cubicBezTo>
                <a:cubicBezTo>
                  <a:pt x="24854" y="1581"/>
                  <a:pt x="24888" y="1591"/>
                  <a:pt x="24909" y="1627"/>
                </a:cubicBezTo>
                <a:cubicBezTo>
                  <a:pt x="24963" y="1698"/>
                  <a:pt x="24927" y="1805"/>
                  <a:pt x="24927" y="1895"/>
                </a:cubicBezTo>
                <a:cubicBezTo>
                  <a:pt x="24945" y="2180"/>
                  <a:pt x="24909" y="2448"/>
                  <a:pt x="24856" y="2715"/>
                </a:cubicBezTo>
                <a:cubicBezTo>
                  <a:pt x="24802" y="2999"/>
                  <a:pt x="24643" y="3213"/>
                  <a:pt x="24343" y="3338"/>
                </a:cubicBezTo>
                <a:lnTo>
                  <a:pt x="24343" y="3338"/>
                </a:lnTo>
                <a:cubicBezTo>
                  <a:pt x="24464" y="2792"/>
                  <a:pt x="24481" y="2281"/>
                  <a:pt x="24445" y="1770"/>
                </a:cubicBezTo>
                <a:cubicBezTo>
                  <a:pt x="24445" y="1631"/>
                  <a:pt x="24456" y="1579"/>
                  <a:pt x="24544" y="1579"/>
                </a:cubicBezTo>
                <a:close/>
                <a:moveTo>
                  <a:pt x="10226" y="2964"/>
                </a:moveTo>
                <a:cubicBezTo>
                  <a:pt x="10656" y="2964"/>
                  <a:pt x="11070" y="3055"/>
                  <a:pt x="11474" y="3251"/>
                </a:cubicBezTo>
                <a:cubicBezTo>
                  <a:pt x="11617" y="3322"/>
                  <a:pt x="11634" y="3483"/>
                  <a:pt x="11706" y="3643"/>
                </a:cubicBezTo>
                <a:cubicBezTo>
                  <a:pt x="11279" y="3518"/>
                  <a:pt x="10859" y="3454"/>
                  <a:pt x="10437" y="3454"/>
                </a:cubicBezTo>
                <a:cubicBezTo>
                  <a:pt x="10136" y="3454"/>
                  <a:pt x="9834" y="3487"/>
                  <a:pt x="9529" y="3554"/>
                </a:cubicBezTo>
                <a:cubicBezTo>
                  <a:pt x="9493" y="3376"/>
                  <a:pt x="9565" y="3233"/>
                  <a:pt x="9618" y="3090"/>
                </a:cubicBezTo>
                <a:cubicBezTo>
                  <a:pt x="9636" y="3019"/>
                  <a:pt x="9690" y="3001"/>
                  <a:pt x="9743" y="3001"/>
                </a:cubicBezTo>
                <a:cubicBezTo>
                  <a:pt x="9907" y="2977"/>
                  <a:pt x="10068" y="2964"/>
                  <a:pt x="10226" y="2964"/>
                </a:cubicBezTo>
                <a:close/>
                <a:moveTo>
                  <a:pt x="24213" y="1645"/>
                </a:moveTo>
                <a:cubicBezTo>
                  <a:pt x="24285" y="1966"/>
                  <a:pt x="24249" y="2287"/>
                  <a:pt x="24213" y="2608"/>
                </a:cubicBezTo>
                <a:cubicBezTo>
                  <a:pt x="24213" y="2858"/>
                  <a:pt x="24196" y="3108"/>
                  <a:pt x="24142" y="3340"/>
                </a:cubicBezTo>
                <a:cubicBezTo>
                  <a:pt x="24089" y="3536"/>
                  <a:pt x="23999" y="3679"/>
                  <a:pt x="23803" y="3768"/>
                </a:cubicBezTo>
                <a:cubicBezTo>
                  <a:pt x="23785" y="3643"/>
                  <a:pt x="23839" y="3536"/>
                  <a:pt x="23839" y="3429"/>
                </a:cubicBezTo>
                <a:cubicBezTo>
                  <a:pt x="23892" y="2912"/>
                  <a:pt x="23910" y="2376"/>
                  <a:pt x="23839" y="1859"/>
                </a:cubicBezTo>
                <a:cubicBezTo>
                  <a:pt x="23821" y="1770"/>
                  <a:pt x="23857" y="1734"/>
                  <a:pt x="23910" y="1716"/>
                </a:cubicBezTo>
                <a:cubicBezTo>
                  <a:pt x="23999" y="1680"/>
                  <a:pt x="24089" y="1645"/>
                  <a:pt x="24213" y="1645"/>
                </a:cubicBezTo>
                <a:close/>
                <a:moveTo>
                  <a:pt x="16487" y="1783"/>
                </a:moveTo>
                <a:cubicBezTo>
                  <a:pt x="16498" y="1783"/>
                  <a:pt x="16510" y="1784"/>
                  <a:pt x="16523" y="1788"/>
                </a:cubicBezTo>
                <a:cubicBezTo>
                  <a:pt x="16612" y="2002"/>
                  <a:pt x="16612" y="2234"/>
                  <a:pt x="16630" y="2448"/>
                </a:cubicBezTo>
                <a:cubicBezTo>
                  <a:pt x="16648" y="2555"/>
                  <a:pt x="16612" y="2608"/>
                  <a:pt x="16541" y="2644"/>
                </a:cubicBezTo>
                <a:cubicBezTo>
                  <a:pt x="16024" y="2929"/>
                  <a:pt x="15613" y="3340"/>
                  <a:pt x="15239" y="3768"/>
                </a:cubicBezTo>
                <a:cubicBezTo>
                  <a:pt x="15096" y="3911"/>
                  <a:pt x="14989" y="4071"/>
                  <a:pt x="14846" y="4250"/>
                </a:cubicBezTo>
                <a:cubicBezTo>
                  <a:pt x="14793" y="3893"/>
                  <a:pt x="14757" y="3590"/>
                  <a:pt x="14953" y="3286"/>
                </a:cubicBezTo>
                <a:cubicBezTo>
                  <a:pt x="15328" y="2697"/>
                  <a:pt x="15792" y="2216"/>
                  <a:pt x="16381" y="1841"/>
                </a:cubicBezTo>
                <a:cubicBezTo>
                  <a:pt x="16410" y="1812"/>
                  <a:pt x="16439" y="1783"/>
                  <a:pt x="16487" y="1783"/>
                </a:cubicBezTo>
                <a:close/>
                <a:moveTo>
                  <a:pt x="23589" y="1877"/>
                </a:moveTo>
                <a:cubicBezTo>
                  <a:pt x="23607" y="1895"/>
                  <a:pt x="23625" y="1895"/>
                  <a:pt x="23625" y="1912"/>
                </a:cubicBezTo>
                <a:cubicBezTo>
                  <a:pt x="23678" y="2483"/>
                  <a:pt x="23714" y="3072"/>
                  <a:pt x="23571" y="3643"/>
                </a:cubicBezTo>
                <a:cubicBezTo>
                  <a:pt x="23500" y="4018"/>
                  <a:pt x="23464" y="4071"/>
                  <a:pt x="23071" y="4268"/>
                </a:cubicBezTo>
                <a:cubicBezTo>
                  <a:pt x="23143" y="3946"/>
                  <a:pt x="23214" y="3643"/>
                  <a:pt x="23232" y="3322"/>
                </a:cubicBezTo>
                <a:cubicBezTo>
                  <a:pt x="23268" y="2965"/>
                  <a:pt x="23232" y="2626"/>
                  <a:pt x="23179" y="2269"/>
                </a:cubicBezTo>
                <a:cubicBezTo>
                  <a:pt x="23161" y="2180"/>
                  <a:pt x="23161" y="2127"/>
                  <a:pt x="23250" y="2073"/>
                </a:cubicBezTo>
                <a:cubicBezTo>
                  <a:pt x="23357" y="2002"/>
                  <a:pt x="23446" y="1912"/>
                  <a:pt x="23589" y="1877"/>
                </a:cubicBezTo>
                <a:close/>
                <a:moveTo>
                  <a:pt x="10446" y="3674"/>
                </a:moveTo>
                <a:cubicBezTo>
                  <a:pt x="10905" y="3674"/>
                  <a:pt x="11359" y="3749"/>
                  <a:pt x="11795" y="3911"/>
                </a:cubicBezTo>
                <a:cubicBezTo>
                  <a:pt x="11848" y="3929"/>
                  <a:pt x="11902" y="3946"/>
                  <a:pt x="11920" y="4000"/>
                </a:cubicBezTo>
                <a:cubicBezTo>
                  <a:pt x="11973" y="4143"/>
                  <a:pt x="12063" y="4232"/>
                  <a:pt x="12098" y="4410"/>
                </a:cubicBezTo>
                <a:cubicBezTo>
                  <a:pt x="11866" y="4375"/>
                  <a:pt x="11670" y="4321"/>
                  <a:pt x="11456" y="4303"/>
                </a:cubicBezTo>
                <a:cubicBezTo>
                  <a:pt x="11281" y="4275"/>
                  <a:pt x="11105" y="4263"/>
                  <a:pt x="10930" y="4263"/>
                </a:cubicBezTo>
                <a:cubicBezTo>
                  <a:pt x="10552" y="4263"/>
                  <a:pt x="10174" y="4319"/>
                  <a:pt x="9797" y="4393"/>
                </a:cubicBezTo>
                <a:cubicBezTo>
                  <a:pt x="9738" y="4403"/>
                  <a:pt x="9695" y="4411"/>
                  <a:pt x="9663" y="4411"/>
                </a:cubicBezTo>
                <a:cubicBezTo>
                  <a:pt x="9588" y="4411"/>
                  <a:pt x="9572" y="4370"/>
                  <a:pt x="9547" y="4232"/>
                </a:cubicBezTo>
                <a:cubicBezTo>
                  <a:pt x="9511" y="4107"/>
                  <a:pt x="9475" y="3946"/>
                  <a:pt x="9511" y="3822"/>
                </a:cubicBezTo>
                <a:cubicBezTo>
                  <a:pt x="9547" y="3726"/>
                  <a:pt x="9638" y="3718"/>
                  <a:pt x="9727" y="3718"/>
                </a:cubicBezTo>
                <a:cubicBezTo>
                  <a:pt x="9744" y="3718"/>
                  <a:pt x="9762" y="3719"/>
                  <a:pt x="9779" y="3719"/>
                </a:cubicBezTo>
                <a:cubicBezTo>
                  <a:pt x="9804" y="3719"/>
                  <a:pt x="9829" y="3718"/>
                  <a:pt x="9850" y="3715"/>
                </a:cubicBezTo>
                <a:cubicBezTo>
                  <a:pt x="10049" y="3688"/>
                  <a:pt x="10248" y="3674"/>
                  <a:pt x="10446" y="3674"/>
                </a:cubicBezTo>
                <a:close/>
                <a:moveTo>
                  <a:pt x="22929" y="2358"/>
                </a:moveTo>
                <a:cubicBezTo>
                  <a:pt x="23000" y="2376"/>
                  <a:pt x="23018" y="2448"/>
                  <a:pt x="23018" y="2483"/>
                </a:cubicBezTo>
                <a:cubicBezTo>
                  <a:pt x="23071" y="3126"/>
                  <a:pt x="23036" y="3768"/>
                  <a:pt x="22822" y="4375"/>
                </a:cubicBezTo>
                <a:cubicBezTo>
                  <a:pt x="22768" y="4500"/>
                  <a:pt x="22732" y="4607"/>
                  <a:pt x="22572" y="4642"/>
                </a:cubicBezTo>
                <a:cubicBezTo>
                  <a:pt x="22679" y="4285"/>
                  <a:pt x="22697" y="3929"/>
                  <a:pt x="22715" y="3590"/>
                </a:cubicBezTo>
                <a:cubicBezTo>
                  <a:pt x="22732" y="3322"/>
                  <a:pt x="22715" y="3054"/>
                  <a:pt x="22697" y="2805"/>
                </a:cubicBezTo>
                <a:cubicBezTo>
                  <a:pt x="22679" y="2662"/>
                  <a:pt x="22697" y="2590"/>
                  <a:pt x="22786" y="2501"/>
                </a:cubicBezTo>
                <a:cubicBezTo>
                  <a:pt x="22840" y="2466"/>
                  <a:pt x="22893" y="2394"/>
                  <a:pt x="22929" y="2358"/>
                </a:cubicBezTo>
                <a:close/>
                <a:moveTo>
                  <a:pt x="22465" y="2912"/>
                </a:moveTo>
                <a:cubicBezTo>
                  <a:pt x="22518" y="3643"/>
                  <a:pt x="22554" y="4339"/>
                  <a:pt x="22144" y="4964"/>
                </a:cubicBezTo>
                <a:cubicBezTo>
                  <a:pt x="22162" y="4660"/>
                  <a:pt x="22215" y="4357"/>
                  <a:pt x="22215" y="4054"/>
                </a:cubicBezTo>
                <a:cubicBezTo>
                  <a:pt x="22215" y="3857"/>
                  <a:pt x="22251" y="3679"/>
                  <a:pt x="22197" y="3500"/>
                </a:cubicBezTo>
                <a:cubicBezTo>
                  <a:pt x="22144" y="3340"/>
                  <a:pt x="22179" y="3233"/>
                  <a:pt x="22269" y="3126"/>
                </a:cubicBezTo>
                <a:cubicBezTo>
                  <a:pt x="22322" y="3054"/>
                  <a:pt x="22358" y="2983"/>
                  <a:pt x="22465" y="2912"/>
                </a:cubicBezTo>
                <a:close/>
                <a:moveTo>
                  <a:pt x="16630" y="2840"/>
                </a:moveTo>
                <a:cubicBezTo>
                  <a:pt x="16684" y="3019"/>
                  <a:pt x="16630" y="3179"/>
                  <a:pt x="16612" y="3340"/>
                </a:cubicBezTo>
                <a:cubicBezTo>
                  <a:pt x="16595" y="3536"/>
                  <a:pt x="16595" y="3750"/>
                  <a:pt x="16541" y="3929"/>
                </a:cubicBezTo>
                <a:cubicBezTo>
                  <a:pt x="16452" y="4125"/>
                  <a:pt x="16220" y="4161"/>
                  <a:pt x="16059" y="4268"/>
                </a:cubicBezTo>
                <a:cubicBezTo>
                  <a:pt x="15667" y="4517"/>
                  <a:pt x="15292" y="4803"/>
                  <a:pt x="14989" y="5178"/>
                </a:cubicBezTo>
                <a:cubicBezTo>
                  <a:pt x="14971" y="5213"/>
                  <a:pt x="14953" y="5231"/>
                  <a:pt x="14900" y="5231"/>
                </a:cubicBezTo>
                <a:cubicBezTo>
                  <a:pt x="14846" y="4946"/>
                  <a:pt x="14810" y="4696"/>
                  <a:pt x="15007" y="4428"/>
                </a:cubicBezTo>
                <a:cubicBezTo>
                  <a:pt x="15399" y="3875"/>
                  <a:pt x="15827" y="3358"/>
                  <a:pt x="16398" y="2965"/>
                </a:cubicBezTo>
                <a:cubicBezTo>
                  <a:pt x="16470" y="2912"/>
                  <a:pt x="16523" y="2840"/>
                  <a:pt x="16630" y="2840"/>
                </a:cubicBezTo>
                <a:close/>
                <a:moveTo>
                  <a:pt x="22001" y="3572"/>
                </a:moveTo>
                <a:lnTo>
                  <a:pt x="22001" y="3572"/>
                </a:lnTo>
                <a:cubicBezTo>
                  <a:pt x="22037" y="3911"/>
                  <a:pt x="21983" y="4178"/>
                  <a:pt x="21965" y="4464"/>
                </a:cubicBezTo>
                <a:cubicBezTo>
                  <a:pt x="21947" y="4732"/>
                  <a:pt x="21912" y="5017"/>
                  <a:pt x="21751" y="5267"/>
                </a:cubicBezTo>
                <a:cubicBezTo>
                  <a:pt x="21698" y="5053"/>
                  <a:pt x="21751" y="4856"/>
                  <a:pt x="21769" y="4642"/>
                </a:cubicBezTo>
                <a:cubicBezTo>
                  <a:pt x="21769" y="4517"/>
                  <a:pt x="21805" y="4375"/>
                  <a:pt x="21769" y="4250"/>
                </a:cubicBezTo>
                <a:cubicBezTo>
                  <a:pt x="21698" y="3982"/>
                  <a:pt x="21840" y="3804"/>
                  <a:pt x="22001" y="3572"/>
                </a:cubicBezTo>
                <a:close/>
                <a:moveTo>
                  <a:pt x="10830" y="4488"/>
                </a:moveTo>
                <a:cubicBezTo>
                  <a:pt x="11138" y="4488"/>
                  <a:pt x="11449" y="4519"/>
                  <a:pt x="11759" y="4571"/>
                </a:cubicBezTo>
                <a:cubicBezTo>
                  <a:pt x="12277" y="4678"/>
                  <a:pt x="12277" y="4660"/>
                  <a:pt x="12509" y="5142"/>
                </a:cubicBezTo>
                <a:cubicBezTo>
                  <a:pt x="12526" y="5195"/>
                  <a:pt x="12562" y="5249"/>
                  <a:pt x="12562" y="5338"/>
                </a:cubicBezTo>
                <a:cubicBezTo>
                  <a:pt x="12366" y="5303"/>
                  <a:pt x="12187" y="5267"/>
                  <a:pt x="11991" y="5231"/>
                </a:cubicBezTo>
                <a:cubicBezTo>
                  <a:pt x="11773" y="5177"/>
                  <a:pt x="11545" y="5153"/>
                  <a:pt x="11322" y="5153"/>
                </a:cubicBezTo>
                <a:cubicBezTo>
                  <a:pt x="11253" y="5153"/>
                  <a:pt x="11184" y="5156"/>
                  <a:pt x="11117" y="5160"/>
                </a:cubicBezTo>
                <a:cubicBezTo>
                  <a:pt x="10885" y="5160"/>
                  <a:pt x="10653" y="5231"/>
                  <a:pt x="10403" y="5267"/>
                </a:cubicBezTo>
                <a:cubicBezTo>
                  <a:pt x="10332" y="5267"/>
                  <a:pt x="10260" y="5267"/>
                  <a:pt x="10189" y="5285"/>
                </a:cubicBezTo>
                <a:cubicBezTo>
                  <a:pt x="10138" y="5289"/>
                  <a:pt x="10099" y="5292"/>
                  <a:pt x="10068" y="5292"/>
                </a:cubicBezTo>
                <a:cubicBezTo>
                  <a:pt x="9970" y="5292"/>
                  <a:pt x="9954" y="5260"/>
                  <a:pt x="9886" y="5124"/>
                </a:cubicBezTo>
                <a:cubicBezTo>
                  <a:pt x="9832" y="5035"/>
                  <a:pt x="9797" y="4928"/>
                  <a:pt x="9743" y="4821"/>
                </a:cubicBezTo>
                <a:cubicBezTo>
                  <a:pt x="9672" y="4642"/>
                  <a:pt x="9672" y="4642"/>
                  <a:pt x="9850" y="4607"/>
                </a:cubicBezTo>
                <a:cubicBezTo>
                  <a:pt x="10173" y="4524"/>
                  <a:pt x="10500" y="4488"/>
                  <a:pt x="10830" y="4488"/>
                </a:cubicBezTo>
                <a:close/>
                <a:moveTo>
                  <a:pt x="21537" y="4500"/>
                </a:moveTo>
                <a:lnTo>
                  <a:pt x="21537" y="4500"/>
                </a:lnTo>
                <a:cubicBezTo>
                  <a:pt x="21555" y="4821"/>
                  <a:pt x="21519" y="5142"/>
                  <a:pt x="21430" y="5445"/>
                </a:cubicBezTo>
                <a:cubicBezTo>
                  <a:pt x="21394" y="5606"/>
                  <a:pt x="21234" y="5677"/>
                  <a:pt x="21091" y="5749"/>
                </a:cubicBezTo>
                <a:cubicBezTo>
                  <a:pt x="21091" y="5499"/>
                  <a:pt x="21341" y="4803"/>
                  <a:pt x="21537" y="4500"/>
                </a:cubicBezTo>
                <a:close/>
                <a:moveTo>
                  <a:pt x="26232" y="2343"/>
                </a:moveTo>
                <a:cubicBezTo>
                  <a:pt x="26276" y="2343"/>
                  <a:pt x="26304" y="2384"/>
                  <a:pt x="26355" y="2466"/>
                </a:cubicBezTo>
                <a:cubicBezTo>
                  <a:pt x="26604" y="2894"/>
                  <a:pt x="26658" y="3340"/>
                  <a:pt x="26533" y="3804"/>
                </a:cubicBezTo>
                <a:cubicBezTo>
                  <a:pt x="26355" y="4589"/>
                  <a:pt x="25891" y="5160"/>
                  <a:pt x="25230" y="5570"/>
                </a:cubicBezTo>
                <a:cubicBezTo>
                  <a:pt x="24570" y="5998"/>
                  <a:pt x="23839" y="6141"/>
                  <a:pt x="23071" y="6159"/>
                </a:cubicBezTo>
                <a:cubicBezTo>
                  <a:pt x="23008" y="6161"/>
                  <a:pt x="22944" y="6162"/>
                  <a:pt x="22881" y="6162"/>
                </a:cubicBezTo>
                <a:cubicBezTo>
                  <a:pt x="22322" y="6162"/>
                  <a:pt x="21771" y="6093"/>
                  <a:pt x="21162" y="5981"/>
                </a:cubicBezTo>
                <a:cubicBezTo>
                  <a:pt x="21715" y="5588"/>
                  <a:pt x="22197" y="5213"/>
                  <a:pt x="22697" y="4839"/>
                </a:cubicBezTo>
                <a:cubicBezTo>
                  <a:pt x="23553" y="4214"/>
                  <a:pt x="24410" y="3572"/>
                  <a:pt x="25266" y="2947"/>
                </a:cubicBezTo>
                <a:cubicBezTo>
                  <a:pt x="25534" y="2769"/>
                  <a:pt x="25819" y="2590"/>
                  <a:pt x="26087" y="2412"/>
                </a:cubicBezTo>
                <a:cubicBezTo>
                  <a:pt x="26156" y="2366"/>
                  <a:pt x="26198" y="2343"/>
                  <a:pt x="26232" y="2343"/>
                </a:cubicBezTo>
                <a:close/>
                <a:moveTo>
                  <a:pt x="16416" y="4285"/>
                </a:moveTo>
                <a:cubicBezTo>
                  <a:pt x="16488" y="4339"/>
                  <a:pt x="16452" y="4393"/>
                  <a:pt x="16434" y="4446"/>
                </a:cubicBezTo>
                <a:cubicBezTo>
                  <a:pt x="16381" y="4749"/>
                  <a:pt x="16291" y="5053"/>
                  <a:pt x="16184" y="5338"/>
                </a:cubicBezTo>
                <a:cubicBezTo>
                  <a:pt x="16166" y="5410"/>
                  <a:pt x="16166" y="5463"/>
                  <a:pt x="16095" y="5499"/>
                </a:cubicBezTo>
                <a:cubicBezTo>
                  <a:pt x="15720" y="5695"/>
                  <a:pt x="15417" y="5945"/>
                  <a:pt x="15114" y="6230"/>
                </a:cubicBezTo>
                <a:cubicBezTo>
                  <a:pt x="15096" y="6248"/>
                  <a:pt x="15060" y="6284"/>
                  <a:pt x="14989" y="6284"/>
                </a:cubicBezTo>
                <a:cubicBezTo>
                  <a:pt x="14971" y="6088"/>
                  <a:pt x="14953" y="5873"/>
                  <a:pt x="14935" y="5677"/>
                </a:cubicBezTo>
                <a:cubicBezTo>
                  <a:pt x="14935" y="5606"/>
                  <a:pt x="14953" y="5552"/>
                  <a:pt x="14989" y="5517"/>
                </a:cubicBezTo>
                <a:cubicBezTo>
                  <a:pt x="15363" y="4981"/>
                  <a:pt x="15845" y="4571"/>
                  <a:pt x="16416" y="4285"/>
                </a:cubicBezTo>
                <a:close/>
                <a:moveTo>
                  <a:pt x="11157" y="5416"/>
                </a:moveTo>
                <a:cubicBezTo>
                  <a:pt x="11610" y="5416"/>
                  <a:pt x="12059" y="5478"/>
                  <a:pt x="12509" y="5570"/>
                </a:cubicBezTo>
                <a:cubicBezTo>
                  <a:pt x="12669" y="5606"/>
                  <a:pt x="12794" y="5659"/>
                  <a:pt x="12866" y="5838"/>
                </a:cubicBezTo>
                <a:cubicBezTo>
                  <a:pt x="12901" y="5963"/>
                  <a:pt x="12973" y="6070"/>
                  <a:pt x="13044" y="6177"/>
                </a:cubicBezTo>
                <a:cubicBezTo>
                  <a:pt x="13006" y="6192"/>
                  <a:pt x="12972" y="6197"/>
                  <a:pt x="12939" y="6197"/>
                </a:cubicBezTo>
                <a:cubicBezTo>
                  <a:pt x="12894" y="6197"/>
                  <a:pt x="12853" y="6187"/>
                  <a:pt x="12812" y="6177"/>
                </a:cubicBezTo>
                <a:cubicBezTo>
                  <a:pt x="12627" y="6143"/>
                  <a:pt x="12445" y="6125"/>
                  <a:pt x="12266" y="6125"/>
                </a:cubicBezTo>
                <a:cubicBezTo>
                  <a:pt x="12066" y="6125"/>
                  <a:pt x="11868" y="6148"/>
                  <a:pt x="11670" y="6195"/>
                </a:cubicBezTo>
                <a:cubicBezTo>
                  <a:pt x="11438" y="6266"/>
                  <a:pt x="11188" y="6302"/>
                  <a:pt x="10956" y="6373"/>
                </a:cubicBezTo>
                <a:cubicBezTo>
                  <a:pt x="10934" y="6380"/>
                  <a:pt x="10909" y="6385"/>
                  <a:pt x="10884" y="6385"/>
                </a:cubicBezTo>
                <a:cubicBezTo>
                  <a:pt x="10850" y="6385"/>
                  <a:pt x="10817" y="6376"/>
                  <a:pt x="10796" y="6355"/>
                </a:cubicBezTo>
                <a:cubicBezTo>
                  <a:pt x="10564" y="6105"/>
                  <a:pt x="10314" y="5838"/>
                  <a:pt x="10136" y="5534"/>
                </a:cubicBezTo>
                <a:cubicBezTo>
                  <a:pt x="10479" y="5451"/>
                  <a:pt x="10819" y="5416"/>
                  <a:pt x="11157" y="5416"/>
                </a:cubicBezTo>
                <a:close/>
                <a:moveTo>
                  <a:pt x="12294" y="6355"/>
                </a:moveTo>
                <a:cubicBezTo>
                  <a:pt x="12556" y="6355"/>
                  <a:pt x="12818" y="6382"/>
                  <a:pt x="13080" y="6444"/>
                </a:cubicBezTo>
                <a:cubicBezTo>
                  <a:pt x="13169" y="6480"/>
                  <a:pt x="13240" y="6498"/>
                  <a:pt x="13276" y="6587"/>
                </a:cubicBezTo>
                <a:cubicBezTo>
                  <a:pt x="13312" y="6676"/>
                  <a:pt x="13365" y="6748"/>
                  <a:pt x="13419" y="6855"/>
                </a:cubicBezTo>
                <a:cubicBezTo>
                  <a:pt x="13389" y="6867"/>
                  <a:pt x="13359" y="6871"/>
                  <a:pt x="13330" y="6871"/>
                </a:cubicBezTo>
                <a:cubicBezTo>
                  <a:pt x="13272" y="6871"/>
                  <a:pt x="13216" y="6855"/>
                  <a:pt x="13169" y="6855"/>
                </a:cubicBezTo>
                <a:cubicBezTo>
                  <a:pt x="12960" y="6808"/>
                  <a:pt x="12751" y="6789"/>
                  <a:pt x="12542" y="6789"/>
                </a:cubicBezTo>
                <a:cubicBezTo>
                  <a:pt x="12269" y="6789"/>
                  <a:pt x="11996" y="6822"/>
                  <a:pt x="11724" y="6873"/>
                </a:cubicBezTo>
                <a:cubicBezTo>
                  <a:pt x="11672" y="6883"/>
                  <a:pt x="11623" y="6889"/>
                  <a:pt x="11576" y="6889"/>
                </a:cubicBezTo>
                <a:cubicBezTo>
                  <a:pt x="11464" y="6889"/>
                  <a:pt x="11366" y="6854"/>
                  <a:pt x="11278" y="6766"/>
                </a:cubicBezTo>
                <a:cubicBezTo>
                  <a:pt x="11188" y="6694"/>
                  <a:pt x="11117" y="6641"/>
                  <a:pt x="11046" y="6534"/>
                </a:cubicBezTo>
                <a:cubicBezTo>
                  <a:pt x="11462" y="6424"/>
                  <a:pt x="11878" y="6355"/>
                  <a:pt x="12294" y="6355"/>
                </a:cubicBezTo>
                <a:close/>
                <a:moveTo>
                  <a:pt x="14685" y="467"/>
                </a:moveTo>
                <a:lnTo>
                  <a:pt x="14685" y="467"/>
                </a:lnTo>
                <a:cubicBezTo>
                  <a:pt x="14668" y="646"/>
                  <a:pt x="14632" y="806"/>
                  <a:pt x="14614" y="967"/>
                </a:cubicBezTo>
                <a:cubicBezTo>
                  <a:pt x="14543" y="1377"/>
                  <a:pt x="14543" y="1770"/>
                  <a:pt x="14525" y="2162"/>
                </a:cubicBezTo>
                <a:cubicBezTo>
                  <a:pt x="14507" y="3001"/>
                  <a:pt x="14561" y="3839"/>
                  <a:pt x="14614" y="4660"/>
                </a:cubicBezTo>
                <a:cubicBezTo>
                  <a:pt x="14650" y="5445"/>
                  <a:pt x="14757" y="6212"/>
                  <a:pt x="14864" y="6980"/>
                </a:cubicBezTo>
                <a:cubicBezTo>
                  <a:pt x="14900" y="7122"/>
                  <a:pt x="14900" y="7265"/>
                  <a:pt x="14953" y="7444"/>
                </a:cubicBezTo>
                <a:cubicBezTo>
                  <a:pt x="14828" y="7372"/>
                  <a:pt x="14793" y="7265"/>
                  <a:pt x="14757" y="7176"/>
                </a:cubicBezTo>
                <a:cubicBezTo>
                  <a:pt x="14418" y="6498"/>
                  <a:pt x="14186" y="5784"/>
                  <a:pt x="14007" y="5053"/>
                </a:cubicBezTo>
                <a:cubicBezTo>
                  <a:pt x="13847" y="4375"/>
                  <a:pt x="13722" y="3679"/>
                  <a:pt x="13722" y="2965"/>
                </a:cubicBezTo>
                <a:cubicBezTo>
                  <a:pt x="13722" y="2216"/>
                  <a:pt x="13883" y="1538"/>
                  <a:pt x="14275" y="895"/>
                </a:cubicBezTo>
                <a:cubicBezTo>
                  <a:pt x="14364" y="717"/>
                  <a:pt x="14507" y="574"/>
                  <a:pt x="14685" y="467"/>
                </a:cubicBezTo>
                <a:close/>
                <a:moveTo>
                  <a:pt x="16006" y="5820"/>
                </a:moveTo>
                <a:lnTo>
                  <a:pt x="16006" y="5820"/>
                </a:lnTo>
                <a:cubicBezTo>
                  <a:pt x="15792" y="6462"/>
                  <a:pt x="15578" y="7087"/>
                  <a:pt x="15274" y="7676"/>
                </a:cubicBezTo>
                <a:lnTo>
                  <a:pt x="15203" y="7676"/>
                </a:lnTo>
                <a:cubicBezTo>
                  <a:pt x="15167" y="7354"/>
                  <a:pt x="15114" y="7033"/>
                  <a:pt x="15060" y="6712"/>
                </a:cubicBezTo>
                <a:cubicBezTo>
                  <a:pt x="15042" y="6659"/>
                  <a:pt x="15060" y="6605"/>
                  <a:pt x="15114" y="6569"/>
                </a:cubicBezTo>
                <a:cubicBezTo>
                  <a:pt x="15363" y="6266"/>
                  <a:pt x="15667" y="6034"/>
                  <a:pt x="16006" y="5820"/>
                </a:cubicBezTo>
                <a:close/>
                <a:moveTo>
                  <a:pt x="11905" y="1448"/>
                </a:moveTo>
                <a:cubicBezTo>
                  <a:pt x="12214" y="1448"/>
                  <a:pt x="12516" y="1515"/>
                  <a:pt x="12812" y="1663"/>
                </a:cubicBezTo>
                <a:cubicBezTo>
                  <a:pt x="13008" y="1770"/>
                  <a:pt x="13222" y="1859"/>
                  <a:pt x="13383" y="2019"/>
                </a:cubicBezTo>
                <a:cubicBezTo>
                  <a:pt x="13454" y="2091"/>
                  <a:pt x="13472" y="2162"/>
                  <a:pt x="13472" y="2251"/>
                </a:cubicBezTo>
                <a:cubicBezTo>
                  <a:pt x="13347" y="3090"/>
                  <a:pt x="13436" y="3911"/>
                  <a:pt x="13615" y="4732"/>
                </a:cubicBezTo>
                <a:cubicBezTo>
                  <a:pt x="13811" y="5606"/>
                  <a:pt x="14061" y="6444"/>
                  <a:pt x="14454" y="7265"/>
                </a:cubicBezTo>
                <a:cubicBezTo>
                  <a:pt x="14489" y="7337"/>
                  <a:pt x="14489" y="7390"/>
                  <a:pt x="14454" y="7461"/>
                </a:cubicBezTo>
                <a:cubicBezTo>
                  <a:pt x="14400" y="7569"/>
                  <a:pt x="14346" y="7676"/>
                  <a:pt x="14293" y="7800"/>
                </a:cubicBezTo>
                <a:cubicBezTo>
                  <a:pt x="14043" y="7461"/>
                  <a:pt x="13847" y="7122"/>
                  <a:pt x="13651" y="6783"/>
                </a:cubicBezTo>
                <a:cubicBezTo>
                  <a:pt x="13205" y="6016"/>
                  <a:pt x="12812" y="5213"/>
                  <a:pt x="12402" y="4428"/>
                </a:cubicBezTo>
                <a:cubicBezTo>
                  <a:pt x="11973" y="3590"/>
                  <a:pt x="11527" y="2751"/>
                  <a:pt x="11099" y="1912"/>
                </a:cubicBezTo>
                <a:cubicBezTo>
                  <a:pt x="10974" y="1663"/>
                  <a:pt x="10885" y="1645"/>
                  <a:pt x="11260" y="1538"/>
                </a:cubicBezTo>
                <a:cubicBezTo>
                  <a:pt x="11478" y="1480"/>
                  <a:pt x="11693" y="1448"/>
                  <a:pt x="11905" y="1448"/>
                </a:cubicBezTo>
                <a:close/>
                <a:moveTo>
                  <a:pt x="12384" y="6998"/>
                </a:moveTo>
                <a:cubicBezTo>
                  <a:pt x="12651" y="7015"/>
                  <a:pt x="12901" y="7033"/>
                  <a:pt x="13169" y="7051"/>
                </a:cubicBezTo>
                <a:cubicBezTo>
                  <a:pt x="13240" y="7051"/>
                  <a:pt x="13294" y="7069"/>
                  <a:pt x="13365" y="7087"/>
                </a:cubicBezTo>
                <a:cubicBezTo>
                  <a:pt x="13526" y="7105"/>
                  <a:pt x="13633" y="7176"/>
                  <a:pt x="13704" y="7337"/>
                </a:cubicBezTo>
                <a:cubicBezTo>
                  <a:pt x="13829" y="7551"/>
                  <a:pt x="13954" y="7747"/>
                  <a:pt x="14114" y="7997"/>
                </a:cubicBezTo>
                <a:cubicBezTo>
                  <a:pt x="13258" y="7890"/>
                  <a:pt x="12544" y="7533"/>
                  <a:pt x="11795" y="7105"/>
                </a:cubicBezTo>
                <a:cubicBezTo>
                  <a:pt x="12027" y="7051"/>
                  <a:pt x="12205" y="6998"/>
                  <a:pt x="12384" y="6998"/>
                </a:cubicBezTo>
                <a:close/>
                <a:moveTo>
                  <a:pt x="14632" y="7676"/>
                </a:moveTo>
                <a:cubicBezTo>
                  <a:pt x="14935" y="8015"/>
                  <a:pt x="14971" y="8122"/>
                  <a:pt x="14935" y="8621"/>
                </a:cubicBezTo>
                <a:cubicBezTo>
                  <a:pt x="14793" y="8461"/>
                  <a:pt x="14632" y="8318"/>
                  <a:pt x="14489" y="8157"/>
                </a:cubicBezTo>
                <a:cubicBezTo>
                  <a:pt x="14454" y="8122"/>
                  <a:pt x="14454" y="8086"/>
                  <a:pt x="14471" y="8032"/>
                </a:cubicBezTo>
                <a:cubicBezTo>
                  <a:pt x="14525" y="7925"/>
                  <a:pt x="14578" y="7800"/>
                  <a:pt x="14632" y="7676"/>
                </a:cubicBezTo>
                <a:close/>
                <a:moveTo>
                  <a:pt x="28121" y="8514"/>
                </a:moveTo>
                <a:cubicBezTo>
                  <a:pt x="28192" y="8621"/>
                  <a:pt x="28246" y="8710"/>
                  <a:pt x="28264" y="8835"/>
                </a:cubicBezTo>
                <a:cubicBezTo>
                  <a:pt x="28147" y="8864"/>
                  <a:pt x="28031" y="8894"/>
                  <a:pt x="27895" y="8894"/>
                </a:cubicBezTo>
                <a:cubicBezTo>
                  <a:pt x="27864" y="8894"/>
                  <a:pt x="27833" y="8892"/>
                  <a:pt x="27800" y="8889"/>
                </a:cubicBezTo>
                <a:cubicBezTo>
                  <a:pt x="27907" y="8764"/>
                  <a:pt x="28014" y="8639"/>
                  <a:pt x="28121" y="8514"/>
                </a:cubicBezTo>
                <a:close/>
                <a:moveTo>
                  <a:pt x="27740" y="8024"/>
                </a:moveTo>
                <a:cubicBezTo>
                  <a:pt x="27744" y="8024"/>
                  <a:pt x="27746" y="8026"/>
                  <a:pt x="27746" y="8032"/>
                </a:cubicBezTo>
                <a:cubicBezTo>
                  <a:pt x="28014" y="8318"/>
                  <a:pt x="28050" y="8211"/>
                  <a:pt x="27764" y="8568"/>
                </a:cubicBezTo>
                <a:cubicBezTo>
                  <a:pt x="27711" y="8639"/>
                  <a:pt x="27639" y="8693"/>
                  <a:pt x="27586" y="8746"/>
                </a:cubicBezTo>
                <a:cubicBezTo>
                  <a:pt x="27478" y="8881"/>
                  <a:pt x="27350" y="8944"/>
                  <a:pt x="27194" y="8944"/>
                </a:cubicBezTo>
                <a:cubicBezTo>
                  <a:pt x="27143" y="8944"/>
                  <a:pt x="27089" y="8938"/>
                  <a:pt x="27033" y="8925"/>
                </a:cubicBezTo>
                <a:cubicBezTo>
                  <a:pt x="27247" y="8603"/>
                  <a:pt x="27514" y="8336"/>
                  <a:pt x="27693" y="8032"/>
                </a:cubicBezTo>
                <a:cubicBezTo>
                  <a:pt x="27717" y="8032"/>
                  <a:pt x="27732" y="8024"/>
                  <a:pt x="27740" y="8024"/>
                </a:cubicBezTo>
                <a:close/>
                <a:moveTo>
                  <a:pt x="27193" y="7693"/>
                </a:moveTo>
                <a:cubicBezTo>
                  <a:pt x="27443" y="7800"/>
                  <a:pt x="27496" y="7925"/>
                  <a:pt x="27372" y="8122"/>
                </a:cubicBezTo>
                <a:cubicBezTo>
                  <a:pt x="27211" y="8354"/>
                  <a:pt x="27015" y="8586"/>
                  <a:pt x="26836" y="8800"/>
                </a:cubicBezTo>
                <a:cubicBezTo>
                  <a:pt x="26722" y="8914"/>
                  <a:pt x="26608" y="8994"/>
                  <a:pt x="26439" y="8994"/>
                </a:cubicBezTo>
                <a:cubicBezTo>
                  <a:pt x="26397" y="8994"/>
                  <a:pt x="26351" y="8989"/>
                  <a:pt x="26301" y="8978"/>
                </a:cubicBezTo>
                <a:lnTo>
                  <a:pt x="26301" y="8960"/>
                </a:lnTo>
                <a:cubicBezTo>
                  <a:pt x="26694" y="8586"/>
                  <a:pt x="26979" y="8157"/>
                  <a:pt x="27193" y="7693"/>
                </a:cubicBezTo>
                <a:close/>
                <a:moveTo>
                  <a:pt x="26619" y="7507"/>
                </a:moveTo>
                <a:cubicBezTo>
                  <a:pt x="26659" y="7507"/>
                  <a:pt x="26713" y="7524"/>
                  <a:pt x="26801" y="7551"/>
                </a:cubicBezTo>
                <a:cubicBezTo>
                  <a:pt x="26854" y="7569"/>
                  <a:pt x="26926" y="7569"/>
                  <a:pt x="26979" y="7622"/>
                </a:cubicBezTo>
                <a:cubicBezTo>
                  <a:pt x="26997" y="7693"/>
                  <a:pt x="26943" y="7729"/>
                  <a:pt x="26908" y="7783"/>
                </a:cubicBezTo>
                <a:cubicBezTo>
                  <a:pt x="26711" y="8139"/>
                  <a:pt x="26462" y="8478"/>
                  <a:pt x="26176" y="8782"/>
                </a:cubicBezTo>
                <a:cubicBezTo>
                  <a:pt x="26035" y="8937"/>
                  <a:pt x="25895" y="9036"/>
                  <a:pt x="25701" y="9036"/>
                </a:cubicBezTo>
                <a:cubicBezTo>
                  <a:pt x="25650" y="9036"/>
                  <a:pt x="25594" y="9029"/>
                  <a:pt x="25534" y="9014"/>
                </a:cubicBezTo>
                <a:cubicBezTo>
                  <a:pt x="25641" y="8871"/>
                  <a:pt x="25766" y="8746"/>
                  <a:pt x="25873" y="8603"/>
                </a:cubicBezTo>
                <a:cubicBezTo>
                  <a:pt x="26087" y="8318"/>
                  <a:pt x="26283" y="7997"/>
                  <a:pt x="26462" y="7676"/>
                </a:cubicBezTo>
                <a:cubicBezTo>
                  <a:pt x="26528" y="7553"/>
                  <a:pt x="26554" y="7507"/>
                  <a:pt x="26619" y="7507"/>
                </a:cubicBezTo>
                <a:close/>
                <a:moveTo>
                  <a:pt x="26230" y="7463"/>
                </a:moveTo>
                <a:cubicBezTo>
                  <a:pt x="26253" y="7463"/>
                  <a:pt x="26277" y="7467"/>
                  <a:pt x="26301" y="7479"/>
                </a:cubicBezTo>
                <a:cubicBezTo>
                  <a:pt x="26265" y="7658"/>
                  <a:pt x="26140" y="7800"/>
                  <a:pt x="26051" y="7961"/>
                </a:cubicBezTo>
                <a:cubicBezTo>
                  <a:pt x="25855" y="8318"/>
                  <a:pt x="25569" y="8639"/>
                  <a:pt x="25284" y="8925"/>
                </a:cubicBezTo>
                <a:cubicBezTo>
                  <a:pt x="25138" y="9070"/>
                  <a:pt x="25041" y="9118"/>
                  <a:pt x="24870" y="9118"/>
                </a:cubicBezTo>
                <a:cubicBezTo>
                  <a:pt x="24810" y="9118"/>
                  <a:pt x="24742" y="9112"/>
                  <a:pt x="24659" y="9103"/>
                </a:cubicBezTo>
                <a:cubicBezTo>
                  <a:pt x="24874" y="8889"/>
                  <a:pt x="25034" y="8675"/>
                  <a:pt x="25230" y="8461"/>
                </a:cubicBezTo>
                <a:cubicBezTo>
                  <a:pt x="25480" y="8211"/>
                  <a:pt x="25641" y="7908"/>
                  <a:pt x="25837" y="7622"/>
                </a:cubicBezTo>
                <a:cubicBezTo>
                  <a:pt x="25899" y="7529"/>
                  <a:pt x="25948" y="7476"/>
                  <a:pt x="26043" y="7476"/>
                </a:cubicBezTo>
                <a:cubicBezTo>
                  <a:pt x="26056" y="7476"/>
                  <a:pt x="26071" y="7477"/>
                  <a:pt x="26087" y="7479"/>
                </a:cubicBezTo>
                <a:cubicBezTo>
                  <a:pt x="26134" y="7479"/>
                  <a:pt x="26182" y="7463"/>
                  <a:pt x="26230" y="7463"/>
                </a:cubicBezTo>
                <a:close/>
                <a:moveTo>
                  <a:pt x="25525" y="7541"/>
                </a:moveTo>
                <a:cubicBezTo>
                  <a:pt x="25545" y="7541"/>
                  <a:pt x="25566" y="7544"/>
                  <a:pt x="25587" y="7551"/>
                </a:cubicBezTo>
                <a:cubicBezTo>
                  <a:pt x="25516" y="7747"/>
                  <a:pt x="25391" y="7925"/>
                  <a:pt x="25266" y="8068"/>
                </a:cubicBezTo>
                <a:cubicBezTo>
                  <a:pt x="24999" y="8389"/>
                  <a:pt x="24749" y="8693"/>
                  <a:pt x="24445" y="8960"/>
                </a:cubicBezTo>
                <a:cubicBezTo>
                  <a:pt x="24315" y="9091"/>
                  <a:pt x="24169" y="9177"/>
                  <a:pt x="23981" y="9177"/>
                </a:cubicBezTo>
                <a:cubicBezTo>
                  <a:pt x="23964" y="9177"/>
                  <a:pt x="23946" y="9176"/>
                  <a:pt x="23928" y="9174"/>
                </a:cubicBezTo>
                <a:lnTo>
                  <a:pt x="23910" y="9174"/>
                </a:lnTo>
                <a:cubicBezTo>
                  <a:pt x="23910" y="9121"/>
                  <a:pt x="23946" y="9103"/>
                  <a:pt x="23981" y="9085"/>
                </a:cubicBezTo>
                <a:cubicBezTo>
                  <a:pt x="24374" y="8710"/>
                  <a:pt x="24731" y="8300"/>
                  <a:pt x="24963" y="7818"/>
                </a:cubicBezTo>
                <a:cubicBezTo>
                  <a:pt x="25034" y="7676"/>
                  <a:pt x="25141" y="7604"/>
                  <a:pt x="25302" y="7586"/>
                </a:cubicBezTo>
                <a:cubicBezTo>
                  <a:pt x="25373" y="7586"/>
                  <a:pt x="25445" y="7541"/>
                  <a:pt x="25525" y="7541"/>
                </a:cubicBezTo>
                <a:close/>
                <a:moveTo>
                  <a:pt x="24695" y="7765"/>
                </a:moveTo>
                <a:cubicBezTo>
                  <a:pt x="24428" y="8425"/>
                  <a:pt x="23625" y="9210"/>
                  <a:pt x="23196" y="9228"/>
                </a:cubicBezTo>
                <a:cubicBezTo>
                  <a:pt x="23375" y="9032"/>
                  <a:pt x="23571" y="8889"/>
                  <a:pt x="23714" y="8675"/>
                </a:cubicBezTo>
                <a:cubicBezTo>
                  <a:pt x="23857" y="8478"/>
                  <a:pt x="24035" y="8282"/>
                  <a:pt x="24160" y="8068"/>
                </a:cubicBezTo>
                <a:cubicBezTo>
                  <a:pt x="24285" y="7854"/>
                  <a:pt x="24463" y="7800"/>
                  <a:pt x="24695" y="7765"/>
                </a:cubicBezTo>
                <a:close/>
                <a:moveTo>
                  <a:pt x="23857" y="8122"/>
                </a:moveTo>
                <a:lnTo>
                  <a:pt x="23857" y="8122"/>
                </a:lnTo>
                <a:cubicBezTo>
                  <a:pt x="23553" y="8586"/>
                  <a:pt x="23214" y="8978"/>
                  <a:pt x="22750" y="9246"/>
                </a:cubicBezTo>
                <a:cubicBezTo>
                  <a:pt x="22661" y="9295"/>
                  <a:pt x="22561" y="9306"/>
                  <a:pt x="22453" y="9306"/>
                </a:cubicBezTo>
                <a:cubicBezTo>
                  <a:pt x="22366" y="9306"/>
                  <a:pt x="22275" y="9299"/>
                  <a:pt x="22179" y="9299"/>
                </a:cubicBezTo>
                <a:cubicBezTo>
                  <a:pt x="22465" y="8925"/>
                  <a:pt x="23464" y="8211"/>
                  <a:pt x="23857" y="8122"/>
                </a:cubicBezTo>
                <a:close/>
                <a:moveTo>
                  <a:pt x="9993" y="9424"/>
                </a:moveTo>
                <a:cubicBezTo>
                  <a:pt x="10136" y="9638"/>
                  <a:pt x="10207" y="9870"/>
                  <a:pt x="10314" y="10120"/>
                </a:cubicBezTo>
                <a:cubicBezTo>
                  <a:pt x="10046" y="10031"/>
                  <a:pt x="9797" y="9942"/>
                  <a:pt x="9547" y="9888"/>
                </a:cubicBezTo>
                <a:cubicBezTo>
                  <a:pt x="9654" y="9674"/>
                  <a:pt x="9814" y="9549"/>
                  <a:pt x="9993" y="9424"/>
                </a:cubicBezTo>
                <a:close/>
                <a:moveTo>
                  <a:pt x="9490" y="10123"/>
                </a:moveTo>
                <a:cubicBezTo>
                  <a:pt x="9554" y="10123"/>
                  <a:pt x="9644" y="10149"/>
                  <a:pt x="9779" y="10191"/>
                </a:cubicBezTo>
                <a:cubicBezTo>
                  <a:pt x="9993" y="10263"/>
                  <a:pt x="10225" y="10316"/>
                  <a:pt x="10403" y="10477"/>
                </a:cubicBezTo>
                <a:cubicBezTo>
                  <a:pt x="10528" y="10602"/>
                  <a:pt x="10528" y="10602"/>
                  <a:pt x="10564" y="10852"/>
                </a:cubicBezTo>
                <a:cubicBezTo>
                  <a:pt x="10153" y="10673"/>
                  <a:pt x="9761" y="10548"/>
                  <a:pt x="9333" y="10548"/>
                </a:cubicBezTo>
                <a:cubicBezTo>
                  <a:pt x="9297" y="10530"/>
                  <a:pt x="9297" y="10513"/>
                  <a:pt x="9297" y="10477"/>
                </a:cubicBezTo>
                <a:cubicBezTo>
                  <a:pt x="9344" y="10219"/>
                  <a:pt x="9368" y="10123"/>
                  <a:pt x="9490" y="10123"/>
                </a:cubicBezTo>
                <a:close/>
                <a:moveTo>
                  <a:pt x="28221" y="9045"/>
                </a:moveTo>
                <a:cubicBezTo>
                  <a:pt x="28292" y="9045"/>
                  <a:pt x="28317" y="9085"/>
                  <a:pt x="28317" y="9174"/>
                </a:cubicBezTo>
                <a:cubicBezTo>
                  <a:pt x="28317" y="9496"/>
                  <a:pt x="28210" y="9781"/>
                  <a:pt x="28032" y="10031"/>
                </a:cubicBezTo>
                <a:cubicBezTo>
                  <a:pt x="27711" y="10495"/>
                  <a:pt x="27282" y="10780"/>
                  <a:pt x="26729" y="10887"/>
                </a:cubicBezTo>
                <a:cubicBezTo>
                  <a:pt x="26515" y="10941"/>
                  <a:pt x="26301" y="10963"/>
                  <a:pt x="26087" y="10963"/>
                </a:cubicBezTo>
                <a:cubicBezTo>
                  <a:pt x="25873" y="10963"/>
                  <a:pt x="25659" y="10941"/>
                  <a:pt x="25445" y="10905"/>
                </a:cubicBezTo>
                <a:cubicBezTo>
                  <a:pt x="24320" y="10727"/>
                  <a:pt x="23303" y="10298"/>
                  <a:pt x="22376" y="9620"/>
                </a:cubicBezTo>
                <a:cubicBezTo>
                  <a:pt x="22358" y="9603"/>
                  <a:pt x="22340" y="9585"/>
                  <a:pt x="22322" y="9567"/>
                </a:cubicBezTo>
                <a:lnTo>
                  <a:pt x="22322" y="9549"/>
                </a:lnTo>
                <a:cubicBezTo>
                  <a:pt x="22322" y="9513"/>
                  <a:pt x="22358" y="9513"/>
                  <a:pt x="22376" y="9513"/>
                </a:cubicBezTo>
                <a:cubicBezTo>
                  <a:pt x="23161" y="9496"/>
                  <a:pt x="23946" y="9388"/>
                  <a:pt x="24731" y="9371"/>
                </a:cubicBezTo>
                <a:cubicBezTo>
                  <a:pt x="25338" y="9353"/>
                  <a:pt x="25926" y="9246"/>
                  <a:pt x="26533" y="9210"/>
                </a:cubicBezTo>
                <a:cubicBezTo>
                  <a:pt x="26979" y="9192"/>
                  <a:pt x="27425" y="9139"/>
                  <a:pt x="27871" y="9085"/>
                </a:cubicBezTo>
                <a:cubicBezTo>
                  <a:pt x="27960" y="9085"/>
                  <a:pt x="28067" y="9067"/>
                  <a:pt x="28174" y="9049"/>
                </a:cubicBezTo>
                <a:cubicBezTo>
                  <a:pt x="28192" y="9047"/>
                  <a:pt x="28207" y="9045"/>
                  <a:pt x="28221" y="9045"/>
                </a:cubicBezTo>
                <a:close/>
                <a:moveTo>
                  <a:pt x="9373" y="10759"/>
                </a:moveTo>
                <a:cubicBezTo>
                  <a:pt x="9435" y="10759"/>
                  <a:pt x="9521" y="10774"/>
                  <a:pt x="9636" y="10798"/>
                </a:cubicBezTo>
                <a:cubicBezTo>
                  <a:pt x="9975" y="10869"/>
                  <a:pt x="10332" y="10941"/>
                  <a:pt x="10635" y="11137"/>
                </a:cubicBezTo>
                <a:cubicBezTo>
                  <a:pt x="10796" y="11244"/>
                  <a:pt x="10849" y="11387"/>
                  <a:pt x="10867" y="11601"/>
                </a:cubicBezTo>
                <a:cubicBezTo>
                  <a:pt x="10350" y="11351"/>
                  <a:pt x="9832" y="11208"/>
                  <a:pt x="9261" y="11208"/>
                </a:cubicBezTo>
                <a:cubicBezTo>
                  <a:pt x="9209" y="10869"/>
                  <a:pt x="9205" y="10759"/>
                  <a:pt x="9373" y="10759"/>
                </a:cubicBezTo>
                <a:close/>
                <a:moveTo>
                  <a:pt x="9315" y="11423"/>
                </a:moveTo>
                <a:lnTo>
                  <a:pt x="9315" y="11423"/>
                </a:lnTo>
                <a:cubicBezTo>
                  <a:pt x="9886" y="11440"/>
                  <a:pt x="10421" y="11601"/>
                  <a:pt x="10921" y="11869"/>
                </a:cubicBezTo>
                <a:cubicBezTo>
                  <a:pt x="11028" y="11922"/>
                  <a:pt x="11099" y="12011"/>
                  <a:pt x="11081" y="12154"/>
                </a:cubicBezTo>
                <a:cubicBezTo>
                  <a:pt x="10938" y="12101"/>
                  <a:pt x="10814" y="12047"/>
                  <a:pt x="10689" y="12011"/>
                </a:cubicBezTo>
                <a:cubicBezTo>
                  <a:pt x="10314" y="11886"/>
                  <a:pt x="9939" y="11851"/>
                  <a:pt x="9547" y="11815"/>
                </a:cubicBezTo>
                <a:cubicBezTo>
                  <a:pt x="9368" y="11797"/>
                  <a:pt x="9368" y="11815"/>
                  <a:pt x="9333" y="11619"/>
                </a:cubicBezTo>
                <a:cubicBezTo>
                  <a:pt x="9315" y="11565"/>
                  <a:pt x="9297" y="11494"/>
                  <a:pt x="9315" y="11423"/>
                </a:cubicBezTo>
                <a:close/>
                <a:moveTo>
                  <a:pt x="9458" y="12029"/>
                </a:moveTo>
                <a:lnTo>
                  <a:pt x="9458" y="12029"/>
                </a:lnTo>
                <a:cubicBezTo>
                  <a:pt x="10100" y="12083"/>
                  <a:pt x="10653" y="12154"/>
                  <a:pt x="11170" y="12440"/>
                </a:cubicBezTo>
                <a:cubicBezTo>
                  <a:pt x="11313" y="12529"/>
                  <a:pt x="11331" y="12689"/>
                  <a:pt x="11385" y="12832"/>
                </a:cubicBezTo>
                <a:cubicBezTo>
                  <a:pt x="11367" y="12850"/>
                  <a:pt x="11349" y="12856"/>
                  <a:pt x="11331" y="12856"/>
                </a:cubicBezTo>
                <a:cubicBezTo>
                  <a:pt x="11295" y="12856"/>
                  <a:pt x="11260" y="12832"/>
                  <a:pt x="11224" y="12832"/>
                </a:cubicBezTo>
                <a:cubicBezTo>
                  <a:pt x="10831" y="12689"/>
                  <a:pt x="10403" y="12618"/>
                  <a:pt x="9975" y="12564"/>
                </a:cubicBezTo>
                <a:cubicBezTo>
                  <a:pt x="9797" y="12529"/>
                  <a:pt x="9672" y="12493"/>
                  <a:pt x="9600" y="12315"/>
                </a:cubicBezTo>
                <a:cubicBezTo>
                  <a:pt x="9582" y="12243"/>
                  <a:pt x="9529" y="12172"/>
                  <a:pt x="9458" y="12029"/>
                </a:cubicBezTo>
                <a:close/>
                <a:moveTo>
                  <a:pt x="9921" y="12779"/>
                </a:moveTo>
                <a:lnTo>
                  <a:pt x="9921" y="12779"/>
                </a:lnTo>
                <a:cubicBezTo>
                  <a:pt x="10439" y="12814"/>
                  <a:pt x="10921" y="12886"/>
                  <a:pt x="11367" y="13118"/>
                </a:cubicBezTo>
                <a:cubicBezTo>
                  <a:pt x="11492" y="13189"/>
                  <a:pt x="11599" y="13260"/>
                  <a:pt x="11617" y="13421"/>
                </a:cubicBezTo>
                <a:cubicBezTo>
                  <a:pt x="11608" y="13439"/>
                  <a:pt x="11594" y="13443"/>
                  <a:pt x="11581" y="13443"/>
                </a:cubicBezTo>
                <a:cubicBezTo>
                  <a:pt x="11567" y="13443"/>
                  <a:pt x="11554" y="13439"/>
                  <a:pt x="11545" y="13439"/>
                </a:cubicBezTo>
                <a:cubicBezTo>
                  <a:pt x="11170" y="13278"/>
                  <a:pt x="10796" y="13207"/>
                  <a:pt x="10403" y="13189"/>
                </a:cubicBezTo>
                <a:cubicBezTo>
                  <a:pt x="10225" y="13171"/>
                  <a:pt x="10118" y="13100"/>
                  <a:pt x="10029" y="12957"/>
                </a:cubicBezTo>
                <a:cubicBezTo>
                  <a:pt x="9993" y="12903"/>
                  <a:pt x="9939" y="12868"/>
                  <a:pt x="9921" y="12779"/>
                </a:cubicBezTo>
                <a:close/>
                <a:moveTo>
                  <a:pt x="10475" y="13439"/>
                </a:moveTo>
                <a:cubicBezTo>
                  <a:pt x="11206" y="13474"/>
                  <a:pt x="11759" y="13689"/>
                  <a:pt x="11848" y="13974"/>
                </a:cubicBezTo>
                <a:cubicBezTo>
                  <a:pt x="11835" y="13983"/>
                  <a:pt x="11822" y="13986"/>
                  <a:pt x="11809" y="13986"/>
                </a:cubicBezTo>
                <a:cubicBezTo>
                  <a:pt x="11769" y="13986"/>
                  <a:pt x="11732" y="13956"/>
                  <a:pt x="11706" y="13956"/>
                </a:cubicBezTo>
                <a:cubicBezTo>
                  <a:pt x="11402" y="13849"/>
                  <a:pt x="11099" y="13742"/>
                  <a:pt x="10778" y="13706"/>
                </a:cubicBezTo>
                <a:cubicBezTo>
                  <a:pt x="10635" y="13689"/>
                  <a:pt x="10546" y="13564"/>
                  <a:pt x="10475" y="13439"/>
                </a:cubicBezTo>
                <a:close/>
                <a:moveTo>
                  <a:pt x="10510" y="9264"/>
                </a:moveTo>
                <a:cubicBezTo>
                  <a:pt x="10921" y="9299"/>
                  <a:pt x="11278" y="9442"/>
                  <a:pt x="11545" y="9763"/>
                </a:cubicBezTo>
                <a:cubicBezTo>
                  <a:pt x="11973" y="10281"/>
                  <a:pt x="12259" y="10887"/>
                  <a:pt x="12455" y="11530"/>
                </a:cubicBezTo>
                <a:cubicBezTo>
                  <a:pt x="12562" y="11922"/>
                  <a:pt x="12634" y="12350"/>
                  <a:pt x="12651" y="12779"/>
                </a:cubicBezTo>
                <a:cubicBezTo>
                  <a:pt x="12669" y="13367"/>
                  <a:pt x="12580" y="13938"/>
                  <a:pt x="12491" y="14509"/>
                </a:cubicBezTo>
                <a:cubicBezTo>
                  <a:pt x="12491" y="14545"/>
                  <a:pt x="12455" y="14563"/>
                  <a:pt x="12437" y="14598"/>
                </a:cubicBezTo>
                <a:cubicBezTo>
                  <a:pt x="11884" y="13296"/>
                  <a:pt x="11331" y="11993"/>
                  <a:pt x="10814" y="10691"/>
                </a:cubicBezTo>
                <a:cubicBezTo>
                  <a:pt x="10653" y="10298"/>
                  <a:pt x="10492" y="9906"/>
                  <a:pt x="10332" y="9513"/>
                </a:cubicBezTo>
                <a:cubicBezTo>
                  <a:pt x="10243" y="9317"/>
                  <a:pt x="10296" y="9264"/>
                  <a:pt x="10510" y="9264"/>
                </a:cubicBezTo>
                <a:close/>
                <a:moveTo>
                  <a:pt x="11081" y="13974"/>
                </a:moveTo>
                <a:cubicBezTo>
                  <a:pt x="11385" y="14045"/>
                  <a:pt x="11670" y="14135"/>
                  <a:pt x="11956" y="14295"/>
                </a:cubicBezTo>
                <a:cubicBezTo>
                  <a:pt x="12009" y="14331"/>
                  <a:pt x="12027" y="14367"/>
                  <a:pt x="12045" y="14420"/>
                </a:cubicBezTo>
                <a:cubicBezTo>
                  <a:pt x="12098" y="14545"/>
                  <a:pt x="12170" y="14670"/>
                  <a:pt x="12187" y="14830"/>
                </a:cubicBezTo>
                <a:cubicBezTo>
                  <a:pt x="11848" y="14670"/>
                  <a:pt x="11278" y="14259"/>
                  <a:pt x="11046" y="14010"/>
                </a:cubicBezTo>
                <a:cubicBezTo>
                  <a:pt x="11063" y="13992"/>
                  <a:pt x="11063" y="13974"/>
                  <a:pt x="11081" y="13974"/>
                </a:cubicBezTo>
                <a:close/>
                <a:moveTo>
                  <a:pt x="21583" y="16229"/>
                </a:moveTo>
                <a:cubicBezTo>
                  <a:pt x="21610" y="16229"/>
                  <a:pt x="21633" y="16246"/>
                  <a:pt x="21662" y="16294"/>
                </a:cubicBezTo>
                <a:cubicBezTo>
                  <a:pt x="21769" y="16525"/>
                  <a:pt x="21840" y="16775"/>
                  <a:pt x="21823" y="17079"/>
                </a:cubicBezTo>
                <a:cubicBezTo>
                  <a:pt x="21430" y="16989"/>
                  <a:pt x="21055" y="16918"/>
                  <a:pt x="20681" y="16918"/>
                </a:cubicBezTo>
                <a:cubicBezTo>
                  <a:pt x="20930" y="16668"/>
                  <a:pt x="21234" y="16472"/>
                  <a:pt x="21501" y="16258"/>
                </a:cubicBezTo>
                <a:cubicBezTo>
                  <a:pt x="21534" y="16241"/>
                  <a:pt x="21560" y="16229"/>
                  <a:pt x="21583" y="16229"/>
                </a:cubicBezTo>
                <a:close/>
                <a:moveTo>
                  <a:pt x="20896" y="17149"/>
                </a:moveTo>
                <a:cubicBezTo>
                  <a:pt x="21133" y="17149"/>
                  <a:pt x="21366" y="17158"/>
                  <a:pt x="21608" y="17221"/>
                </a:cubicBezTo>
                <a:cubicBezTo>
                  <a:pt x="21823" y="17275"/>
                  <a:pt x="21823" y="17275"/>
                  <a:pt x="21787" y="17489"/>
                </a:cubicBezTo>
                <a:cubicBezTo>
                  <a:pt x="21751" y="17632"/>
                  <a:pt x="21715" y="17757"/>
                  <a:pt x="21662" y="17899"/>
                </a:cubicBezTo>
                <a:lnTo>
                  <a:pt x="21662" y="17882"/>
                </a:lnTo>
                <a:cubicBezTo>
                  <a:pt x="21173" y="17689"/>
                  <a:pt x="20672" y="17582"/>
                  <a:pt x="20138" y="17582"/>
                </a:cubicBezTo>
                <a:cubicBezTo>
                  <a:pt x="20029" y="17582"/>
                  <a:pt x="19918" y="17587"/>
                  <a:pt x="19806" y="17596"/>
                </a:cubicBezTo>
                <a:cubicBezTo>
                  <a:pt x="20038" y="17346"/>
                  <a:pt x="20270" y="17150"/>
                  <a:pt x="20609" y="17150"/>
                </a:cubicBezTo>
                <a:cubicBezTo>
                  <a:pt x="20706" y="17150"/>
                  <a:pt x="20801" y="17149"/>
                  <a:pt x="20896" y="17149"/>
                </a:cubicBezTo>
                <a:close/>
                <a:moveTo>
                  <a:pt x="19937" y="17782"/>
                </a:moveTo>
                <a:cubicBezTo>
                  <a:pt x="20404" y="17782"/>
                  <a:pt x="20860" y="17842"/>
                  <a:pt x="21305" y="17971"/>
                </a:cubicBezTo>
                <a:cubicBezTo>
                  <a:pt x="21591" y="18060"/>
                  <a:pt x="21591" y="18078"/>
                  <a:pt x="21448" y="18328"/>
                </a:cubicBezTo>
                <a:cubicBezTo>
                  <a:pt x="21376" y="18435"/>
                  <a:pt x="21305" y="18560"/>
                  <a:pt x="21234" y="18667"/>
                </a:cubicBezTo>
                <a:cubicBezTo>
                  <a:pt x="21170" y="18752"/>
                  <a:pt x="21138" y="18792"/>
                  <a:pt x="21084" y="18792"/>
                </a:cubicBezTo>
                <a:cubicBezTo>
                  <a:pt x="21048" y="18792"/>
                  <a:pt x="21002" y="18774"/>
                  <a:pt x="20930" y="18738"/>
                </a:cubicBezTo>
                <a:cubicBezTo>
                  <a:pt x="20466" y="18524"/>
                  <a:pt x="19985" y="18381"/>
                  <a:pt x="19485" y="18328"/>
                </a:cubicBezTo>
                <a:cubicBezTo>
                  <a:pt x="19307" y="18292"/>
                  <a:pt x="19128" y="18292"/>
                  <a:pt x="18914" y="18274"/>
                </a:cubicBezTo>
                <a:lnTo>
                  <a:pt x="18932" y="18274"/>
                </a:lnTo>
                <a:cubicBezTo>
                  <a:pt x="19093" y="18096"/>
                  <a:pt x="19271" y="17989"/>
                  <a:pt x="19432" y="17864"/>
                </a:cubicBezTo>
                <a:cubicBezTo>
                  <a:pt x="19467" y="17810"/>
                  <a:pt x="19539" y="17810"/>
                  <a:pt x="19592" y="17792"/>
                </a:cubicBezTo>
                <a:cubicBezTo>
                  <a:pt x="19708" y="17785"/>
                  <a:pt x="19822" y="17782"/>
                  <a:pt x="19937" y="17782"/>
                </a:cubicBezTo>
                <a:close/>
                <a:moveTo>
                  <a:pt x="2749" y="19163"/>
                </a:moveTo>
                <a:cubicBezTo>
                  <a:pt x="2780" y="19163"/>
                  <a:pt x="2769" y="19207"/>
                  <a:pt x="2784" y="19238"/>
                </a:cubicBezTo>
                <a:cubicBezTo>
                  <a:pt x="2767" y="19255"/>
                  <a:pt x="2784" y="19309"/>
                  <a:pt x="2731" y="19309"/>
                </a:cubicBezTo>
                <a:cubicBezTo>
                  <a:pt x="2695" y="19309"/>
                  <a:pt x="2660" y="19291"/>
                  <a:pt x="2660" y="19255"/>
                </a:cubicBezTo>
                <a:cubicBezTo>
                  <a:pt x="2660" y="19202"/>
                  <a:pt x="2695" y="19166"/>
                  <a:pt x="2731" y="19166"/>
                </a:cubicBezTo>
                <a:cubicBezTo>
                  <a:pt x="2738" y="19164"/>
                  <a:pt x="2744" y="19163"/>
                  <a:pt x="2749" y="19163"/>
                </a:cubicBezTo>
                <a:close/>
                <a:moveTo>
                  <a:pt x="18986" y="18501"/>
                </a:moveTo>
                <a:cubicBezTo>
                  <a:pt x="19560" y="18501"/>
                  <a:pt x="20118" y="18637"/>
                  <a:pt x="20663" y="18845"/>
                </a:cubicBezTo>
                <a:cubicBezTo>
                  <a:pt x="20752" y="18881"/>
                  <a:pt x="20823" y="18916"/>
                  <a:pt x="20948" y="18970"/>
                </a:cubicBezTo>
                <a:cubicBezTo>
                  <a:pt x="20788" y="19148"/>
                  <a:pt x="20627" y="19291"/>
                  <a:pt x="20449" y="19416"/>
                </a:cubicBezTo>
                <a:cubicBezTo>
                  <a:pt x="20429" y="19436"/>
                  <a:pt x="20409" y="19443"/>
                  <a:pt x="20390" y="19443"/>
                </a:cubicBezTo>
                <a:cubicBezTo>
                  <a:pt x="20358" y="19443"/>
                  <a:pt x="20328" y="19421"/>
                  <a:pt x="20306" y="19398"/>
                </a:cubicBezTo>
                <a:cubicBezTo>
                  <a:pt x="19842" y="19202"/>
                  <a:pt x="19360" y="19077"/>
                  <a:pt x="18861" y="19023"/>
                </a:cubicBezTo>
                <a:cubicBezTo>
                  <a:pt x="18647" y="19006"/>
                  <a:pt x="18415" y="19006"/>
                  <a:pt x="18129" y="18988"/>
                </a:cubicBezTo>
                <a:cubicBezTo>
                  <a:pt x="18290" y="18791"/>
                  <a:pt x="18432" y="18684"/>
                  <a:pt x="18575" y="18560"/>
                </a:cubicBezTo>
                <a:cubicBezTo>
                  <a:pt x="18629" y="18506"/>
                  <a:pt x="18718" y="18524"/>
                  <a:pt x="18789" y="18506"/>
                </a:cubicBezTo>
                <a:cubicBezTo>
                  <a:pt x="18855" y="18502"/>
                  <a:pt x="18921" y="18501"/>
                  <a:pt x="18986" y="18501"/>
                </a:cubicBezTo>
                <a:close/>
                <a:moveTo>
                  <a:pt x="3357" y="18792"/>
                </a:moveTo>
                <a:cubicBezTo>
                  <a:pt x="3402" y="18792"/>
                  <a:pt x="3427" y="18820"/>
                  <a:pt x="3427" y="18881"/>
                </a:cubicBezTo>
                <a:cubicBezTo>
                  <a:pt x="3445" y="19238"/>
                  <a:pt x="3534" y="19559"/>
                  <a:pt x="3587" y="19916"/>
                </a:cubicBezTo>
                <a:cubicBezTo>
                  <a:pt x="3427" y="19809"/>
                  <a:pt x="3266" y="19684"/>
                  <a:pt x="3106" y="19577"/>
                </a:cubicBezTo>
                <a:cubicBezTo>
                  <a:pt x="3034" y="19523"/>
                  <a:pt x="3016" y="19470"/>
                  <a:pt x="3016" y="19380"/>
                </a:cubicBezTo>
                <a:cubicBezTo>
                  <a:pt x="3016" y="19327"/>
                  <a:pt x="2999" y="19255"/>
                  <a:pt x="2999" y="19202"/>
                </a:cubicBezTo>
                <a:cubicBezTo>
                  <a:pt x="2981" y="18934"/>
                  <a:pt x="3034" y="18881"/>
                  <a:pt x="3284" y="18809"/>
                </a:cubicBezTo>
                <a:cubicBezTo>
                  <a:pt x="3312" y="18798"/>
                  <a:pt x="3337" y="18792"/>
                  <a:pt x="3357" y="18792"/>
                </a:cubicBezTo>
                <a:close/>
                <a:moveTo>
                  <a:pt x="18291" y="19218"/>
                </a:moveTo>
                <a:cubicBezTo>
                  <a:pt x="18897" y="19218"/>
                  <a:pt x="19500" y="19311"/>
                  <a:pt x="20074" y="19541"/>
                </a:cubicBezTo>
                <a:cubicBezTo>
                  <a:pt x="20110" y="19541"/>
                  <a:pt x="20127" y="19559"/>
                  <a:pt x="20181" y="19594"/>
                </a:cubicBezTo>
                <a:cubicBezTo>
                  <a:pt x="19913" y="19791"/>
                  <a:pt x="19628" y="19916"/>
                  <a:pt x="19342" y="20023"/>
                </a:cubicBezTo>
                <a:cubicBezTo>
                  <a:pt x="19326" y="20034"/>
                  <a:pt x="19309" y="20038"/>
                  <a:pt x="19293" y="20038"/>
                </a:cubicBezTo>
                <a:cubicBezTo>
                  <a:pt x="19256" y="20038"/>
                  <a:pt x="19219" y="20017"/>
                  <a:pt x="19182" y="20005"/>
                </a:cubicBezTo>
                <a:cubicBezTo>
                  <a:pt x="18677" y="19847"/>
                  <a:pt x="18172" y="19731"/>
                  <a:pt x="17642" y="19731"/>
                </a:cubicBezTo>
                <a:cubicBezTo>
                  <a:pt x="17573" y="19731"/>
                  <a:pt x="17503" y="19733"/>
                  <a:pt x="17433" y="19737"/>
                </a:cubicBezTo>
                <a:cubicBezTo>
                  <a:pt x="17415" y="19737"/>
                  <a:pt x="17415" y="19719"/>
                  <a:pt x="17380" y="19701"/>
                </a:cubicBezTo>
                <a:cubicBezTo>
                  <a:pt x="17594" y="19470"/>
                  <a:pt x="17754" y="19220"/>
                  <a:pt x="18129" y="19220"/>
                </a:cubicBezTo>
                <a:cubicBezTo>
                  <a:pt x="18183" y="19218"/>
                  <a:pt x="18237" y="19218"/>
                  <a:pt x="18291" y="19218"/>
                </a:cubicBezTo>
                <a:close/>
                <a:moveTo>
                  <a:pt x="20128" y="15397"/>
                </a:moveTo>
                <a:cubicBezTo>
                  <a:pt x="20606" y="15397"/>
                  <a:pt x="21037" y="15562"/>
                  <a:pt x="21394" y="15919"/>
                </a:cubicBezTo>
                <a:cubicBezTo>
                  <a:pt x="21466" y="15990"/>
                  <a:pt x="21448" y="16026"/>
                  <a:pt x="21376" y="16079"/>
                </a:cubicBezTo>
                <a:cubicBezTo>
                  <a:pt x="21252" y="16169"/>
                  <a:pt x="21144" y="16258"/>
                  <a:pt x="21020" y="16329"/>
                </a:cubicBezTo>
                <a:cubicBezTo>
                  <a:pt x="20056" y="17079"/>
                  <a:pt x="19075" y="17792"/>
                  <a:pt x="18165" y="18595"/>
                </a:cubicBezTo>
                <a:cubicBezTo>
                  <a:pt x="17594" y="19095"/>
                  <a:pt x="17059" y="19612"/>
                  <a:pt x="16505" y="20130"/>
                </a:cubicBezTo>
                <a:cubicBezTo>
                  <a:pt x="16488" y="20148"/>
                  <a:pt x="16470" y="20183"/>
                  <a:pt x="16398" y="20183"/>
                </a:cubicBezTo>
                <a:cubicBezTo>
                  <a:pt x="16416" y="19933"/>
                  <a:pt x="16470" y="19701"/>
                  <a:pt x="16523" y="19470"/>
                </a:cubicBezTo>
                <a:cubicBezTo>
                  <a:pt x="16702" y="18595"/>
                  <a:pt x="17023" y="17792"/>
                  <a:pt x="17522" y="17043"/>
                </a:cubicBezTo>
                <a:cubicBezTo>
                  <a:pt x="17861" y="16508"/>
                  <a:pt x="18290" y="16044"/>
                  <a:pt x="18878" y="15740"/>
                </a:cubicBezTo>
                <a:cubicBezTo>
                  <a:pt x="19217" y="15562"/>
                  <a:pt x="19592" y="15419"/>
                  <a:pt x="19985" y="15401"/>
                </a:cubicBezTo>
                <a:cubicBezTo>
                  <a:pt x="20033" y="15398"/>
                  <a:pt x="20081" y="15397"/>
                  <a:pt x="20128" y="15397"/>
                </a:cubicBezTo>
                <a:close/>
                <a:moveTo>
                  <a:pt x="17688" y="19959"/>
                </a:moveTo>
                <a:cubicBezTo>
                  <a:pt x="18089" y="19959"/>
                  <a:pt x="18484" y="20029"/>
                  <a:pt x="18878" y="20148"/>
                </a:cubicBezTo>
                <a:cubicBezTo>
                  <a:pt x="18896" y="20148"/>
                  <a:pt x="18896" y="20165"/>
                  <a:pt x="18914" y="20201"/>
                </a:cubicBezTo>
                <a:cubicBezTo>
                  <a:pt x="18165" y="20415"/>
                  <a:pt x="17398" y="20451"/>
                  <a:pt x="16612" y="20451"/>
                </a:cubicBezTo>
                <a:cubicBezTo>
                  <a:pt x="16666" y="20308"/>
                  <a:pt x="16809" y="20237"/>
                  <a:pt x="16898" y="20130"/>
                </a:cubicBezTo>
                <a:cubicBezTo>
                  <a:pt x="16987" y="20005"/>
                  <a:pt x="17112" y="20005"/>
                  <a:pt x="17255" y="19987"/>
                </a:cubicBezTo>
                <a:cubicBezTo>
                  <a:pt x="17400" y="19968"/>
                  <a:pt x="17544" y="19959"/>
                  <a:pt x="17688" y="19959"/>
                </a:cubicBezTo>
                <a:close/>
                <a:moveTo>
                  <a:pt x="3873" y="18738"/>
                </a:moveTo>
                <a:cubicBezTo>
                  <a:pt x="4176" y="18738"/>
                  <a:pt x="4194" y="18756"/>
                  <a:pt x="4212" y="19077"/>
                </a:cubicBezTo>
                <a:cubicBezTo>
                  <a:pt x="4265" y="19523"/>
                  <a:pt x="4301" y="19987"/>
                  <a:pt x="4462" y="20415"/>
                </a:cubicBezTo>
                <a:cubicBezTo>
                  <a:pt x="4479" y="20451"/>
                  <a:pt x="4515" y="20487"/>
                  <a:pt x="4497" y="20558"/>
                </a:cubicBezTo>
                <a:lnTo>
                  <a:pt x="4479" y="20540"/>
                </a:lnTo>
                <a:cubicBezTo>
                  <a:pt x="4158" y="20379"/>
                  <a:pt x="3891" y="20165"/>
                  <a:pt x="3819" y="19773"/>
                </a:cubicBezTo>
                <a:cubicBezTo>
                  <a:pt x="3748" y="19470"/>
                  <a:pt x="3677" y="19184"/>
                  <a:pt x="3623" y="18881"/>
                </a:cubicBezTo>
                <a:cubicBezTo>
                  <a:pt x="3623" y="18791"/>
                  <a:pt x="3641" y="18756"/>
                  <a:pt x="3730" y="18756"/>
                </a:cubicBezTo>
                <a:cubicBezTo>
                  <a:pt x="3766" y="18756"/>
                  <a:pt x="3819" y="18738"/>
                  <a:pt x="3873" y="18738"/>
                </a:cubicBezTo>
                <a:close/>
                <a:moveTo>
                  <a:pt x="4408" y="18845"/>
                </a:moveTo>
                <a:cubicBezTo>
                  <a:pt x="4783" y="18916"/>
                  <a:pt x="5086" y="19095"/>
                  <a:pt x="5372" y="19291"/>
                </a:cubicBezTo>
                <a:cubicBezTo>
                  <a:pt x="5461" y="19345"/>
                  <a:pt x="5443" y="19434"/>
                  <a:pt x="5443" y="19505"/>
                </a:cubicBezTo>
                <a:cubicBezTo>
                  <a:pt x="5443" y="19844"/>
                  <a:pt x="5461" y="20183"/>
                  <a:pt x="5496" y="20522"/>
                </a:cubicBezTo>
                <a:cubicBezTo>
                  <a:pt x="5532" y="20808"/>
                  <a:pt x="5604" y="21075"/>
                  <a:pt x="5657" y="21361"/>
                </a:cubicBezTo>
                <a:cubicBezTo>
                  <a:pt x="5644" y="21364"/>
                  <a:pt x="5632" y="21366"/>
                  <a:pt x="5621" y="21366"/>
                </a:cubicBezTo>
                <a:cubicBezTo>
                  <a:pt x="5573" y="21366"/>
                  <a:pt x="5543" y="21336"/>
                  <a:pt x="5514" y="21307"/>
                </a:cubicBezTo>
                <a:cubicBezTo>
                  <a:pt x="5336" y="21182"/>
                  <a:pt x="5157" y="21040"/>
                  <a:pt x="4961" y="20915"/>
                </a:cubicBezTo>
                <a:cubicBezTo>
                  <a:pt x="4908" y="20861"/>
                  <a:pt x="4854" y="20826"/>
                  <a:pt x="4836" y="20754"/>
                </a:cubicBezTo>
                <a:cubicBezTo>
                  <a:pt x="4551" y="20148"/>
                  <a:pt x="4426" y="19523"/>
                  <a:pt x="4408" y="18845"/>
                </a:cubicBezTo>
                <a:close/>
                <a:moveTo>
                  <a:pt x="5693" y="19523"/>
                </a:moveTo>
                <a:cubicBezTo>
                  <a:pt x="5889" y="19666"/>
                  <a:pt x="6085" y="19862"/>
                  <a:pt x="6264" y="20040"/>
                </a:cubicBezTo>
                <a:cubicBezTo>
                  <a:pt x="6299" y="20094"/>
                  <a:pt x="6282" y="20148"/>
                  <a:pt x="6282" y="20201"/>
                </a:cubicBezTo>
                <a:cubicBezTo>
                  <a:pt x="6299" y="20701"/>
                  <a:pt x="6317" y="21200"/>
                  <a:pt x="6460" y="21682"/>
                </a:cubicBezTo>
                <a:cubicBezTo>
                  <a:pt x="6496" y="21807"/>
                  <a:pt x="6531" y="21914"/>
                  <a:pt x="6585" y="22075"/>
                </a:cubicBezTo>
                <a:cubicBezTo>
                  <a:pt x="6353" y="21950"/>
                  <a:pt x="6175" y="21789"/>
                  <a:pt x="5978" y="21646"/>
                </a:cubicBezTo>
                <a:cubicBezTo>
                  <a:pt x="5943" y="21611"/>
                  <a:pt x="5925" y="21575"/>
                  <a:pt x="5907" y="21521"/>
                </a:cubicBezTo>
                <a:cubicBezTo>
                  <a:pt x="5711" y="20897"/>
                  <a:pt x="5639" y="20255"/>
                  <a:pt x="5639" y="19612"/>
                </a:cubicBezTo>
                <a:cubicBezTo>
                  <a:pt x="5639" y="19577"/>
                  <a:pt x="5639" y="19541"/>
                  <a:pt x="5693" y="19523"/>
                </a:cubicBezTo>
                <a:close/>
                <a:moveTo>
                  <a:pt x="6517" y="20359"/>
                </a:moveTo>
                <a:cubicBezTo>
                  <a:pt x="6571" y="20359"/>
                  <a:pt x="6589" y="20419"/>
                  <a:pt x="6621" y="20451"/>
                </a:cubicBezTo>
                <a:cubicBezTo>
                  <a:pt x="6799" y="20701"/>
                  <a:pt x="6995" y="20968"/>
                  <a:pt x="7174" y="21218"/>
                </a:cubicBezTo>
                <a:cubicBezTo>
                  <a:pt x="7209" y="21272"/>
                  <a:pt x="7245" y="21325"/>
                  <a:pt x="7263" y="21397"/>
                </a:cubicBezTo>
                <a:cubicBezTo>
                  <a:pt x="7281" y="21822"/>
                  <a:pt x="7334" y="22247"/>
                  <a:pt x="7422" y="22690"/>
                </a:cubicBezTo>
                <a:lnTo>
                  <a:pt x="7422" y="22690"/>
                </a:lnTo>
                <a:cubicBezTo>
                  <a:pt x="7237" y="22603"/>
                  <a:pt x="7115" y="22500"/>
                  <a:pt x="6977" y="22414"/>
                </a:cubicBezTo>
                <a:cubicBezTo>
                  <a:pt x="6942" y="22378"/>
                  <a:pt x="6906" y="22324"/>
                  <a:pt x="6888" y="22271"/>
                </a:cubicBezTo>
                <a:cubicBezTo>
                  <a:pt x="6674" y="21843"/>
                  <a:pt x="6478" y="20897"/>
                  <a:pt x="6496" y="20362"/>
                </a:cubicBezTo>
                <a:cubicBezTo>
                  <a:pt x="6503" y="20360"/>
                  <a:pt x="6510" y="20359"/>
                  <a:pt x="6517" y="20359"/>
                </a:cubicBezTo>
                <a:close/>
                <a:moveTo>
                  <a:pt x="7531" y="21807"/>
                </a:moveTo>
                <a:cubicBezTo>
                  <a:pt x="7798" y="22235"/>
                  <a:pt x="8030" y="22681"/>
                  <a:pt x="8102" y="23199"/>
                </a:cubicBezTo>
                <a:lnTo>
                  <a:pt x="7816" y="23002"/>
                </a:lnTo>
                <a:cubicBezTo>
                  <a:pt x="7745" y="22967"/>
                  <a:pt x="7709" y="22895"/>
                  <a:pt x="7691" y="22824"/>
                </a:cubicBezTo>
                <a:cubicBezTo>
                  <a:pt x="7584" y="22521"/>
                  <a:pt x="7531" y="22199"/>
                  <a:pt x="7495" y="21878"/>
                </a:cubicBezTo>
                <a:cubicBezTo>
                  <a:pt x="7495" y="21843"/>
                  <a:pt x="7477" y="21825"/>
                  <a:pt x="7531" y="21807"/>
                </a:cubicBezTo>
                <a:close/>
                <a:moveTo>
                  <a:pt x="2517" y="19470"/>
                </a:moveTo>
                <a:cubicBezTo>
                  <a:pt x="4426" y="20736"/>
                  <a:pt x="6210" y="22128"/>
                  <a:pt x="8066" y="23520"/>
                </a:cubicBezTo>
                <a:cubicBezTo>
                  <a:pt x="7983" y="23532"/>
                  <a:pt x="7905" y="23536"/>
                  <a:pt x="7831" y="23536"/>
                </a:cubicBezTo>
                <a:cubicBezTo>
                  <a:pt x="7683" y="23536"/>
                  <a:pt x="7548" y="23520"/>
                  <a:pt x="7406" y="23520"/>
                </a:cubicBezTo>
                <a:cubicBezTo>
                  <a:pt x="7245" y="23502"/>
                  <a:pt x="7084" y="23466"/>
                  <a:pt x="6906" y="23448"/>
                </a:cubicBezTo>
                <a:cubicBezTo>
                  <a:pt x="6442" y="23395"/>
                  <a:pt x="5978" y="23377"/>
                  <a:pt x="5514" y="23288"/>
                </a:cubicBezTo>
                <a:cubicBezTo>
                  <a:pt x="4997" y="23181"/>
                  <a:pt x="4497" y="23002"/>
                  <a:pt x="4033" y="22735"/>
                </a:cubicBezTo>
                <a:cubicBezTo>
                  <a:pt x="3587" y="22467"/>
                  <a:pt x="3230" y="22075"/>
                  <a:pt x="2927" y="21646"/>
                </a:cubicBezTo>
                <a:cubicBezTo>
                  <a:pt x="2660" y="21289"/>
                  <a:pt x="2463" y="20897"/>
                  <a:pt x="2374" y="20469"/>
                </a:cubicBezTo>
                <a:cubicBezTo>
                  <a:pt x="2303" y="20112"/>
                  <a:pt x="2285" y="19773"/>
                  <a:pt x="2517" y="19470"/>
                </a:cubicBezTo>
                <a:close/>
                <a:moveTo>
                  <a:pt x="18116" y="21648"/>
                </a:moveTo>
                <a:cubicBezTo>
                  <a:pt x="18651" y="21648"/>
                  <a:pt x="19166" y="21761"/>
                  <a:pt x="19681" y="21967"/>
                </a:cubicBezTo>
                <a:cubicBezTo>
                  <a:pt x="20288" y="22199"/>
                  <a:pt x="20841" y="22521"/>
                  <a:pt x="21234" y="23074"/>
                </a:cubicBezTo>
                <a:cubicBezTo>
                  <a:pt x="21359" y="23252"/>
                  <a:pt x="21430" y="23413"/>
                  <a:pt x="21448" y="23645"/>
                </a:cubicBezTo>
                <a:cubicBezTo>
                  <a:pt x="21323" y="23627"/>
                  <a:pt x="21252" y="23573"/>
                  <a:pt x="21180" y="23520"/>
                </a:cubicBezTo>
                <a:cubicBezTo>
                  <a:pt x="20431" y="23038"/>
                  <a:pt x="19592" y="22806"/>
                  <a:pt x="18700" y="22663"/>
                </a:cubicBezTo>
                <a:cubicBezTo>
                  <a:pt x="18197" y="22586"/>
                  <a:pt x="17693" y="22556"/>
                  <a:pt x="17190" y="22556"/>
                </a:cubicBezTo>
                <a:cubicBezTo>
                  <a:pt x="16765" y="22556"/>
                  <a:pt x="16341" y="22577"/>
                  <a:pt x="15917" y="22610"/>
                </a:cubicBezTo>
                <a:cubicBezTo>
                  <a:pt x="15685" y="22628"/>
                  <a:pt x="15453" y="22628"/>
                  <a:pt x="15239" y="22645"/>
                </a:cubicBezTo>
                <a:cubicBezTo>
                  <a:pt x="15203" y="22556"/>
                  <a:pt x="15274" y="22556"/>
                  <a:pt x="15310" y="22521"/>
                </a:cubicBezTo>
                <a:cubicBezTo>
                  <a:pt x="15970" y="22110"/>
                  <a:pt x="16702" y="21843"/>
                  <a:pt x="17487" y="21700"/>
                </a:cubicBezTo>
                <a:cubicBezTo>
                  <a:pt x="17700" y="21665"/>
                  <a:pt x="17909" y="21648"/>
                  <a:pt x="18116" y="21648"/>
                </a:cubicBezTo>
                <a:close/>
                <a:moveTo>
                  <a:pt x="16041" y="22860"/>
                </a:moveTo>
                <a:cubicBezTo>
                  <a:pt x="16077" y="22860"/>
                  <a:pt x="16113" y="22895"/>
                  <a:pt x="16131" y="22931"/>
                </a:cubicBezTo>
                <a:cubicBezTo>
                  <a:pt x="16416" y="23306"/>
                  <a:pt x="16612" y="23734"/>
                  <a:pt x="16702" y="24198"/>
                </a:cubicBezTo>
                <a:cubicBezTo>
                  <a:pt x="16184" y="23841"/>
                  <a:pt x="15738" y="23395"/>
                  <a:pt x="15239" y="22949"/>
                </a:cubicBezTo>
                <a:cubicBezTo>
                  <a:pt x="15524" y="22860"/>
                  <a:pt x="15792" y="22895"/>
                  <a:pt x="16041" y="22860"/>
                </a:cubicBezTo>
                <a:close/>
                <a:moveTo>
                  <a:pt x="19806" y="23199"/>
                </a:moveTo>
                <a:cubicBezTo>
                  <a:pt x="20020" y="23216"/>
                  <a:pt x="20199" y="23324"/>
                  <a:pt x="20395" y="23395"/>
                </a:cubicBezTo>
                <a:cubicBezTo>
                  <a:pt x="20734" y="23538"/>
                  <a:pt x="21037" y="23734"/>
                  <a:pt x="21341" y="23912"/>
                </a:cubicBezTo>
                <a:cubicBezTo>
                  <a:pt x="21412" y="23948"/>
                  <a:pt x="21466" y="23984"/>
                  <a:pt x="21430" y="24073"/>
                </a:cubicBezTo>
                <a:cubicBezTo>
                  <a:pt x="21341" y="24448"/>
                  <a:pt x="21144" y="24751"/>
                  <a:pt x="20823" y="24965"/>
                </a:cubicBezTo>
                <a:cubicBezTo>
                  <a:pt x="20413" y="23930"/>
                  <a:pt x="20538" y="24162"/>
                  <a:pt x="19806" y="23199"/>
                </a:cubicBezTo>
                <a:close/>
                <a:moveTo>
                  <a:pt x="16594" y="22835"/>
                </a:moveTo>
                <a:cubicBezTo>
                  <a:pt x="16752" y="22835"/>
                  <a:pt x="16865" y="22931"/>
                  <a:pt x="16969" y="23074"/>
                </a:cubicBezTo>
                <a:cubicBezTo>
                  <a:pt x="17362" y="23627"/>
                  <a:pt x="17701" y="24216"/>
                  <a:pt x="17861" y="24894"/>
                </a:cubicBezTo>
                <a:cubicBezTo>
                  <a:pt x="17879" y="24911"/>
                  <a:pt x="17861" y="24929"/>
                  <a:pt x="17861" y="24983"/>
                </a:cubicBezTo>
                <a:cubicBezTo>
                  <a:pt x="17558" y="24822"/>
                  <a:pt x="17273" y="24644"/>
                  <a:pt x="17005" y="24448"/>
                </a:cubicBezTo>
                <a:cubicBezTo>
                  <a:pt x="16969" y="24430"/>
                  <a:pt x="16951" y="24394"/>
                  <a:pt x="16951" y="24376"/>
                </a:cubicBezTo>
                <a:cubicBezTo>
                  <a:pt x="17005" y="23948"/>
                  <a:pt x="16791" y="23609"/>
                  <a:pt x="16612" y="23252"/>
                </a:cubicBezTo>
                <a:cubicBezTo>
                  <a:pt x="16561" y="23131"/>
                  <a:pt x="16492" y="23011"/>
                  <a:pt x="16407" y="22874"/>
                </a:cubicBezTo>
                <a:lnTo>
                  <a:pt x="16407" y="22874"/>
                </a:lnTo>
                <a:cubicBezTo>
                  <a:pt x="16476" y="22847"/>
                  <a:pt x="16538" y="22835"/>
                  <a:pt x="16594" y="22835"/>
                </a:cubicBezTo>
                <a:close/>
                <a:moveTo>
                  <a:pt x="18825" y="22949"/>
                </a:moveTo>
                <a:lnTo>
                  <a:pt x="18825" y="22949"/>
                </a:lnTo>
                <a:cubicBezTo>
                  <a:pt x="19075" y="22984"/>
                  <a:pt x="19307" y="23020"/>
                  <a:pt x="19485" y="23216"/>
                </a:cubicBezTo>
                <a:cubicBezTo>
                  <a:pt x="19860" y="23645"/>
                  <a:pt x="20217" y="24073"/>
                  <a:pt x="20449" y="24590"/>
                </a:cubicBezTo>
                <a:cubicBezTo>
                  <a:pt x="20502" y="24733"/>
                  <a:pt x="20538" y="24858"/>
                  <a:pt x="20574" y="25001"/>
                </a:cubicBezTo>
                <a:cubicBezTo>
                  <a:pt x="20591" y="25090"/>
                  <a:pt x="20574" y="25143"/>
                  <a:pt x="20502" y="25161"/>
                </a:cubicBezTo>
                <a:cubicBezTo>
                  <a:pt x="20449" y="25197"/>
                  <a:pt x="20395" y="25215"/>
                  <a:pt x="20342" y="25233"/>
                </a:cubicBezTo>
                <a:cubicBezTo>
                  <a:pt x="20208" y="25273"/>
                  <a:pt x="20124" y="25300"/>
                  <a:pt x="20067" y="25300"/>
                </a:cubicBezTo>
                <a:cubicBezTo>
                  <a:pt x="19972" y="25300"/>
                  <a:pt x="19951" y="25224"/>
                  <a:pt x="19896" y="25001"/>
                </a:cubicBezTo>
                <a:cubicBezTo>
                  <a:pt x="19717" y="24323"/>
                  <a:pt x="19378" y="23716"/>
                  <a:pt x="18968" y="23163"/>
                </a:cubicBezTo>
                <a:cubicBezTo>
                  <a:pt x="18914" y="23109"/>
                  <a:pt x="18843" y="23056"/>
                  <a:pt x="18825" y="22949"/>
                </a:cubicBezTo>
                <a:close/>
                <a:moveTo>
                  <a:pt x="17339" y="22807"/>
                </a:moveTo>
                <a:cubicBezTo>
                  <a:pt x="17472" y="22807"/>
                  <a:pt x="17573" y="22863"/>
                  <a:pt x="17683" y="22984"/>
                </a:cubicBezTo>
                <a:cubicBezTo>
                  <a:pt x="18165" y="23591"/>
                  <a:pt x="18522" y="24269"/>
                  <a:pt x="18754" y="25019"/>
                </a:cubicBezTo>
                <a:cubicBezTo>
                  <a:pt x="18771" y="25108"/>
                  <a:pt x="18807" y="25197"/>
                  <a:pt x="18771" y="25304"/>
                </a:cubicBezTo>
                <a:cubicBezTo>
                  <a:pt x="18647" y="25286"/>
                  <a:pt x="18539" y="25251"/>
                  <a:pt x="18450" y="25215"/>
                </a:cubicBezTo>
                <a:cubicBezTo>
                  <a:pt x="18343" y="25179"/>
                  <a:pt x="18272" y="25143"/>
                  <a:pt x="18183" y="25108"/>
                </a:cubicBezTo>
                <a:cubicBezTo>
                  <a:pt x="18040" y="25054"/>
                  <a:pt x="18129" y="24947"/>
                  <a:pt x="18111" y="24858"/>
                </a:cubicBezTo>
                <a:cubicBezTo>
                  <a:pt x="17915" y="24180"/>
                  <a:pt x="17612" y="23555"/>
                  <a:pt x="17201" y="22984"/>
                </a:cubicBezTo>
                <a:cubicBezTo>
                  <a:pt x="17183" y="22949"/>
                  <a:pt x="17130" y="22913"/>
                  <a:pt x="17130" y="22842"/>
                </a:cubicBezTo>
                <a:cubicBezTo>
                  <a:pt x="17209" y="22819"/>
                  <a:pt x="17277" y="22807"/>
                  <a:pt x="17339" y="22807"/>
                </a:cubicBezTo>
                <a:close/>
                <a:moveTo>
                  <a:pt x="18038" y="22855"/>
                </a:moveTo>
                <a:cubicBezTo>
                  <a:pt x="18261" y="22855"/>
                  <a:pt x="18451" y="22902"/>
                  <a:pt x="18629" y="23109"/>
                </a:cubicBezTo>
                <a:cubicBezTo>
                  <a:pt x="19093" y="23680"/>
                  <a:pt x="19449" y="24323"/>
                  <a:pt x="19664" y="25036"/>
                </a:cubicBezTo>
                <a:cubicBezTo>
                  <a:pt x="19753" y="25358"/>
                  <a:pt x="19735" y="25358"/>
                  <a:pt x="19414" y="25375"/>
                </a:cubicBezTo>
                <a:cubicBezTo>
                  <a:pt x="19360" y="25375"/>
                  <a:pt x="19307" y="25375"/>
                  <a:pt x="19253" y="25358"/>
                </a:cubicBezTo>
                <a:cubicBezTo>
                  <a:pt x="19039" y="25340"/>
                  <a:pt x="19039" y="25340"/>
                  <a:pt x="19003" y="25126"/>
                </a:cubicBezTo>
                <a:cubicBezTo>
                  <a:pt x="18932" y="24769"/>
                  <a:pt x="18789" y="24430"/>
                  <a:pt x="18629" y="24091"/>
                </a:cubicBezTo>
                <a:cubicBezTo>
                  <a:pt x="18468" y="23734"/>
                  <a:pt x="18254" y="23395"/>
                  <a:pt x="18022" y="23074"/>
                </a:cubicBezTo>
                <a:cubicBezTo>
                  <a:pt x="17969" y="23002"/>
                  <a:pt x="17897" y="22949"/>
                  <a:pt x="17897" y="22860"/>
                </a:cubicBezTo>
                <a:cubicBezTo>
                  <a:pt x="17946" y="22857"/>
                  <a:pt x="17993" y="22855"/>
                  <a:pt x="18038" y="22855"/>
                </a:cubicBezTo>
                <a:close/>
                <a:moveTo>
                  <a:pt x="4843" y="24655"/>
                </a:moveTo>
                <a:cubicBezTo>
                  <a:pt x="5406" y="24655"/>
                  <a:pt x="5969" y="24700"/>
                  <a:pt x="6531" y="24876"/>
                </a:cubicBezTo>
                <a:cubicBezTo>
                  <a:pt x="6745" y="24947"/>
                  <a:pt x="6977" y="25019"/>
                  <a:pt x="7192" y="25143"/>
                </a:cubicBezTo>
                <a:cubicBezTo>
                  <a:pt x="7227" y="25161"/>
                  <a:pt x="7281" y="25161"/>
                  <a:pt x="7281" y="25251"/>
                </a:cubicBezTo>
                <a:cubicBezTo>
                  <a:pt x="6977" y="25322"/>
                  <a:pt x="6674" y="25393"/>
                  <a:pt x="6371" y="25447"/>
                </a:cubicBezTo>
                <a:cubicBezTo>
                  <a:pt x="5479" y="25625"/>
                  <a:pt x="4604" y="25839"/>
                  <a:pt x="3730" y="26053"/>
                </a:cubicBezTo>
                <a:cubicBezTo>
                  <a:pt x="3106" y="26214"/>
                  <a:pt x="2499" y="26375"/>
                  <a:pt x="1910" y="26589"/>
                </a:cubicBezTo>
                <a:cubicBezTo>
                  <a:pt x="1482" y="26749"/>
                  <a:pt x="1089" y="26946"/>
                  <a:pt x="697" y="27160"/>
                </a:cubicBezTo>
                <a:cubicBezTo>
                  <a:pt x="625" y="27195"/>
                  <a:pt x="536" y="27249"/>
                  <a:pt x="429" y="27267"/>
                </a:cubicBezTo>
                <a:cubicBezTo>
                  <a:pt x="322" y="26571"/>
                  <a:pt x="572" y="26053"/>
                  <a:pt x="1072" y="25643"/>
                </a:cubicBezTo>
                <a:cubicBezTo>
                  <a:pt x="1535" y="25268"/>
                  <a:pt x="2089" y="25090"/>
                  <a:pt x="2642" y="24929"/>
                </a:cubicBezTo>
                <a:cubicBezTo>
                  <a:pt x="3070" y="24787"/>
                  <a:pt x="3516" y="24697"/>
                  <a:pt x="3962" y="24680"/>
                </a:cubicBezTo>
                <a:cubicBezTo>
                  <a:pt x="4256" y="24667"/>
                  <a:pt x="4550" y="24655"/>
                  <a:pt x="4843" y="24655"/>
                </a:cubicBezTo>
                <a:close/>
                <a:moveTo>
                  <a:pt x="7227" y="25607"/>
                </a:moveTo>
                <a:cubicBezTo>
                  <a:pt x="6710" y="26589"/>
                  <a:pt x="6121" y="27445"/>
                  <a:pt x="5300" y="28195"/>
                </a:cubicBezTo>
                <a:cubicBezTo>
                  <a:pt x="5300" y="28141"/>
                  <a:pt x="5300" y="28105"/>
                  <a:pt x="5300" y="28087"/>
                </a:cubicBezTo>
                <a:cubicBezTo>
                  <a:pt x="5514" y="27392"/>
                  <a:pt x="5728" y="26678"/>
                  <a:pt x="6067" y="26018"/>
                </a:cubicBezTo>
                <a:cubicBezTo>
                  <a:pt x="6157" y="25857"/>
                  <a:pt x="6264" y="25750"/>
                  <a:pt x="6460" y="25732"/>
                </a:cubicBezTo>
                <a:cubicBezTo>
                  <a:pt x="6710" y="25714"/>
                  <a:pt x="6960" y="25625"/>
                  <a:pt x="7227" y="25607"/>
                </a:cubicBezTo>
                <a:close/>
                <a:moveTo>
                  <a:pt x="1535" y="27106"/>
                </a:moveTo>
                <a:lnTo>
                  <a:pt x="1535" y="27106"/>
                </a:lnTo>
                <a:cubicBezTo>
                  <a:pt x="1321" y="27499"/>
                  <a:pt x="1232" y="27909"/>
                  <a:pt x="1018" y="28319"/>
                </a:cubicBezTo>
                <a:cubicBezTo>
                  <a:pt x="822" y="28141"/>
                  <a:pt x="679" y="27945"/>
                  <a:pt x="572" y="27713"/>
                </a:cubicBezTo>
                <a:cubicBezTo>
                  <a:pt x="554" y="27659"/>
                  <a:pt x="536" y="27624"/>
                  <a:pt x="590" y="27588"/>
                </a:cubicBezTo>
                <a:cubicBezTo>
                  <a:pt x="893" y="27409"/>
                  <a:pt x="1214" y="27231"/>
                  <a:pt x="1535" y="27106"/>
                </a:cubicBezTo>
                <a:close/>
                <a:moveTo>
                  <a:pt x="5889" y="25875"/>
                </a:moveTo>
                <a:cubicBezTo>
                  <a:pt x="5853" y="26053"/>
                  <a:pt x="5746" y="26214"/>
                  <a:pt x="5675" y="26357"/>
                </a:cubicBezTo>
                <a:cubicBezTo>
                  <a:pt x="5443" y="26856"/>
                  <a:pt x="5300" y="27356"/>
                  <a:pt x="5140" y="27873"/>
                </a:cubicBezTo>
                <a:cubicBezTo>
                  <a:pt x="5104" y="27945"/>
                  <a:pt x="5086" y="28034"/>
                  <a:pt x="5068" y="28105"/>
                </a:cubicBezTo>
                <a:cubicBezTo>
                  <a:pt x="4979" y="28391"/>
                  <a:pt x="4801" y="28605"/>
                  <a:pt x="4515" y="28730"/>
                </a:cubicBezTo>
                <a:cubicBezTo>
                  <a:pt x="4444" y="28765"/>
                  <a:pt x="4355" y="28801"/>
                  <a:pt x="4283" y="28819"/>
                </a:cubicBezTo>
                <a:cubicBezTo>
                  <a:pt x="4212" y="28765"/>
                  <a:pt x="4248" y="28712"/>
                  <a:pt x="4265" y="28658"/>
                </a:cubicBezTo>
                <a:cubicBezTo>
                  <a:pt x="4515" y="27802"/>
                  <a:pt x="4836" y="26981"/>
                  <a:pt x="5282" y="26196"/>
                </a:cubicBezTo>
                <a:cubicBezTo>
                  <a:pt x="5425" y="25946"/>
                  <a:pt x="5604" y="25875"/>
                  <a:pt x="5889" y="25875"/>
                </a:cubicBezTo>
                <a:close/>
                <a:moveTo>
                  <a:pt x="3088" y="26535"/>
                </a:moveTo>
                <a:lnTo>
                  <a:pt x="3088" y="26535"/>
                </a:lnTo>
                <a:cubicBezTo>
                  <a:pt x="2570" y="27267"/>
                  <a:pt x="2160" y="28016"/>
                  <a:pt x="1857" y="28855"/>
                </a:cubicBezTo>
                <a:cubicBezTo>
                  <a:pt x="1642" y="28783"/>
                  <a:pt x="1464" y="28694"/>
                  <a:pt x="1303" y="28587"/>
                </a:cubicBezTo>
                <a:cubicBezTo>
                  <a:pt x="1232" y="28534"/>
                  <a:pt x="1214" y="28462"/>
                  <a:pt x="1232" y="28373"/>
                </a:cubicBezTo>
                <a:cubicBezTo>
                  <a:pt x="1411" y="27891"/>
                  <a:pt x="1660" y="27445"/>
                  <a:pt x="1910" y="26999"/>
                </a:cubicBezTo>
                <a:cubicBezTo>
                  <a:pt x="1928" y="26928"/>
                  <a:pt x="1981" y="26892"/>
                  <a:pt x="2053" y="26874"/>
                </a:cubicBezTo>
                <a:cubicBezTo>
                  <a:pt x="2392" y="26749"/>
                  <a:pt x="2749" y="26642"/>
                  <a:pt x="3088" y="26535"/>
                </a:cubicBezTo>
                <a:close/>
                <a:moveTo>
                  <a:pt x="4220" y="26248"/>
                </a:moveTo>
                <a:cubicBezTo>
                  <a:pt x="4246" y="26248"/>
                  <a:pt x="4273" y="26253"/>
                  <a:pt x="4301" y="26268"/>
                </a:cubicBezTo>
                <a:cubicBezTo>
                  <a:pt x="4051" y="26589"/>
                  <a:pt x="3819" y="26928"/>
                  <a:pt x="3623" y="27285"/>
                </a:cubicBezTo>
                <a:cubicBezTo>
                  <a:pt x="3338" y="27802"/>
                  <a:pt x="3106" y="28337"/>
                  <a:pt x="2963" y="28890"/>
                </a:cubicBezTo>
                <a:cubicBezTo>
                  <a:pt x="2919" y="29035"/>
                  <a:pt x="2911" y="29074"/>
                  <a:pt x="2814" y="29074"/>
                </a:cubicBezTo>
                <a:cubicBezTo>
                  <a:pt x="2792" y="29074"/>
                  <a:pt x="2764" y="29072"/>
                  <a:pt x="2731" y="29069"/>
                </a:cubicBezTo>
                <a:cubicBezTo>
                  <a:pt x="2517" y="29051"/>
                  <a:pt x="2285" y="28997"/>
                  <a:pt x="2053" y="28908"/>
                </a:cubicBezTo>
                <a:cubicBezTo>
                  <a:pt x="2338" y="28123"/>
                  <a:pt x="2731" y="27427"/>
                  <a:pt x="3230" y="26785"/>
                </a:cubicBezTo>
                <a:cubicBezTo>
                  <a:pt x="3427" y="26499"/>
                  <a:pt x="3677" y="26339"/>
                  <a:pt x="4016" y="26303"/>
                </a:cubicBezTo>
                <a:cubicBezTo>
                  <a:pt x="4081" y="26290"/>
                  <a:pt x="4147" y="26248"/>
                  <a:pt x="4220" y="26248"/>
                </a:cubicBezTo>
                <a:close/>
                <a:moveTo>
                  <a:pt x="5104" y="26036"/>
                </a:moveTo>
                <a:cubicBezTo>
                  <a:pt x="4979" y="26303"/>
                  <a:pt x="4836" y="26571"/>
                  <a:pt x="4711" y="26821"/>
                </a:cubicBezTo>
                <a:cubicBezTo>
                  <a:pt x="4426" y="27445"/>
                  <a:pt x="4158" y="28070"/>
                  <a:pt x="4033" y="28730"/>
                </a:cubicBezTo>
                <a:cubicBezTo>
                  <a:pt x="3998" y="28873"/>
                  <a:pt x="3926" y="28944"/>
                  <a:pt x="3801" y="28962"/>
                </a:cubicBezTo>
                <a:cubicBezTo>
                  <a:pt x="3623" y="28997"/>
                  <a:pt x="3462" y="29033"/>
                  <a:pt x="3302" y="29069"/>
                </a:cubicBezTo>
                <a:cubicBezTo>
                  <a:pt x="3272" y="29077"/>
                  <a:pt x="3246" y="29082"/>
                  <a:pt x="3226" y="29082"/>
                </a:cubicBezTo>
                <a:cubicBezTo>
                  <a:pt x="3164" y="29082"/>
                  <a:pt x="3150" y="29039"/>
                  <a:pt x="3177" y="28944"/>
                </a:cubicBezTo>
                <a:cubicBezTo>
                  <a:pt x="3230" y="28730"/>
                  <a:pt x="3302" y="28516"/>
                  <a:pt x="3373" y="28319"/>
                </a:cubicBezTo>
                <a:cubicBezTo>
                  <a:pt x="3641" y="27659"/>
                  <a:pt x="3962" y="26999"/>
                  <a:pt x="4444" y="26446"/>
                </a:cubicBezTo>
                <a:cubicBezTo>
                  <a:pt x="4604" y="26250"/>
                  <a:pt x="4765" y="26036"/>
                  <a:pt x="5104" y="26036"/>
                </a:cubicBezTo>
                <a:close/>
                <a:moveTo>
                  <a:pt x="17750" y="28208"/>
                </a:moveTo>
                <a:cubicBezTo>
                  <a:pt x="17897" y="28208"/>
                  <a:pt x="18040" y="28221"/>
                  <a:pt x="18183" y="28248"/>
                </a:cubicBezTo>
                <a:cubicBezTo>
                  <a:pt x="18290" y="28266"/>
                  <a:pt x="18308" y="28319"/>
                  <a:pt x="18290" y="28444"/>
                </a:cubicBezTo>
                <a:cubicBezTo>
                  <a:pt x="18254" y="28605"/>
                  <a:pt x="18183" y="28748"/>
                  <a:pt x="18111" y="28890"/>
                </a:cubicBezTo>
                <a:cubicBezTo>
                  <a:pt x="18022" y="29087"/>
                  <a:pt x="17933" y="29283"/>
                  <a:pt x="17808" y="29533"/>
                </a:cubicBezTo>
                <a:cubicBezTo>
                  <a:pt x="17683" y="29051"/>
                  <a:pt x="17522" y="28641"/>
                  <a:pt x="17290" y="28248"/>
                </a:cubicBezTo>
                <a:cubicBezTo>
                  <a:pt x="17451" y="28221"/>
                  <a:pt x="17603" y="28208"/>
                  <a:pt x="17750" y="28208"/>
                </a:cubicBezTo>
                <a:close/>
                <a:moveTo>
                  <a:pt x="17013" y="28305"/>
                </a:moveTo>
                <a:cubicBezTo>
                  <a:pt x="17060" y="28305"/>
                  <a:pt x="17086" y="28339"/>
                  <a:pt x="17112" y="28391"/>
                </a:cubicBezTo>
                <a:cubicBezTo>
                  <a:pt x="17344" y="28765"/>
                  <a:pt x="17487" y="29176"/>
                  <a:pt x="17594" y="29604"/>
                </a:cubicBezTo>
                <a:cubicBezTo>
                  <a:pt x="17683" y="29943"/>
                  <a:pt x="17522" y="30229"/>
                  <a:pt x="17380" y="30568"/>
                </a:cubicBezTo>
                <a:cubicBezTo>
                  <a:pt x="17219" y="29818"/>
                  <a:pt x="16934" y="29158"/>
                  <a:pt x="16470" y="28605"/>
                </a:cubicBezTo>
                <a:cubicBezTo>
                  <a:pt x="16612" y="28444"/>
                  <a:pt x="16791" y="28391"/>
                  <a:pt x="16951" y="28319"/>
                </a:cubicBezTo>
                <a:cubicBezTo>
                  <a:pt x="16975" y="28310"/>
                  <a:pt x="16995" y="28305"/>
                  <a:pt x="17013" y="28305"/>
                </a:cubicBezTo>
                <a:close/>
                <a:moveTo>
                  <a:pt x="16238" y="28748"/>
                </a:moveTo>
                <a:cubicBezTo>
                  <a:pt x="16720" y="29247"/>
                  <a:pt x="16969" y="29854"/>
                  <a:pt x="17130" y="30514"/>
                </a:cubicBezTo>
                <a:cubicBezTo>
                  <a:pt x="17130" y="30585"/>
                  <a:pt x="17148" y="30657"/>
                  <a:pt x="17166" y="30728"/>
                </a:cubicBezTo>
                <a:cubicBezTo>
                  <a:pt x="17201" y="30907"/>
                  <a:pt x="17201" y="31085"/>
                  <a:pt x="17094" y="31246"/>
                </a:cubicBezTo>
                <a:cubicBezTo>
                  <a:pt x="16987" y="31442"/>
                  <a:pt x="16934" y="31656"/>
                  <a:pt x="16791" y="31888"/>
                </a:cubicBezTo>
                <a:cubicBezTo>
                  <a:pt x="16737" y="31656"/>
                  <a:pt x="16684" y="31460"/>
                  <a:pt x="16630" y="31246"/>
                </a:cubicBezTo>
                <a:cubicBezTo>
                  <a:pt x="16470" y="30550"/>
                  <a:pt x="16238" y="29872"/>
                  <a:pt x="15827" y="29283"/>
                </a:cubicBezTo>
                <a:cubicBezTo>
                  <a:pt x="15774" y="29194"/>
                  <a:pt x="15792" y="29158"/>
                  <a:pt x="15845" y="29087"/>
                </a:cubicBezTo>
                <a:cubicBezTo>
                  <a:pt x="15970" y="28962"/>
                  <a:pt x="16095" y="28855"/>
                  <a:pt x="16238" y="28748"/>
                </a:cubicBezTo>
                <a:close/>
                <a:moveTo>
                  <a:pt x="15613" y="29390"/>
                </a:moveTo>
                <a:cubicBezTo>
                  <a:pt x="15774" y="29551"/>
                  <a:pt x="15863" y="29711"/>
                  <a:pt x="15952" y="29890"/>
                </a:cubicBezTo>
                <a:cubicBezTo>
                  <a:pt x="16238" y="30478"/>
                  <a:pt x="16434" y="31103"/>
                  <a:pt x="16541" y="31745"/>
                </a:cubicBezTo>
                <a:cubicBezTo>
                  <a:pt x="16577" y="31906"/>
                  <a:pt x="16577" y="32066"/>
                  <a:pt x="16577" y="32227"/>
                </a:cubicBezTo>
                <a:cubicBezTo>
                  <a:pt x="16577" y="32423"/>
                  <a:pt x="16470" y="32566"/>
                  <a:pt x="16345" y="32744"/>
                </a:cubicBezTo>
                <a:cubicBezTo>
                  <a:pt x="16273" y="32530"/>
                  <a:pt x="16220" y="32334"/>
                  <a:pt x="16184" y="32156"/>
                </a:cubicBezTo>
                <a:cubicBezTo>
                  <a:pt x="15988" y="31478"/>
                  <a:pt x="15685" y="30871"/>
                  <a:pt x="15292" y="30300"/>
                </a:cubicBezTo>
                <a:cubicBezTo>
                  <a:pt x="15185" y="30157"/>
                  <a:pt x="15185" y="30050"/>
                  <a:pt x="15274" y="29907"/>
                </a:cubicBezTo>
                <a:cubicBezTo>
                  <a:pt x="15363" y="29729"/>
                  <a:pt x="15471" y="29568"/>
                  <a:pt x="15613" y="29390"/>
                </a:cubicBezTo>
                <a:close/>
                <a:moveTo>
                  <a:pt x="5446" y="32573"/>
                </a:moveTo>
                <a:cubicBezTo>
                  <a:pt x="5514" y="32573"/>
                  <a:pt x="5610" y="32592"/>
                  <a:pt x="5746" y="32619"/>
                </a:cubicBezTo>
                <a:cubicBezTo>
                  <a:pt x="5818" y="32637"/>
                  <a:pt x="5907" y="32655"/>
                  <a:pt x="6050" y="32691"/>
                </a:cubicBezTo>
                <a:cubicBezTo>
                  <a:pt x="5782" y="32834"/>
                  <a:pt x="5568" y="32941"/>
                  <a:pt x="5389" y="33066"/>
                </a:cubicBezTo>
                <a:cubicBezTo>
                  <a:pt x="5357" y="33085"/>
                  <a:pt x="5330" y="33095"/>
                  <a:pt x="5309" y="33095"/>
                </a:cubicBezTo>
                <a:cubicBezTo>
                  <a:pt x="5271" y="33095"/>
                  <a:pt x="5253" y="33063"/>
                  <a:pt x="5265" y="32994"/>
                </a:cubicBezTo>
                <a:cubicBezTo>
                  <a:pt x="5277" y="32672"/>
                  <a:pt x="5289" y="32573"/>
                  <a:pt x="5446" y="32573"/>
                </a:cubicBezTo>
                <a:close/>
                <a:moveTo>
                  <a:pt x="6902" y="31587"/>
                </a:moveTo>
                <a:cubicBezTo>
                  <a:pt x="6963" y="31587"/>
                  <a:pt x="7024" y="31591"/>
                  <a:pt x="7084" y="31602"/>
                </a:cubicBezTo>
                <a:cubicBezTo>
                  <a:pt x="8387" y="31745"/>
                  <a:pt x="9475" y="32298"/>
                  <a:pt x="10260" y="33351"/>
                </a:cubicBezTo>
                <a:cubicBezTo>
                  <a:pt x="10296" y="33387"/>
                  <a:pt x="10296" y="33422"/>
                  <a:pt x="10350" y="33494"/>
                </a:cubicBezTo>
                <a:cubicBezTo>
                  <a:pt x="8708" y="33119"/>
                  <a:pt x="7120" y="32637"/>
                  <a:pt x="5479" y="32280"/>
                </a:cubicBezTo>
                <a:cubicBezTo>
                  <a:pt x="5746" y="31906"/>
                  <a:pt x="6085" y="31692"/>
                  <a:pt x="6496" y="31620"/>
                </a:cubicBezTo>
                <a:cubicBezTo>
                  <a:pt x="6631" y="31608"/>
                  <a:pt x="6766" y="31587"/>
                  <a:pt x="6902" y="31587"/>
                </a:cubicBezTo>
                <a:close/>
                <a:moveTo>
                  <a:pt x="15078" y="30389"/>
                </a:moveTo>
                <a:cubicBezTo>
                  <a:pt x="15435" y="30907"/>
                  <a:pt x="15702" y="31442"/>
                  <a:pt x="15881" y="31995"/>
                </a:cubicBezTo>
                <a:cubicBezTo>
                  <a:pt x="15970" y="32263"/>
                  <a:pt x="16024" y="32530"/>
                  <a:pt x="16113" y="32780"/>
                </a:cubicBezTo>
                <a:cubicBezTo>
                  <a:pt x="16202" y="33066"/>
                  <a:pt x="16077" y="33280"/>
                  <a:pt x="15899" y="33512"/>
                </a:cubicBezTo>
                <a:cubicBezTo>
                  <a:pt x="15827" y="33369"/>
                  <a:pt x="15827" y="33244"/>
                  <a:pt x="15792" y="33137"/>
                </a:cubicBezTo>
                <a:cubicBezTo>
                  <a:pt x="15595" y="32441"/>
                  <a:pt x="15310" y="31781"/>
                  <a:pt x="14900" y="31174"/>
                </a:cubicBezTo>
                <a:cubicBezTo>
                  <a:pt x="14864" y="31139"/>
                  <a:pt x="14828" y="31085"/>
                  <a:pt x="14846" y="31031"/>
                </a:cubicBezTo>
                <a:cubicBezTo>
                  <a:pt x="14900" y="30817"/>
                  <a:pt x="14953" y="30621"/>
                  <a:pt x="15078" y="30389"/>
                </a:cubicBezTo>
                <a:close/>
                <a:moveTo>
                  <a:pt x="6499" y="32817"/>
                </a:moveTo>
                <a:cubicBezTo>
                  <a:pt x="6633" y="32817"/>
                  <a:pt x="6767" y="32853"/>
                  <a:pt x="6906" y="32923"/>
                </a:cubicBezTo>
                <a:cubicBezTo>
                  <a:pt x="6460" y="33155"/>
                  <a:pt x="6085" y="33422"/>
                  <a:pt x="5711" y="33726"/>
                </a:cubicBezTo>
                <a:cubicBezTo>
                  <a:pt x="5666" y="33761"/>
                  <a:pt x="5630" y="33784"/>
                  <a:pt x="5599" y="33784"/>
                </a:cubicBezTo>
                <a:cubicBezTo>
                  <a:pt x="5568" y="33784"/>
                  <a:pt x="5541" y="33761"/>
                  <a:pt x="5514" y="33708"/>
                </a:cubicBezTo>
                <a:cubicBezTo>
                  <a:pt x="5496" y="33672"/>
                  <a:pt x="5479" y="33654"/>
                  <a:pt x="5461" y="33637"/>
                </a:cubicBezTo>
                <a:cubicBezTo>
                  <a:pt x="5318" y="33405"/>
                  <a:pt x="5318" y="33369"/>
                  <a:pt x="5532" y="33226"/>
                </a:cubicBezTo>
                <a:cubicBezTo>
                  <a:pt x="5746" y="33101"/>
                  <a:pt x="5960" y="32994"/>
                  <a:pt x="6175" y="32887"/>
                </a:cubicBezTo>
                <a:cubicBezTo>
                  <a:pt x="6285" y="32840"/>
                  <a:pt x="6392" y="32817"/>
                  <a:pt x="6499" y="32817"/>
                </a:cubicBezTo>
                <a:close/>
                <a:moveTo>
                  <a:pt x="7371" y="33022"/>
                </a:moveTo>
                <a:cubicBezTo>
                  <a:pt x="7383" y="33022"/>
                  <a:pt x="7395" y="33025"/>
                  <a:pt x="7406" y="33030"/>
                </a:cubicBezTo>
                <a:cubicBezTo>
                  <a:pt x="7655" y="33083"/>
                  <a:pt x="7905" y="33137"/>
                  <a:pt x="8155" y="33244"/>
                </a:cubicBezTo>
                <a:cubicBezTo>
                  <a:pt x="7870" y="33387"/>
                  <a:pt x="7620" y="33512"/>
                  <a:pt x="7388" y="33654"/>
                </a:cubicBezTo>
                <a:cubicBezTo>
                  <a:pt x="7084" y="33868"/>
                  <a:pt x="6799" y="34083"/>
                  <a:pt x="6549" y="34332"/>
                </a:cubicBezTo>
                <a:cubicBezTo>
                  <a:pt x="6502" y="34380"/>
                  <a:pt x="6462" y="34404"/>
                  <a:pt x="6414" y="34404"/>
                </a:cubicBezTo>
                <a:cubicBezTo>
                  <a:pt x="6391" y="34404"/>
                  <a:pt x="6365" y="34398"/>
                  <a:pt x="6335" y="34386"/>
                </a:cubicBezTo>
                <a:cubicBezTo>
                  <a:pt x="6139" y="34279"/>
                  <a:pt x="5943" y="34172"/>
                  <a:pt x="5764" y="33976"/>
                </a:cubicBezTo>
                <a:cubicBezTo>
                  <a:pt x="6228" y="33565"/>
                  <a:pt x="6728" y="33262"/>
                  <a:pt x="7281" y="33048"/>
                </a:cubicBezTo>
                <a:cubicBezTo>
                  <a:pt x="7306" y="33035"/>
                  <a:pt x="7340" y="33022"/>
                  <a:pt x="7371" y="33022"/>
                </a:cubicBezTo>
                <a:close/>
                <a:moveTo>
                  <a:pt x="9754" y="33646"/>
                </a:moveTo>
                <a:cubicBezTo>
                  <a:pt x="9804" y="33646"/>
                  <a:pt x="9854" y="33654"/>
                  <a:pt x="9904" y="33672"/>
                </a:cubicBezTo>
                <a:cubicBezTo>
                  <a:pt x="10029" y="33726"/>
                  <a:pt x="10171" y="33744"/>
                  <a:pt x="10296" y="33815"/>
                </a:cubicBezTo>
                <a:cubicBezTo>
                  <a:pt x="9973" y="34121"/>
                  <a:pt x="8706" y="34639"/>
                  <a:pt x="8049" y="34639"/>
                </a:cubicBezTo>
                <a:cubicBezTo>
                  <a:pt x="8017" y="34639"/>
                  <a:pt x="7987" y="34638"/>
                  <a:pt x="7959" y="34636"/>
                </a:cubicBezTo>
                <a:cubicBezTo>
                  <a:pt x="8137" y="34475"/>
                  <a:pt x="8298" y="34332"/>
                  <a:pt x="8476" y="34225"/>
                </a:cubicBezTo>
                <a:cubicBezTo>
                  <a:pt x="8797" y="34029"/>
                  <a:pt x="9119" y="33833"/>
                  <a:pt x="9475" y="33708"/>
                </a:cubicBezTo>
                <a:cubicBezTo>
                  <a:pt x="9568" y="33673"/>
                  <a:pt x="9661" y="33646"/>
                  <a:pt x="9754" y="33646"/>
                </a:cubicBezTo>
                <a:close/>
                <a:moveTo>
                  <a:pt x="8603" y="33349"/>
                </a:moveTo>
                <a:cubicBezTo>
                  <a:pt x="8644" y="33349"/>
                  <a:pt x="8685" y="33355"/>
                  <a:pt x="8726" y="33369"/>
                </a:cubicBezTo>
                <a:cubicBezTo>
                  <a:pt x="8904" y="33440"/>
                  <a:pt x="9101" y="33458"/>
                  <a:pt x="9279" y="33529"/>
                </a:cubicBezTo>
                <a:cubicBezTo>
                  <a:pt x="9261" y="33547"/>
                  <a:pt x="9243" y="33583"/>
                  <a:pt x="9226" y="33583"/>
                </a:cubicBezTo>
                <a:cubicBezTo>
                  <a:pt x="8672" y="33851"/>
                  <a:pt x="8209" y="34225"/>
                  <a:pt x="7709" y="34600"/>
                </a:cubicBezTo>
                <a:cubicBezTo>
                  <a:pt x="7673" y="34618"/>
                  <a:pt x="7620" y="34671"/>
                  <a:pt x="7566" y="34671"/>
                </a:cubicBezTo>
                <a:cubicBezTo>
                  <a:pt x="7263" y="34671"/>
                  <a:pt x="6977" y="34636"/>
                  <a:pt x="6692" y="34511"/>
                </a:cubicBezTo>
                <a:cubicBezTo>
                  <a:pt x="6745" y="34386"/>
                  <a:pt x="6835" y="34315"/>
                  <a:pt x="6924" y="34261"/>
                </a:cubicBezTo>
                <a:cubicBezTo>
                  <a:pt x="7370" y="33904"/>
                  <a:pt x="7852" y="33583"/>
                  <a:pt x="8405" y="33387"/>
                </a:cubicBezTo>
                <a:cubicBezTo>
                  <a:pt x="8471" y="33365"/>
                  <a:pt x="8537" y="33349"/>
                  <a:pt x="8603" y="33349"/>
                </a:cubicBezTo>
                <a:close/>
                <a:moveTo>
                  <a:pt x="14793" y="31495"/>
                </a:moveTo>
                <a:cubicBezTo>
                  <a:pt x="14900" y="31602"/>
                  <a:pt x="14953" y="31710"/>
                  <a:pt x="15007" y="31799"/>
                </a:cubicBezTo>
                <a:cubicBezTo>
                  <a:pt x="15310" y="32405"/>
                  <a:pt x="15542" y="33030"/>
                  <a:pt x="15685" y="33708"/>
                </a:cubicBezTo>
                <a:cubicBezTo>
                  <a:pt x="15702" y="33779"/>
                  <a:pt x="15702" y="33851"/>
                  <a:pt x="15667" y="33940"/>
                </a:cubicBezTo>
                <a:cubicBezTo>
                  <a:pt x="15506" y="34225"/>
                  <a:pt x="15346" y="34493"/>
                  <a:pt x="15167" y="34832"/>
                </a:cubicBezTo>
                <a:cubicBezTo>
                  <a:pt x="14810" y="33726"/>
                  <a:pt x="14614" y="32655"/>
                  <a:pt x="14793" y="31495"/>
                </a:cubicBezTo>
                <a:close/>
                <a:moveTo>
                  <a:pt x="18653" y="28410"/>
                </a:moveTo>
                <a:cubicBezTo>
                  <a:pt x="18676" y="28410"/>
                  <a:pt x="18703" y="28416"/>
                  <a:pt x="18736" y="28426"/>
                </a:cubicBezTo>
                <a:cubicBezTo>
                  <a:pt x="19271" y="28641"/>
                  <a:pt x="19646" y="28997"/>
                  <a:pt x="19860" y="29515"/>
                </a:cubicBezTo>
                <a:cubicBezTo>
                  <a:pt x="20074" y="30104"/>
                  <a:pt x="20056" y="30692"/>
                  <a:pt x="19878" y="31281"/>
                </a:cubicBezTo>
                <a:cubicBezTo>
                  <a:pt x="19539" y="32316"/>
                  <a:pt x="18914" y="33119"/>
                  <a:pt x="18040" y="33708"/>
                </a:cubicBezTo>
                <a:cubicBezTo>
                  <a:pt x="17451" y="34118"/>
                  <a:pt x="16827" y="34493"/>
                  <a:pt x="16184" y="34814"/>
                </a:cubicBezTo>
                <a:cubicBezTo>
                  <a:pt x="15952" y="34921"/>
                  <a:pt x="15720" y="35010"/>
                  <a:pt x="15435" y="35064"/>
                </a:cubicBezTo>
                <a:cubicBezTo>
                  <a:pt x="15702" y="34546"/>
                  <a:pt x="15988" y="34065"/>
                  <a:pt x="16256" y="33583"/>
                </a:cubicBezTo>
                <a:cubicBezTo>
                  <a:pt x="16916" y="32495"/>
                  <a:pt x="17415" y="31335"/>
                  <a:pt x="17861" y="30139"/>
                </a:cubicBezTo>
                <a:cubicBezTo>
                  <a:pt x="18022" y="29711"/>
                  <a:pt x="18218" y="29283"/>
                  <a:pt x="18415" y="28873"/>
                </a:cubicBezTo>
                <a:cubicBezTo>
                  <a:pt x="18468" y="28765"/>
                  <a:pt x="18539" y="28658"/>
                  <a:pt x="18557" y="28516"/>
                </a:cubicBezTo>
                <a:cubicBezTo>
                  <a:pt x="18570" y="28441"/>
                  <a:pt x="18600" y="28410"/>
                  <a:pt x="18653" y="28410"/>
                </a:cubicBezTo>
                <a:close/>
                <a:moveTo>
                  <a:pt x="15210" y="1"/>
                </a:moveTo>
                <a:cubicBezTo>
                  <a:pt x="14942" y="1"/>
                  <a:pt x="14683" y="86"/>
                  <a:pt x="14489" y="235"/>
                </a:cubicBezTo>
                <a:cubicBezTo>
                  <a:pt x="14186" y="449"/>
                  <a:pt x="13990" y="753"/>
                  <a:pt x="13829" y="1074"/>
                </a:cubicBezTo>
                <a:cubicBezTo>
                  <a:pt x="13722" y="1306"/>
                  <a:pt x="13651" y="1538"/>
                  <a:pt x="13544" y="1788"/>
                </a:cubicBezTo>
                <a:cubicBezTo>
                  <a:pt x="13472" y="1734"/>
                  <a:pt x="13401" y="1680"/>
                  <a:pt x="13347" y="1645"/>
                </a:cubicBezTo>
                <a:cubicBezTo>
                  <a:pt x="12905" y="1324"/>
                  <a:pt x="12423" y="1148"/>
                  <a:pt x="11914" y="1148"/>
                </a:cubicBezTo>
                <a:cubicBezTo>
                  <a:pt x="11828" y="1148"/>
                  <a:pt x="11740" y="1153"/>
                  <a:pt x="11652" y="1163"/>
                </a:cubicBezTo>
                <a:cubicBezTo>
                  <a:pt x="10707" y="1288"/>
                  <a:pt x="9957" y="1734"/>
                  <a:pt x="9511" y="2608"/>
                </a:cubicBezTo>
                <a:cubicBezTo>
                  <a:pt x="9208" y="3197"/>
                  <a:pt x="9101" y="3804"/>
                  <a:pt x="9279" y="4446"/>
                </a:cubicBezTo>
                <a:cubicBezTo>
                  <a:pt x="9529" y="5303"/>
                  <a:pt x="10011" y="6016"/>
                  <a:pt x="10653" y="6641"/>
                </a:cubicBezTo>
                <a:cubicBezTo>
                  <a:pt x="11046" y="7033"/>
                  <a:pt x="11527" y="7337"/>
                  <a:pt x="12027" y="7586"/>
                </a:cubicBezTo>
                <a:cubicBezTo>
                  <a:pt x="12669" y="7908"/>
                  <a:pt x="13312" y="8193"/>
                  <a:pt x="14025" y="8282"/>
                </a:cubicBezTo>
                <a:cubicBezTo>
                  <a:pt x="14204" y="8300"/>
                  <a:pt x="14346" y="8371"/>
                  <a:pt x="14454" y="8496"/>
                </a:cubicBezTo>
                <a:cubicBezTo>
                  <a:pt x="14596" y="8639"/>
                  <a:pt x="14721" y="8782"/>
                  <a:pt x="14864" y="8925"/>
                </a:cubicBezTo>
                <a:cubicBezTo>
                  <a:pt x="14971" y="9032"/>
                  <a:pt x="15024" y="9174"/>
                  <a:pt x="15042" y="9353"/>
                </a:cubicBezTo>
                <a:cubicBezTo>
                  <a:pt x="15060" y="10031"/>
                  <a:pt x="15060" y="10727"/>
                  <a:pt x="15096" y="11405"/>
                </a:cubicBezTo>
                <a:cubicBezTo>
                  <a:pt x="15132" y="11886"/>
                  <a:pt x="15114" y="12350"/>
                  <a:pt x="15114" y="12832"/>
                </a:cubicBezTo>
                <a:cubicBezTo>
                  <a:pt x="15114" y="13474"/>
                  <a:pt x="15114" y="14135"/>
                  <a:pt x="15132" y="14777"/>
                </a:cubicBezTo>
                <a:cubicBezTo>
                  <a:pt x="15132" y="14938"/>
                  <a:pt x="15114" y="15098"/>
                  <a:pt x="15078" y="15241"/>
                </a:cubicBezTo>
                <a:cubicBezTo>
                  <a:pt x="14739" y="16347"/>
                  <a:pt x="14400" y="17435"/>
                  <a:pt x="14079" y="18524"/>
                </a:cubicBezTo>
                <a:cubicBezTo>
                  <a:pt x="13990" y="18774"/>
                  <a:pt x="13936" y="19023"/>
                  <a:pt x="13811" y="19309"/>
                </a:cubicBezTo>
                <a:cubicBezTo>
                  <a:pt x="13758" y="19006"/>
                  <a:pt x="13704" y="18756"/>
                  <a:pt x="13651" y="18506"/>
                </a:cubicBezTo>
                <a:cubicBezTo>
                  <a:pt x="13419" y="17578"/>
                  <a:pt x="13133" y="16668"/>
                  <a:pt x="12794" y="15794"/>
                </a:cubicBezTo>
                <a:cubicBezTo>
                  <a:pt x="12651" y="15401"/>
                  <a:pt x="12634" y="15045"/>
                  <a:pt x="12723" y="14670"/>
                </a:cubicBezTo>
                <a:cubicBezTo>
                  <a:pt x="12848" y="14152"/>
                  <a:pt x="12937" y="13617"/>
                  <a:pt x="12955" y="13082"/>
                </a:cubicBezTo>
                <a:cubicBezTo>
                  <a:pt x="12955" y="12190"/>
                  <a:pt x="12794" y="11333"/>
                  <a:pt x="12384" y="10548"/>
                </a:cubicBezTo>
                <a:cubicBezTo>
                  <a:pt x="12205" y="10156"/>
                  <a:pt x="11991" y="9799"/>
                  <a:pt x="11706" y="9478"/>
                </a:cubicBezTo>
                <a:cubicBezTo>
                  <a:pt x="11380" y="9152"/>
                  <a:pt x="10940" y="8958"/>
                  <a:pt x="10521" y="8958"/>
                </a:cubicBezTo>
                <a:cubicBezTo>
                  <a:pt x="10344" y="8958"/>
                  <a:pt x="10170" y="8993"/>
                  <a:pt x="10011" y="9067"/>
                </a:cubicBezTo>
                <a:cubicBezTo>
                  <a:pt x="9529" y="9281"/>
                  <a:pt x="9226" y="9656"/>
                  <a:pt x="9065" y="10156"/>
                </a:cubicBezTo>
                <a:cubicBezTo>
                  <a:pt x="8904" y="10637"/>
                  <a:pt x="8887" y="11137"/>
                  <a:pt x="8994" y="11637"/>
                </a:cubicBezTo>
                <a:cubicBezTo>
                  <a:pt x="9065" y="11940"/>
                  <a:pt x="9172" y="12243"/>
                  <a:pt x="9333" y="12511"/>
                </a:cubicBezTo>
                <a:cubicBezTo>
                  <a:pt x="9814" y="13350"/>
                  <a:pt x="10510" y="14010"/>
                  <a:pt x="11242" y="14616"/>
                </a:cubicBezTo>
                <a:cubicBezTo>
                  <a:pt x="11509" y="14848"/>
                  <a:pt x="11813" y="15009"/>
                  <a:pt x="12098" y="15187"/>
                </a:cubicBezTo>
                <a:cubicBezTo>
                  <a:pt x="12241" y="15277"/>
                  <a:pt x="12348" y="15401"/>
                  <a:pt x="12402" y="15562"/>
                </a:cubicBezTo>
                <a:cubicBezTo>
                  <a:pt x="12544" y="16008"/>
                  <a:pt x="12723" y="16454"/>
                  <a:pt x="12866" y="16900"/>
                </a:cubicBezTo>
                <a:cubicBezTo>
                  <a:pt x="13169" y="17810"/>
                  <a:pt x="13401" y="18738"/>
                  <a:pt x="13597" y="19684"/>
                </a:cubicBezTo>
                <a:cubicBezTo>
                  <a:pt x="13615" y="19809"/>
                  <a:pt x="13633" y="19933"/>
                  <a:pt x="13597" y="20076"/>
                </a:cubicBezTo>
                <a:cubicBezTo>
                  <a:pt x="13490" y="20397"/>
                  <a:pt x="13401" y="20718"/>
                  <a:pt x="13294" y="21040"/>
                </a:cubicBezTo>
                <a:cubicBezTo>
                  <a:pt x="12830" y="22521"/>
                  <a:pt x="12348" y="23984"/>
                  <a:pt x="11831" y="25447"/>
                </a:cubicBezTo>
                <a:cubicBezTo>
                  <a:pt x="11688" y="25839"/>
                  <a:pt x="11545" y="26232"/>
                  <a:pt x="11402" y="26660"/>
                </a:cubicBezTo>
                <a:lnTo>
                  <a:pt x="11402" y="26678"/>
                </a:lnTo>
                <a:cubicBezTo>
                  <a:pt x="11010" y="26303"/>
                  <a:pt x="10707" y="25911"/>
                  <a:pt x="10421" y="25500"/>
                </a:cubicBezTo>
                <a:cubicBezTo>
                  <a:pt x="10207" y="25215"/>
                  <a:pt x="10011" y="24911"/>
                  <a:pt x="9743" y="24662"/>
                </a:cubicBezTo>
                <a:cubicBezTo>
                  <a:pt x="9386" y="24305"/>
                  <a:pt x="9047" y="23948"/>
                  <a:pt x="8690" y="23591"/>
                </a:cubicBezTo>
                <a:cubicBezTo>
                  <a:pt x="8565" y="23484"/>
                  <a:pt x="8494" y="23359"/>
                  <a:pt x="8476" y="23199"/>
                </a:cubicBezTo>
                <a:cubicBezTo>
                  <a:pt x="8405" y="22860"/>
                  <a:pt x="8280" y="22538"/>
                  <a:pt x="8119" y="22235"/>
                </a:cubicBezTo>
                <a:cubicBezTo>
                  <a:pt x="7745" y="21486"/>
                  <a:pt x="7281" y="20808"/>
                  <a:pt x="6763" y="20165"/>
                </a:cubicBezTo>
                <a:cubicBezTo>
                  <a:pt x="6353" y="19648"/>
                  <a:pt x="5871" y="19202"/>
                  <a:pt x="5282" y="18881"/>
                </a:cubicBezTo>
                <a:cubicBezTo>
                  <a:pt x="4825" y="18615"/>
                  <a:pt x="4344" y="18447"/>
                  <a:pt x="3818" y="18447"/>
                </a:cubicBezTo>
                <a:cubicBezTo>
                  <a:pt x="3707" y="18447"/>
                  <a:pt x="3595" y="18455"/>
                  <a:pt x="3480" y="18470"/>
                </a:cubicBezTo>
                <a:cubicBezTo>
                  <a:pt x="3070" y="18542"/>
                  <a:pt x="2731" y="18738"/>
                  <a:pt x="2481" y="19059"/>
                </a:cubicBezTo>
                <a:cubicBezTo>
                  <a:pt x="2106" y="19541"/>
                  <a:pt x="1964" y="20076"/>
                  <a:pt x="2160" y="20683"/>
                </a:cubicBezTo>
                <a:cubicBezTo>
                  <a:pt x="2428" y="21539"/>
                  <a:pt x="2945" y="22253"/>
                  <a:pt x="3659" y="22806"/>
                </a:cubicBezTo>
                <a:cubicBezTo>
                  <a:pt x="4265" y="23270"/>
                  <a:pt x="4961" y="23502"/>
                  <a:pt x="5711" y="23627"/>
                </a:cubicBezTo>
                <a:cubicBezTo>
                  <a:pt x="6103" y="23680"/>
                  <a:pt x="6496" y="23680"/>
                  <a:pt x="6870" y="23734"/>
                </a:cubicBezTo>
                <a:cubicBezTo>
                  <a:pt x="7186" y="23772"/>
                  <a:pt x="7492" y="23810"/>
                  <a:pt x="7802" y="23810"/>
                </a:cubicBezTo>
                <a:cubicBezTo>
                  <a:pt x="7931" y="23810"/>
                  <a:pt x="8060" y="23803"/>
                  <a:pt x="8191" y="23787"/>
                </a:cubicBezTo>
                <a:cubicBezTo>
                  <a:pt x="8225" y="23782"/>
                  <a:pt x="8257" y="23780"/>
                  <a:pt x="8288" y="23780"/>
                </a:cubicBezTo>
                <a:cubicBezTo>
                  <a:pt x="8465" y="23780"/>
                  <a:pt x="8586" y="23865"/>
                  <a:pt x="8708" y="24002"/>
                </a:cubicBezTo>
                <a:cubicBezTo>
                  <a:pt x="8976" y="24287"/>
                  <a:pt x="9261" y="24555"/>
                  <a:pt x="9529" y="24822"/>
                </a:cubicBezTo>
                <a:cubicBezTo>
                  <a:pt x="9582" y="24876"/>
                  <a:pt x="9636" y="24929"/>
                  <a:pt x="9654" y="25001"/>
                </a:cubicBezTo>
                <a:cubicBezTo>
                  <a:pt x="9083" y="25036"/>
                  <a:pt x="8548" y="25054"/>
                  <a:pt x="7994" y="25090"/>
                </a:cubicBezTo>
                <a:cubicBezTo>
                  <a:pt x="7971" y="25093"/>
                  <a:pt x="7947" y="25094"/>
                  <a:pt x="7924" y="25094"/>
                </a:cubicBezTo>
                <a:cubicBezTo>
                  <a:pt x="7810" y="25094"/>
                  <a:pt x="7706" y="25057"/>
                  <a:pt x="7602" y="24983"/>
                </a:cubicBezTo>
                <a:cubicBezTo>
                  <a:pt x="7299" y="24804"/>
                  <a:pt x="6977" y="24680"/>
                  <a:pt x="6656" y="24572"/>
                </a:cubicBezTo>
                <a:cubicBezTo>
                  <a:pt x="5907" y="24358"/>
                  <a:pt x="5157" y="24323"/>
                  <a:pt x="4390" y="24323"/>
                </a:cubicBezTo>
                <a:cubicBezTo>
                  <a:pt x="3534" y="24341"/>
                  <a:pt x="2695" y="24519"/>
                  <a:pt x="1892" y="24822"/>
                </a:cubicBezTo>
                <a:cubicBezTo>
                  <a:pt x="1446" y="24983"/>
                  <a:pt x="1036" y="25197"/>
                  <a:pt x="697" y="25536"/>
                </a:cubicBezTo>
                <a:cubicBezTo>
                  <a:pt x="215" y="26000"/>
                  <a:pt x="1" y="26589"/>
                  <a:pt x="126" y="27249"/>
                </a:cubicBezTo>
                <a:cubicBezTo>
                  <a:pt x="269" y="28087"/>
                  <a:pt x="750" y="28712"/>
                  <a:pt x="1518" y="29069"/>
                </a:cubicBezTo>
                <a:cubicBezTo>
                  <a:pt x="1991" y="29305"/>
                  <a:pt x="2485" y="29428"/>
                  <a:pt x="2992" y="29428"/>
                </a:cubicBezTo>
                <a:cubicBezTo>
                  <a:pt x="3288" y="29428"/>
                  <a:pt x="3588" y="29386"/>
                  <a:pt x="3891" y="29301"/>
                </a:cubicBezTo>
                <a:cubicBezTo>
                  <a:pt x="4515" y="29140"/>
                  <a:pt x="5086" y="28873"/>
                  <a:pt x="5550" y="28426"/>
                </a:cubicBezTo>
                <a:cubicBezTo>
                  <a:pt x="6014" y="27980"/>
                  <a:pt x="6424" y="27481"/>
                  <a:pt x="6781" y="26963"/>
                </a:cubicBezTo>
                <a:cubicBezTo>
                  <a:pt x="7102" y="26499"/>
                  <a:pt x="7334" y="26000"/>
                  <a:pt x="7638" y="25536"/>
                </a:cubicBezTo>
                <a:cubicBezTo>
                  <a:pt x="7691" y="25465"/>
                  <a:pt x="7709" y="25393"/>
                  <a:pt x="7816" y="25393"/>
                </a:cubicBezTo>
                <a:cubicBezTo>
                  <a:pt x="8351" y="25393"/>
                  <a:pt x="8887" y="25331"/>
                  <a:pt x="9422" y="25331"/>
                </a:cubicBezTo>
                <a:cubicBezTo>
                  <a:pt x="9529" y="25331"/>
                  <a:pt x="9636" y="25334"/>
                  <a:pt x="9743" y="25340"/>
                </a:cubicBezTo>
                <a:cubicBezTo>
                  <a:pt x="9886" y="25358"/>
                  <a:pt x="10011" y="25411"/>
                  <a:pt x="10100" y="25536"/>
                </a:cubicBezTo>
                <a:cubicBezTo>
                  <a:pt x="10439" y="26018"/>
                  <a:pt x="10778" y="26482"/>
                  <a:pt x="11206" y="26874"/>
                </a:cubicBezTo>
                <a:cubicBezTo>
                  <a:pt x="11278" y="26946"/>
                  <a:pt x="11295" y="27017"/>
                  <a:pt x="11260" y="27124"/>
                </a:cubicBezTo>
                <a:cubicBezTo>
                  <a:pt x="11135" y="27552"/>
                  <a:pt x="11010" y="27998"/>
                  <a:pt x="10867" y="28444"/>
                </a:cubicBezTo>
                <a:cubicBezTo>
                  <a:pt x="10689" y="29104"/>
                  <a:pt x="10671" y="29765"/>
                  <a:pt x="10867" y="30425"/>
                </a:cubicBezTo>
                <a:cubicBezTo>
                  <a:pt x="11188" y="31495"/>
                  <a:pt x="11509" y="32548"/>
                  <a:pt x="11920" y="33583"/>
                </a:cubicBezTo>
                <a:cubicBezTo>
                  <a:pt x="11956" y="33708"/>
                  <a:pt x="12027" y="33833"/>
                  <a:pt x="12027" y="33976"/>
                </a:cubicBezTo>
                <a:cubicBezTo>
                  <a:pt x="11688" y="33868"/>
                  <a:pt x="11367" y="33726"/>
                  <a:pt x="11028" y="33637"/>
                </a:cubicBezTo>
                <a:cubicBezTo>
                  <a:pt x="10849" y="33583"/>
                  <a:pt x="10724" y="33476"/>
                  <a:pt x="10617" y="33333"/>
                </a:cubicBezTo>
                <a:cubicBezTo>
                  <a:pt x="9743" y="32120"/>
                  <a:pt x="8548" y="31478"/>
                  <a:pt x="7102" y="31281"/>
                </a:cubicBezTo>
                <a:cubicBezTo>
                  <a:pt x="7001" y="31268"/>
                  <a:pt x="6901" y="31262"/>
                  <a:pt x="6803" y="31262"/>
                </a:cubicBezTo>
                <a:cubicBezTo>
                  <a:pt x="6228" y="31262"/>
                  <a:pt x="5714" y="31487"/>
                  <a:pt x="5318" y="31959"/>
                </a:cubicBezTo>
                <a:cubicBezTo>
                  <a:pt x="5015" y="32334"/>
                  <a:pt x="4908" y="32780"/>
                  <a:pt x="4997" y="33244"/>
                </a:cubicBezTo>
                <a:cubicBezTo>
                  <a:pt x="5050" y="33583"/>
                  <a:pt x="5211" y="33886"/>
                  <a:pt x="5461" y="34136"/>
                </a:cubicBezTo>
                <a:cubicBezTo>
                  <a:pt x="5728" y="34422"/>
                  <a:pt x="6050" y="34618"/>
                  <a:pt x="6424" y="34761"/>
                </a:cubicBezTo>
                <a:cubicBezTo>
                  <a:pt x="6834" y="34923"/>
                  <a:pt x="7248" y="34995"/>
                  <a:pt x="7661" y="34995"/>
                </a:cubicBezTo>
                <a:cubicBezTo>
                  <a:pt x="8110" y="34995"/>
                  <a:pt x="8556" y="34909"/>
                  <a:pt x="8994" y="34761"/>
                </a:cubicBezTo>
                <a:cubicBezTo>
                  <a:pt x="9565" y="34564"/>
                  <a:pt x="10118" y="34315"/>
                  <a:pt x="10617" y="33976"/>
                </a:cubicBezTo>
                <a:cubicBezTo>
                  <a:pt x="10677" y="33928"/>
                  <a:pt x="10736" y="33896"/>
                  <a:pt x="10801" y="33896"/>
                </a:cubicBezTo>
                <a:cubicBezTo>
                  <a:pt x="10833" y="33896"/>
                  <a:pt x="10867" y="33904"/>
                  <a:pt x="10903" y="33922"/>
                </a:cubicBezTo>
                <a:cubicBezTo>
                  <a:pt x="11260" y="34047"/>
                  <a:pt x="11599" y="34190"/>
                  <a:pt x="11956" y="34315"/>
                </a:cubicBezTo>
                <a:cubicBezTo>
                  <a:pt x="12152" y="34368"/>
                  <a:pt x="12259" y="34493"/>
                  <a:pt x="12330" y="34671"/>
                </a:cubicBezTo>
                <a:cubicBezTo>
                  <a:pt x="12883" y="36152"/>
                  <a:pt x="13347" y="37651"/>
                  <a:pt x="13758" y="39150"/>
                </a:cubicBezTo>
                <a:cubicBezTo>
                  <a:pt x="14079" y="40310"/>
                  <a:pt x="14382" y="41452"/>
                  <a:pt x="14578" y="42629"/>
                </a:cubicBezTo>
                <a:cubicBezTo>
                  <a:pt x="14632" y="42986"/>
                  <a:pt x="14703" y="43325"/>
                  <a:pt x="14775" y="43682"/>
                </a:cubicBezTo>
                <a:cubicBezTo>
                  <a:pt x="14775" y="43735"/>
                  <a:pt x="14775" y="43807"/>
                  <a:pt x="14828" y="43825"/>
                </a:cubicBezTo>
                <a:cubicBezTo>
                  <a:pt x="14840" y="43827"/>
                  <a:pt x="14851" y="43827"/>
                  <a:pt x="14862" y="43827"/>
                </a:cubicBezTo>
                <a:cubicBezTo>
                  <a:pt x="14951" y="43827"/>
                  <a:pt x="15016" y="43767"/>
                  <a:pt x="15096" y="43735"/>
                </a:cubicBezTo>
                <a:cubicBezTo>
                  <a:pt x="15167" y="43718"/>
                  <a:pt x="15167" y="43646"/>
                  <a:pt x="15149" y="43593"/>
                </a:cubicBezTo>
                <a:cubicBezTo>
                  <a:pt x="15114" y="43325"/>
                  <a:pt x="15060" y="43057"/>
                  <a:pt x="15007" y="42790"/>
                </a:cubicBezTo>
                <a:cubicBezTo>
                  <a:pt x="14828" y="41630"/>
                  <a:pt x="14561" y="40488"/>
                  <a:pt x="14239" y="39364"/>
                </a:cubicBezTo>
                <a:cubicBezTo>
                  <a:pt x="14186" y="39221"/>
                  <a:pt x="14168" y="39078"/>
                  <a:pt x="14204" y="38936"/>
                </a:cubicBezTo>
                <a:cubicBezTo>
                  <a:pt x="14239" y="38793"/>
                  <a:pt x="14239" y="38632"/>
                  <a:pt x="14239" y="38490"/>
                </a:cubicBezTo>
                <a:cubicBezTo>
                  <a:pt x="14257" y="37990"/>
                  <a:pt x="14257" y="37508"/>
                  <a:pt x="14436" y="37044"/>
                </a:cubicBezTo>
                <a:cubicBezTo>
                  <a:pt x="14614" y="36545"/>
                  <a:pt x="14882" y="36099"/>
                  <a:pt x="15060" y="35617"/>
                </a:cubicBezTo>
                <a:cubicBezTo>
                  <a:pt x="15096" y="35510"/>
                  <a:pt x="15185" y="35510"/>
                  <a:pt x="15256" y="35492"/>
                </a:cubicBezTo>
                <a:cubicBezTo>
                  <a:pt x="15560" y="35385"/>
                  <a:pt x="15881" y="35296"/>
                  <a:pt x="16184" y="35171"/>
                </a:cubicBezTo>
                <a:cubicBezTo>
                  <a:pt x="16916" y="34850"/>
                  <a:pt x="17612" y="34422"/>
                  <a:pt x="18272" y="33976"/>
                </a:cubicBezTo>
                <a:cubicBezTo>
                  <a:pt x="19235" y="33315"/>
                  <a:pt x="19896" y="32441"/>
                  <a:pt x="20235" y="31299"/>
                </a:cubicBezTo>
                <a:cubicBezTo>
                  <a:pt x="20413" y="30728"/>
                  <a:pt x="20413" y="30139"/>
                  <a:pt x="20252" y="29586"/>
                </a:cubicBezTo>
                <a:cubicBezTo>
                  <a:pt x="20038" y="28908"/>
                  <a:pt x="19592" y="28426"/>
                  <a:pt x="18914" y="28159"/>
                </a:cubicBezTo>
                <a:cubicBezTo>
                  <a:pt x="18492" y="27975"/>
                  <a:pt x="18083" y="27882"/>
                  <a:pt x="17688" y="27882"/>
                </a:cubicBezTo>
                <a:cubicBezTo>
                  <a:pt x="17047" y="27882"/>
                  <a:pt x="16444" y="28126"/>
                  <a:pt x="15881" y="28623"/>
                </a:cubicBezTo>
                <a:cubicBezTo>
                  <a:pt x="15256" y="29194"/>
                  <a:pt x="14864" y="29890"/>
                  <a:pt x="14614" y="30692"/>
                </a:cubicBezTo>
                <a:cubicBezTo>
                  <a:pt x="14382" y="31531"/>
                  <a:pt x="14382" y="32370"/>
                  <a:pt x="14471" y="33226"/>
                </a:cubicBezTo>
                <a:cubicBezTo>
                  <a:pt x="14525" y="33815"/>
                  <a:pt x="14721" y="34386"/>
                  <a:pt x="14864" y="34975"/>
                </a:cubicBezTo>
                <a:cubicBezTo>
                  <a:pt x="14882" y="35082"/>
                  <a:pt x="14882" y="35171"/>
                  <a:pt x="14846" y="35278"/>
                </a:cubicBezTo>
                <a:cubicBezTo>
                  <a:pt x="14668" y="35635"/>
                  <a:pt x="14507" y="35992"/>
                  <a:pt x="14329" y="36366"/>
                </a:cubicBezTo>
                <a:cubicBezTo>
                  <a:pt x="14114" y="36830"/>
                  <a:pt x="13936" y="37312"/>
                  <a:pt x="13918" y="37847"/>
                </a:cubicBezTo>
                <a:cubicBezTo>
                  <a:pt x="13918" y="37919"/>
                  <a:pt x="13918" y="37990"/>
                  <a:pt x="13865" y="38061"/>
                </a:cubicBezTo>
                <a:cubicBezTo>
                  <a:pt x="13847" y="37990"/>
                  <a:pt x="13829" y="37954"/>
                  <a:pt x="13811" y="37901"/>
                </a:cubicBezTo>
                <a:cubicBezTo>
                  <a:pt x="13401" y="36438"/>
                  <a:pt x="12866" y="35028"/>
                  <a:pt x="12295" y="33637"/>
                </a:cubicBezTo>
                <a:cubicBezTo>
                  <a:pt x="11884" y="32619"/>
                  <a:pt x="11527" y="31585"/>
                  <a:pt x="11224" y="30532"/>
                </a:cubicBezTo>
                <a:cubicBezTo>
                  <a:pt x="11117" y="30122"/>
                  <a:pt x="11028" y="29729"/>
                  <a:pt x="11081" y="29301"/>
                </a:cubicBezTo>
                <a:cubicBezTo>
                  <a:pt x="11135" y="28944"/>
                  <a:pt x="11224" y="28605"/>
                  <a:pt x="11331" y="28266"/>
                </a:cubicBezTo>
                <a:cubicBezTo>
                  <a:pt x="11724" y="26946"/>
                  <a:pt x="12170" y="25625"/>
                  <a:pt x="12634" y="24323"/>
                </a:cubicBezTo>
                <a:cubicBezTo>
                  <a:pt x="12651" y="24251"/>
                  <a:pt x="12669" y="24198"/>
                  <a:pt x="12723" y="24126"/>
                </a:cubicBezTo>
                <a:cubicBezTo>
                  <a:pt x="13026" y="23770"/>
                  <a:pt x="13312" y="23395"/>
                  <a:pt x="13615" y="23020"/>
                </a:cubicBezTo>
                <a:cubicBezTo>
                  <a:pt x="13651" y="22967"/>
                  <a:pt x="13704" y="22949"/>
                  <a:pt x="13775" y="22931"/>
                </a:cubicBezTo>
                <a:cubicBezTo>
                  <a:pt x="14079" y="22860"/>
                  <a:pt x="14364" y="22860"/>
                  <a:pt x="14668" y="22824"/>
                </a:cubicBezTo>
                <a:cubicBezTo>
                  <a:pt x="14689" y="22824"/>
                  <a:pt x="14710" y="22821"/>
                  <a:pt x="14731" y="22821"/>
                </a:cubicBezTo>
                <a:cubicBezTo>
                  <a:pt x="14761" y="22821"/>
                  <a:pt x="14789" y="22827"/>
                  <a:pt x="14810" y="22860"/>
                </a:cubicBezTo>
                <a:cubicBezTo>
                  <a:pt x="15042" y="23127"/>
                  <a:pt x="15310" y="23359"/>
                  <a:pt x="15560" y="23609"/>
                </a:cubicBezTo>
                <a:cubicBezTo>
                  <a:pt x="16202" y="24251"/>
                  <a:pt x="16916" y="24787"/>
                  <a:pt x="17719" y="25215"/>
                </a:cubicBezTo>
                <a:cubicBezTo>
                  <a:pt x="18245" y="25510"/>
                  <a:pt x="18807" y="25657"/>
                  <a:pt x="19387" y="25657"/>
                </a:cubicBezTo>
                <a:cubicBezTo>
                  <a:pt x="19614" y="25657"/>
                  <a:pt x="19843" y="25635"/>
                  <a:pt x="20074" y="25590"/>
                </a:cubicBezTo>
                <a:cubicBezTo>
                  <a:pt x="20609" y="25500"/>
                  <a:pt x="21037" y="25251"/>
                  <a:pt x="21376" y="24840"/>
                </a:cubicBezTo>
                <a:cubicBezTo>
                  <a:pt x="21840" y="24233"/>
                  <a:pt x="21894" y="23431"/>
                  <a:pt x="21394" y="22842"/>
                </a:cubicBezTo>
                <a:cubicBezTo>
                  <a:pt x="21144" y="22521"/>
                  <a:pt x="20859" y="22253"/>
                  <a:pt x="20502" y="22057"/>
                </a:cubicBezTo>
                <a:cubicBezTo>
                  <a:pt x="19757" y="21639"/>
                  <a:pt x="18974" y="21384"/>
                  <a:pt x="18134" y="21384"/>
                </a:cubicBezTo>
                <a:cubicBezTo>
                  <a:pt x="17968" y="21384"/>
                  <a:pt x="17800" y="21394"/>
                  <a:pt x="17629" y="21414"/>
                </a:cubicBezTo>
                <a:cubicBezTo>
                  <a:pt x="16702" y="21521"/>
                  <a:pt x="15845" y="21825"/>
                  <a:pt x="15096" y="22360"/>
                </a:cubicBezTo>
                <a:cubicBezTo>
                  <a:pt x="14897" y="22492"/>
                  <a:pt x="14699" y="22594"/>
                  <a:pt x="14458" y="22594"/>
                </a:cubicBezTo>
                <a:cubicBezTo>
                  <a:pt x="14439" y="22594"/>
                  <a:pt x="14420" y="22593"/>
                  <a:pt x="14400" y="22592"/>
                </a:cubicBezTo>
                <a:cubicBezTo>
                  <a:pt x="14386" y="22590"/>
                  <a:pt x="14371" y="22589"/>
                  <a:pt x="14356" y="22589"/>
                </a:cubicBezTo>
                <a:cubicBezTo>
                  <a:pt x="14269" y="22589"/>
                  <a:pt x="14173" y="22620"/>
                  <a:pt x="14068" y="22620"/>
                </a:cubicBezTo>
                <a:cubicBezTo>
                  <a:pt x="14037" y="22620"/>
                  <a:pt x="14005" y="22617"/>
                  <a:pt x="13972" y="22610"/>
                </a:cubicBezTo>
                <a:cubicBezTo>
                  <a:pt x="14025" y="22485"/>
                  <a:pt x="14097" y="22431"/>
                  <a:pt x="14150" y="22360"/>
                </a:cubicBezTo>
                <a:cubicBezTo>
                  <a:pt x="14721" y="21771"/>
                  <a:pt x="15381" y="21272"/>
                  <a:pt x="16024" y="20790"/>
                </a:cubicBezTo>
                <a:cubicBezTo>
                  <a:pt x="16075" y="20751"/>
                  <a:pt x="16127" y="20722"/>
                  <a:pt x="16185" y="20722"/>
                </a:cubicBezTo>
                <a:cubicBezTo>
                  <a:pt x="16207" y="20722"/>
                  <a:pt x="16231" y="20726"/>
                  <a:pt x="16256" y="20736"/>
                </a:cubicBezTo>
                <a:cubicBezTo>
                  <a:pt x="16327" y="20754"/>
                  <a:pt x="16398" y="20754"/>
                  <a:pt x="16470" y="20754"/>
                </a:cubicBezTo>
                <a:cubicBezTo>
                  <a:pt x="17130" y="20736"/>
                  <a:pt x="17790" y="20736"/>
                  <a:pt x="18432" y="20611"/>
                </a:cubicBezTo>
                <a:cubicBezTo>
                  <a:pt x="19360" y="20433"/>
                  <a:pt x="20199" y="20058"/>
                  <a:pt x="20913" y="19434"/>
                </a:cubicBezTo>
                <a:cubicBezTo>
                  <a:pt x="21501" y="18916"/>
                  <a:pt x="21912" y="18310"/>
                  <a:pt x="22072" y="17543"/>
                </a:cubicBezTo>
                <a:cubicBezTo>
                  <a:pt x="22371" y="16156"/>
                  <a:pt x="21409" y="15097"/>
                  <a:pt x="20052" y="15097"/>
                </a:cubicBezTo>
                <a:cubicBezTo>
                  <a:pt x="20030" y="15097"/>
                  <a:pt x="20007" y="15098"/>
                  <a:pt x="19985" y="15098"/>
                </a:cubicBezTo>
                <a:cubicBezTo>
                  <a:pt x="19539" y="15116"/>
                  <a:pt x="19110" y="15277"/>
                  <a:pt x="18718" y="15491"/>
                </a:cubicBezTo>
                <a:cubicBezTo>
                  <a:pt x="17915" y="15901"/>
                  <a:pt x="17380" y="16579"/>
                  <a:pt x="16951" y="17346"/>
                </a:cubicBezTo>
                <a:cubicBezTo>
                  <a:pt x="16470" y="18221"/>
                  <a:pt x="16131" y="19166"/>
                  <a:pt x="16077" y="20183"/>
                </a:cubicBezTo>
                <a:cubicBezTo>
                  <a:pt x="16077" y="20379"/>
                  <a:pt x="15988" y="20504"/>
                  <a:pt x="15845" y="20611"/>
                </a:cubicBezTo>
                <a:cubicBezTo>
                  <a:pt x="15595" y="20790"/>
                  <a:pt x="15363" y="20968"/>
                  <a:pt x="15114" y="21165"/>
                </a:cubicBezTo>
                <a:cubicBezTo>
                  <a:pt x="14721" y="21468"/>
                  <a:pt x="14311" y="21789"/>
                  <a:pt x="13954" y="22164"/>
                </a:cubicBezTo>
                <a:cubicBezTo>
                  <a:pt x="13633" y="22538"/>
                  <a:pt x="13294" y="22913"/>
                  <a:pt x="12990" y="23306"/>
                </a:cubicBezTo>
                <a:cubicBezTo>
                  <a:pt x="12990" y="23216"/>
                  <a:pt x="13008" y="23127"/>
                  <a:pt x="13044" y="23056"/>
                </a:cubicBezTo>
                <a:cubicBezTo>
                  <a:pt x="13651" y="21147"/>
                  <a:pt x="14204" y="19238"/>
                  <a:pt x="14775" y="17328"/>
                </a:cubicBezTo>
                <a:cubicBezTo>
                  <a:pt x="15239" y="15758"/>
                  <a:pt x="15738" y="14188"/>
                  <a:pt x="16166" y="12600"/>
                </a:cubicBezTo>
                <a:cubicBezTo>
                  <a:pt x="16202" y="12457"/>
                  <a:pt x="16256" y="12315"/>
                  <a:pt x="16363" y="12190"/>
                </a:cubicBezTo>
                <a:cubicBezTo>
                  <a:pt x="16648" y="11833"/>
                  <a:pt x="16934" y="11458"/>
                  <a:pt x="17219" y="11101"/>
                </a:cubicBezTo>
                <a:cubicBezTo>
                  <a:pt x="17415" y="10869"/>
                  <a:pt x="17594" y="10637"/>
                  <a:pt x="17861" y="10477"/>
                </a:cubicBezTo>
                <a:cubicBezTo>
                  <a:pt x="18022" y="10388"/>
                  <a:pt x="18165" y="10263"/>
                  <a:pt x="18343" y="10156"/>
                </a:cubicBezTo>
                <a:cubicBezTo>
                  <a:pt x="18807" y="9888"/>
                  <a:pt x="19307" y="9674"/>
                  <a:pt x="19860" y="9620"/>
                </a:cubicBezTo>
                <a:cubicBezTo>
                  <a:pt x="20484" y="9531"/>
                  <a:pt x="21109" y="9567"/>
                  <a:pt x="21733" y="9513"/>
                </a:cubicBezTo>
                <a:cubicBezTo>
                  <a:pt x="21805" y="9513"/>
                  <a:pt x="21876" y="9549"/>
                  <a:pt x="21930" y="9585"/>
                </a:cubicBezTo>
                <a:cubicBezTo>
                  <a:pt x="22465" y="10049"/>
                  <a:pt x="23071" y="10388"/>
                  <a:pt x="23714" y="10655"/>
                </a:cubicBezTo>
                <a:cubicBezTo>
                  <a:pt x="24499" y="10959"/>
                  <a:pt x="25284" y="11208"/>
                  <a:pt x="26140" y="11208"/>
                </a:cubicBezTo>
                <a:cubicBezTo>
                  <a:pt x="26926" y="11208"/>
                  <a:pt x="27621" y="10959"/>
                  <a:pt x="28139" y="10352"/>
                </a:cubicBezTo>
                <a:cubicBezTo>
                  <a:pt x="28674" y="9727"/>
                  <a:pt x="28763" y="8871"/>
                  <a:pt x="28246" y="8193"/>
                </a:cubicBezTo>
                <a:cubicBezTo>
                  <a:pt x="27736" y="7497"/>
                  <a:pt x="27038" y="7190"/>
                  <a:pt x="26222" y="7190"/>
                </a:cubicBezTo>
                <a:cubicBezTo>
                  <a:pt x="26097" y="7190"/>
                  <a:pt x="25968" y="7197"/>
                  <a:pt x="25837" y="7212"/>
                </a:cubicBezTo>
                <a:cubicBezTo>
                  <a:pt x="25248" y="7265"/>
                  <a:pt x="24659" y="7444"/>
                  <a:pt x="24106" y="7676"/>
                </a:cubicBezTo>
                <a:cubicBezTo>
                  <a:pt x="23286" y="8032"/>
                  <a:pt x="22554" y="8532"/>
                  <a:pt x="21912" y="9157"/>
                </a:cubicBezTo>
                <a:cubicBezTo>
                  <a:pt x="21816" y="9253"/>
                  <a:pt x="21720" y="9320"/>
                  <a:pt x="21585" y="9320"/>
                </a:cubicBezTo>
                <a:cubicBezTo>
                  <a:pt x="21570" y="9320"/>
                  <a:pt x="21554" y="9319"/>
                  <a:pt x="21537" y="9317"/>
                </a:cubicBezTo>
                <a:cubicBezTo>
                  <a:pt x="21249" y="9307"/>
                  <a:pt x="20966" y="9296"/>
                  <a:pt x="20686" y="9296"/>
                </a:cubicBezTo>
                <a:cubicBezTo>
                  <a:pt x="20481" y="9296"/>
                  <a:pt x="20278" y="9302"/>
                  <a:pt x="20074" y="9317"/>
                </a:cubicBezTo>
                <a:cubicBezTo>
                  <a:pt x="19574" y="9335"/>
                  <a:pt x="19110" y="9424"/>
                  <a:pt x="18682" y="9656"/>
                </a:cubicBezTo>
                <a:cubicBezTo>
                  <a:pt x="18539" y="9727"/>
                  <a:pt x="18415" y="9781"/>
                  <a:pt x="18272" y="9852"/>
                </a:cubicBezTo>
                <a:cubicBezTo>
                  <a:pt x="18254" y="9781"/>
                  <a:pt x="18308" y="9745"/>
                  <a:pt x="18325" y="9710"/>
                </a:cubicBezTo>
                <a:cubicBezTo>
                  <a:pt x="18789" y="9085"/>
                  <a:pt x="19271" y="8443"/>
                  <a:pt x="19735" y="7818"/>
                </a:cubicBezTo>
                <a:cubicBezTo>
                  <a:pt x="20092" y="7319"/>
                  <a:pt x="20449" y="6819"/>
                  <a:pt x="20823" y="6320"/>
                </a:cubicBezTo>
                <a:cubicBezTo>
                  <a:pt x="20871" y="6256"/>
                  <a:pt x="20919" y="6192"/>
                  <a:pt x="21018" y="6192"/>
                </a:cubicBezTo>
                <a:cubicBezTo>
                  <a:pt x="21030" y="6192"/>
                  <a:pt x="21042" y="6193"/>
                  <a:pt x="21055" y="6195"/>
                </a:cubicBezTo>
                <a:cubicBezTo>
                  <a:pt x="21484" y="6284"/>
                  <a:pt x="21912" y="6337"/>
                  <a:pt x="22358" y="6373"/>
                </a:cubicBezTo>
                <a:cubicBezTo>
                  <a:pt x="22571" y="6390"/>
                  <a:pt x="22784" y="6400"/>
                  <a:pt x="22997" y="6400"/>
                </a:cubicBezTo>
                <a:cubicBezTo>
                  <a:pt x="23444" y="6400"/>
                  <a:pt x="23891" y="6357"/>
                  <a:pt x="24338" y="6248"/>
                </a:cubicBezTo>
                <a:cubicBezTo>
                  <a:pt x="25355" y="5981"/>
                  <a:pt x="26123" y="5410"/>
                  <a:pt x="26587" y="4464"/>
                </a:cubicBezTo>
                <a:cubicBezTo>
                  <a:pt x="26836" y="3982"/>
                  <a:pt x="26943" y="3465"/>
                  <a:pt x="26818" y="2929"/>
                </a:cubicBezTo>
                <a:cubicBezTo>
                  <a:pt x="26640" y="2234"/>
                  <a:pt x="26212" y="1788"/>
                  <a:pt x="25552" y="1538"/>
                </a:cubicBezTo>
                <a:cubicBezTo>
                  <a:pt x="25257" y="1420"/>
                  <a:pt x="24962" y="1363"/>
                  <a:pt x="24672" y="1363"/>
                </a:cubicBezTo>
                <a:cubicBezTo>
                  <a:pt x="24258" y="1363"/>
                  <a:pt x="23852" y="1478"/>
                  <a:pt x="23464" y="1698"/>
                </a:cubicBezTo>
                <a:cubicBezTo>
                  <a:pt x="22964" y="1966"/>
                  <a:pt x="22590" y="2376"/>
                  <a:pt x="22251" y="2822"/>
                </a:cubicBezTo>
                <a:cubicBezTo>
                  <a:pt x="21608" y="3661"/>
                  <a:pt x="21162" y="4624"/>
                  <a:pt x="20859" y="5642"/>
                </a:cubicBezTo>
                <a:cubicBezTo>
                  <a:pt x="20788" y="5856"/>
                  <a:pt x="20698" y="6016"/>
                  <a:pt x="20574" y="6195"/>
                </a:cubicBezTo>
                <a:cubicBezTo>
                  <a:pt x="19913" y="7122"/>
                  <a:pt x="19200" y="8015"/>
                  <a:pt x="18504" y="8942"/>
                </a:cubicBezTo>
                <a:cubicBezTo>
                  <a:pt x="18004" y="9603"/>
                  <a:pt x="17505" y="10281"/>
                  <a:pt x="16969" y="10941"/>
                </a:cubicBezTo>
                <a:cubicBezTo>
                  <a:pt x="16684" y="11262"/>
                  <a:pt x="16416" y="11619"/>
                  <a:pt x="16149" y="11976"/>
                </a:cubicBezTo>
                <a:cubicBezTo>
                  <a:pt x="16041" y="12101"/>
                  <a:pt x="15970" y="12243"/>
                  <a:pt x="15917" y="12404"/>
                </a:cubicBezTo>
                <a:cubicBezTo>
                  <a:pt x="15810" y="12671"/>
                  <a:pt x="15756" y="12939"/>
                  <a:pt x="15685" y="13189"/>
                </a:cubicBezTo>
                <a:cubicBezTo>
                  <a:pt x="15613" y="13457"/>
                  <a:pt x="15542" y="13706"/>
                  <a:pt x="15453" y="14010"/>
                </a:cubicBezTo>
                <a:cubicBezTo>
                  <a:pt x="15399" y="13885"/>
                  <a:pt x="15399" y="13796"/>
                  <a:pt x="15399" y="13706"/>
                </a:cubicBezTo>
                <a:cubicBezTo>
                  <a:pt x="15417" y="13492"/>
                  <a:pt x="15399" y="13260"/>
                  <a:pt x="15399" y="13046"/>
                </a:cubicBezTo>
                <a:cubicBezTo>
                  <a:pt x="15417" y="12457"/>
                  <a:pt x="15381" y="11869"/>
                  <a:pt x="15363" y="11280"/>
                </a:cubicBezTo>
                <a:cubicBezTo>
                  <a:pt x="15363" y="10869"/>
                  <a:pt x="15328" y="10459"/>
                  <a:pt x="15310" y="10031"/>
                </a:cubicBezTo>
                <a:cubicBezTo>
                  <a:pt x="15310" y="9852"/>
                  <a:pt x="15292" y="9656"/>
                  <a:pt x="15292" y="9460"/>
                </a:cubicBezTo>
                <a:cubicBezTo>
                  <a:pt x="15292" y="9299"/>
                  <a:pt x="15310" y="9157"/>
                  <a:pt x="15274" y="9014"/>
                </a:cubicBezTo>
                <a:cubicBezTo>
                  <a:pt x="15221" y="8639"/>
                  <a:pt x="15221" y="8282"/>
                  <a:pt x="15453" y="7925"/>
                </a:cubicBezTo>
                <a:cubicBezTo>
                  <a:pt x="15720" y="7497"/>
                  <a:pt x="15881" y="7015"/>
                  <a:pt x="16077" y="6551"/>
                </a:cubicBezTo>
                <a:cubicBezTo>
                  <a:pt x="16381" y="5749"/>
                  <a:pt x="16666" y="4946"/>
                  <a:pt x="16827" y="4089"/>
                </a:cubicBezTo>
                <a:cubicBezTo>
                  <a:pt x="16969" y="3304"/>
                  <a:pt x="17041" y="2519"/>
                  <a:pt x="16827" y="1716"/>
                </a:cubicBezTo>
                <a:cubicBezTo>
                  <a:pt x="16684" y="1163"/>
                  <a:pt x="16452" y="663"/>
                  <a:pt x="16006" y="289"/>
                </a:cubicBezTo>
                <a:cubicBezTo>
                  <a:pt x="15771" y="90"/>
                  <a:pt x="15486" y="1"/>
                  <a:pt x="152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1"/>
          </p:nvPr>
        </p:nvSpPr>
        <p:spPr>
          <a:xfrm>
            <a:off x="721502" y="2718341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0" name="Google Shape;350;p24"/>
          <p:cNvSpPr txBox="1">
            <a:spLocks noGrp="1"/>
          </p:cNvSpPr>
          <p:nvPr>
            <p:ph type="subTitle" idx="2"/>
          </p:nvPr>
        </p:nvSpPr>
        <p:spPr>
          <a:xfrm>
            <a:off x="3584400" y="2718341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1" name="Google Shape;351;p24"/>
          <p:cNvSpPr txBox="1">
            <a:spLocks noGrp="1"/>
          </p:cNvSpPr>
          <p:nvPr>
            <p:ph type="subTitle" idx="3"/>
          </p:nvPr>
        </p:nvSpPr>
        <p:spPr>
          <a:xfrm>
            <a:off x="721502" y="4625308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2" name="Google Shape;352;p24"/>
          <p:cNvSpPr txBox="1">
            <a:spLocks noGrp="1"/>
          </p:cNvSpPr>
          <p:nvPr>
            <p:ph type="subTitle" idx="4"/>
          </p:nvPr>
        </p:nvSpPr>
        <p:spPr>
          <a:xfrm>
            <a:off x="3584400" y="4625308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3" name="Google Shape;353;p24"/>
          <p:cNvSpPr txBox="1">
            <a:spLocks noGrp="1"/>
          </p:cNvSpPr>
          <p:nvPr>
            <p:ph type="subTitle" idx="5"/>
          </p:nvPr>
        </p:nvSpPr>
        <p:spPr>
          <a:xfrm>
            <a:off x="6447298" y="2718341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subTitle" idx="6"/>
          </p:nvPr>
        </p:nvSpPr>
        <p:spPr>
          <a:xfrm>
            <a:off x="6447298" y="4625308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5" name="Google Shape;355;p24"/>
          <p:cNvSpPr txBox="1">
            <a:spLocks noGrp="1"/>
          </p:cNvSpPr>
          <p:nvPr>
            <p:ph type="subTitle" idx="7"/>
          </p:nvPr>
        </p:nvSpPr>
        <p:spPr>
          <a:xfrm>
            <a:off x="720002" y="2209027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6" name="Google Shape;356;p24"/>
          <p:cNvSpPr txBox="1">
            <a:spLocks noGrp="1"/>
          </p:cNvSpPr>
          <p:nvPr>
            <p:ph type="subTitle" idx="8"/>
          </p:nvPr>
        </p:nvSpPr>
        <p:spPr>
          <a:xfrm>
            <a:off x="3582900" y="2209027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9"/>
          </p:nvPr>
        </p:nvSpPr>
        <p:spPr>
          <a:xfrm>
            <a:off x="6445798" y="2209027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subTitle" idx="13"/>
          </p:nvPr>
        </p:nvSpPr>
        <p:spPr>
          <a:xfrm>
            <a:off x="720002" y="4115733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4"/>
          </p:nvPr>
        </p:nvSpPr>
        <p:spPr>
          <a:xfrm>
            <a:off x="3582900" y="4115733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subTitle" idx="15"/>
          </p:nvPr>
        </p:nvSpPr>
        <p:spPr>
          <a:xfrm>
            <a:off x="6445798" y="4115733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5157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5"/>
          <p:cNvGrpSpPr/>
          <p:nvPr/>
        </p:nvGrpSpPr>
        <p:grpSpPr>
          <a:xfrm>
            <a:off x="-466376" y="-438566"/>
            <a:ext cx="8260504" cy="7379001"/>
            <a:chOff x="-466376" y="-328925"/>
            <a:chExt cx="8260504" cy="5534251"/>
          </a:xfrm>
        </p:grpSpPr>
        <p:sp>
          <p:nvSpPr>
            <p:cNvPr id="363" name="Google Shape;363;p25"/>
            <p:cNvSpPr/>
            <p:nvPr/>
          </p:nvSpPr>
          <p:spPr>
            <a:xfrm>
              <a:off x="6363500" y="-328925"/>
              <a:ext cx="1430628" cy="86842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 rot="-1655932">
              <a:off x="-290659" y="3546765"/>
              <a:ext cx="674947" cy="924356"/>
            </a:xfrm>
            <a:custGeom>
              <a:avLst/>
              <a:gdLst/>
              <a:ahLst/>
              <a:cxnLst/>
              <a:rect l="l" t="t" r="r" b="b"/>
              <a:pathLst>
                <a:path w="52619" h="72063" extrusionOk="0">
                  <a:moveTo>
                    <a:pt x="19212" y="1"/>
                  </a:moveTo>
                  <a:cubicBezTo>
                    <a:pt x="15089" y="1"/>
                    <a:pt x="10790" y="2134"/>
                    <a:pt x="8048" y="5345"/>
                  </a:cubicBezTo>
                  <a:cubicBezTo>
                    <a:pt x="3962" y="10127"/>
                    <a:pt x="2552" y="16586"/>
                    <a:pt x="1713" y="22813"/>
                  </a:cubicBezTo>
                  <a:cubicBezTo>
                    <a:pt x="1" y="35392"/>
                    <a:pt x="108" y="48667"/>
                    <a:pt x="5425" y="60211"/>
                  </a:cubicBezTo>
                  <a:cubicBezTo>
                    <a:pt x="9164" y="68337"/>
                    <a:pt x="16757" y="72062"/>
                    <a:pt x="24675" y="72062"/>
                  </a:cubicBezTo>
                  <a:cubicBezTo>
                    <a:pt x="32892" y="72062"/>
                    <a:pt x="41457" y="68051"/>
                    <a:pt x="46427" y="60782"/>
                  </a:cubicBezTo>
                  <a:cubicBezTo>
                    <a:pt x="52601" y="51771"/>
                    <a:pt x="52619" y="39317"/>
                    <a:pt x="47658" y="29593"/>
                  </a:cubicBezTo>
                  <a:cubicBezTo>
                    <a:pt x="45160" y="24704"/>
                    <a:pt x="41592" y="20476"/>
                    <a:pt x="38041" y="16300"/>
                  </a:cubicBezTo>
                  <a:cubicBezTo>
                    <a:pt x="35026" y="12750"/>
                    <a:pt x="32028" y="9199"/>
                    <a:pt x="29013" y="5648"/>
                  </a:cubicBezTo>
                  <a:cubicBezTo>
                    <a:pt x="27764" y="4167"/>
                    <a:pt x="26497" y="2669"/>
                    <a:pt x="24873" y="1616"/>
                  </a:cubicBezTo>
                  <a:cubicBezTo>
                    <a:pt x="23158" y="499"/>
                    <a:pt x="21205" y="1"/>
                    <a:pt x="19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 rot="10800000">
              <a:off x="-47946" y="4574864"/>
              <a:ext cx="1799946" cy="630461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25"/>
          <p:cNvGrpSpPr/>
          <p:nvPr/>
        </p:nvGrpSpPr>
        <p:grpSpPr>
          <a:xfrm>
            <a:off x="8677600" y="3339557"/>
            <a:ext cx="997265" cy="2140104"/>
            <a:chOff x="8677599" y="2504668"/>
            <a:chExt cx="997265" cy="1605078"/>
          </a:xfrm>
        </p:grpSpPr>
        <p:sp>
          <p:nvSpPr>
            <p:cNvPr id="367" name="Google Shape;367;p25"/>
            <p:cNvSpPr/>
            <p:nvPr/>
          </p:nvSpPr>
          <p:spPr>
            <a:xfrm>
              <a:off x="8677599" y="3187246"/>
              <a:ext cx="921900" cy="92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25"/>
            <p:cNvGrpSpPr/>
            <p:nvPr/>
          </p:nvGrpSpPr>
          <p:grpSpPr>
            <a:xfrm>
              <a:off x="8717572" y="2504668"/>
              <a:ext cx="957291" cy="957291"/>
              <a:chOff x="5869348" y="3142230"/>
              <a:chExt cx="675195" cy="675195"/>
            </a:xfrm>
          </p:grpSpPr>
          <p:sp>
            <p:nvSpPr>
              <p:cNvPr id="369" name="Google Shape;369;p25"/>
              <p:cNvSpPr/>
              <p:nvPr/>
            </p:nvSpPr>
            <p:spPr>
              <a:xfrm>
                <a:off x="6134173" y="3406535"/>
                <a:ext cx="146060" cy="14606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5068" extrusionOk="0">
                    <a:moveTo>
                      <a:pt x="2534" y="446"/>
                    </a:moveTo>
                    <a:cubicBezTo>
                      <a:pt x="3676" y="446"/>
                      <a:pt x="4622" y="1392"/>
                      <a:pt x="4622" y="2534"/>
                    </a:cubicBezTo>
                    <a:cubicBezTo>
                      <a:pt x="4622" y="3694"/>
                      <a:pt x="3676" y="4621"/>
                      <a:pt x="2534" y="4621"/>
                    </a:cubicBezTo>
                    <a:cubicBezTo>
                      <a:pt x="1374" y="4621"/>
                      <a:pt x="446" y="3694"/>
                      <a:pt x="446" y="2534"/>
                    </a:cubicBezTo>
                    <a:cubicBezTo>
                      <a:pt x="446" y="1392"/>
                      <a:pt x="1374" y="446"/>
                      <a:pt x="2534" y="446"/>
                    </a:cubicBezTo>
                    <a:close/>
                    <a:moveTo>
                      <a:pt x="2534" y="0"/>
                    </a:moveTo>
                    <a:cubicBezTo>
                      <a:pt x="1142" y="0"/>
                      <a:pt x="0" y="1142"/>
                      <a:pt x="0" y="2534"/>
                    </a:cubicBezTo>
                    <a:cubicBezTo>
                      <a:pt x="0" y="3943"/>
                      <a:pt x="1142" y="5067"/>
                      <a:pt x="2534" y="5067"/>
                    </a:cubicBezTo>
                    <a:cubicBezTo>
                      <a:pt x="3926" y="5067"/>
                      <a:pt x="5068" y="3943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6067311" y="3340192"/>
                <a:ext cx="279266" cy="279237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9689" extrusionOk="0">
                    <a:moveTo>
                      <a:pt x="4854" y="447"/>
                    </a:moveTo>
                    <a:cubicBezTo>
                      <a:pt x="7281" y="447"/>
                      <a:pt x="9243" y="2427"/>
                      <a:pt x="9243" y="4836"/>
                    </a:cubicBezTo>
                    <a:cubicBezTo>
                      <a:pt x="9243" y="7262"/>
                      <a:pt x="7281" y="9243"/>
                      <a:pt x="4854" y="9243"/>
                    </a:cubicBezTo>
                    <a:cubicBezTo>
                      <a:pt x="2427" y="9243"/>
                      <a:pt x="447" y="7262"/>
                      <a:pt x="447" y="4836"/>
                    </a:cubicBezTo>
                    <a:cubicBezTo>
                      <a:pt x="447" y="2409"/>
                      <a:pt x="2427" y="447"/>
                      <a:pt x="4854" y="447"/>
                    </a:cubicBezTo>
                    <a:close/>
                    <a:moveTo>
                      <a:pt x="4854" y="0"/>
                    </a:moveTo>
                    <a:cubicBezTo>
                      <a:pt x="2178" y="0"/>
                      <a:pt x="1" y="2177"/>
                      <a:pt x="1" y="4836"/>
                    </a:cubicBezTo>
                    <a:cubicBezTo>
                      <a:pt x="1" y="7512"/>
                      <a:pt x="2178" y="9689"/>
                      <a:pt x="4854" y="9689"/>
                    </a:cubicBezTo>
                    <a:cubicBezTo>
                      <a:pt x="7530" y="9689"/>
                      <a:pt x="9689" y="7512"/>
                      <a:pt x="9689" y="4836"/>
                    </a:cubicBezTo>
                    <a:cubicBezTo>
                      <a:pt x="9689" y="2177"/>
                      <a:pt x="7530" y="0"/>
                      <a:pt x="4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6000997" y="3273331"/>
                <a:ext cx="412414" cy="412443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14311" extrusionOk="0">
                    <a:moveTo>
                      <a:pt x="7155" y="447"/>
                    </a:moveTo>
                    <a:cubicBezTo>
                      <a:pt x="10848" y="447"/>
                      <a:pt x="13864" y="3462"/>
                      <a:pt x="13864" y="7156"/>
                    </a:cubicBezTo>
                    <a:cubicBezTo>
                      <a:pt x="13864" y="10867"/>
                      <a:pt x="10848" y="13882"/>
                      <a:pt x="7155" y="13882"/>
                    </a:cubicBezTo>
                    <a:cubicBezTo>
                      <a:pt x="3444" y="13882"/>
                      <a:pt x="446" y="10867"/>
                      <a:pt x="446" y="7156"/>
                    </a:cubicBezTo>
                    <a:cubicBezTo>
                      <a:pt x="446" y="3462"/>
                      <a:pt x="3444" y="447"/>
                      <a:pt x="7155" y="447"/>
                    </a:cubicBezTo>
                    <a:close/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cubicBezTo>
                      <a:pt x="0" y="11099"/>
                      <a:pt x="3212" y="14311"/>
                      <a:pt x="7155" y="14311"/>
                    </a:cubicBezTo>
                    <a:cubicBezTo>
                      <a:pt x="11098" y="14311"/>
                      <a:pt x="14310" y="11099"/>
                      <a:pt x="14310" y="7156"/>
                    </a:cubicBezTo>
                    <a:cubicBezTo>
                      <a:pt x="14310" y="3213"/>
                      <a:pt x="11098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5869348" y="3142230"/>
                <a:ext cx="675195" cy="675195"/>
              </a:xfrm>
              <a:custGeom>
                <a:avLst/>
                <a:gdLst/>
                <a:ahLst/>
                <a:cxnLst/>
                <a:rect l="l" t="t" r="r" b="b"/>
                <a:pathLst>
                  <a:path w="23428" h="23428" extrusionOk="0">
                    <a:moveTo>
                      <a:pt x="11723" y="446"/>
                    </a:moveTo>
                    <a:cubicBezTo>
                      <a:pt x="17932" y="446"/>
                      <a:pt x="22982" y="5496"/>
                      <a:pt x="22982" y="11705"/>
                    </a:cubicBezTo>
                    <a:cubicBezTo>
                      <a:pt x="22982" y="17932"/>
                      <a:pt x="17932" y="22981"/>
                      <a:pt x="11723" y="22981"/>
                    </a:cubicBezTo>
                    <a:cubicBezTo>
                      <a:pt x="5514" y="22981"/>
                      <a:pt x="446" y="17932"/>
                      <a:pt x="446" y="11705"/>
                    </a:cubicBezTo>
                    <a:cubicBezTo>
                      <a:pt x="446" y="5496"/>
                      <a:pt x="5496" y="446"/>
                      <a:pt x="11723" y="446"/>
                    </a:cubicBezTo>
                    <a:close/>
                    <a:moveTo>
                      <a:pt x="11723" y="0"/>
                    </a:moveTo>
                    <a:cubicBezTo>
                      <a:pt x="5264" y="0"/>
                      <a:pt x="0" y="5246"/>
                      <a:pt x="0" y="11705"/>
                    </a:cubicBezTo>
                    <a:cubicBezTo>
                      <a:pt x="0" y="18164"/>
                      <a:pt x="5264" y="23427"/>
                      <a:pt x="11723" y="23427"/>
                    </a:cubicBezTo>
                    <a:cubicBezTo>
                      <a:pt x="18182" y="23427"/>
                      <a:pt x="23428" y="18164"/>
                      <a:pt x="23428" y="11705"/>
                    </a:cubicBezTo>
                    <a:cubicBezTo>
                      <a:pt x="23428" y="5246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5934135" y="3207017"/>
                <a:ext cx="545620" cy="54562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18932" extrusionOk="0">
                    <a:moveTo>
                      <a:pt x="9475" y="446"/>
                    </a:moveTo>
                    <a:cubicBezTo>
                      <a:pt x="14453" y="446"/>
                      <a:pt x="18486" y="4479"/>
                      <a:pt x="18486" y="9457"/>
                    </a:cubicBezTo>
                    <a:cubicBezTo>
                      <a:pt x="18486" y="14435"/>
                      <a:pt x="14453" y="18485"/>
                      <a:pt x="9475" y="18485"/>
                    </a:cubicBezTo>
                    <a:cubicBezTo>
                      <a:pt x="4497" y="18485"/>
                      <a:pt x="447" y="14435"/>
                      <a:pt x="447" y="9457"/>
                    </a:cubicBezTo>
                    <a:cubicBezTo>
                      <a:pt x="447" y="4479"/>
                      <a:pt x="4497" y="446"/>
                      <a:pt x="9475" y="446"/>
                    </a:cubicBezTo>
                    <a:close/>
                    <a:moveTo>
                      <a:pt x="9475" y="0"/>
                    </a:moveTo>
                    <a:cubicBezTo>
                      <a:pt x="4247" y="0"/>
                      <a:pt x="1" y="4247"/>
                      <a:pt x="1" y="9457"/>
                    </a:cubicBezTo>
                    <a:cubicBezTo>
                      <a:pt x="1" y="14685"/>
                      <a:pt x="4247" y="18931"/>
                      <a:pt x="9475" y="18931"/>
                    </a:cubicBezTo>
                    <a:cubicBezTo>
                      <a:pt x="14685" y="18931"/>
                      <a:pt x="18932" y="14685"/>
                      <a:pt x="18932" y="9457"/>
                    </a:cubicBez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" name="Google Shape;374;p25"/>
          <p:cNvSpPr txBox="1">
            <a:spLocks noGrp="1"/>
          </p:cNvSpPr>
          <p:nvPr>
            <p:ph type="title" hasCustomPrompt="1"/>
          </p:nvPr>
        </p:nvSpPr>
        <p:spPr>
          <a:xfrm>
            <a:off x="722163" y="1139617"/>
            <a:ext cx="363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 txBox="1">
            <a:spLocks noGrp="1"/>
          </p:cNvSpPr>
          <p:nvPr>
            <p:ph type="subTitle" idx="1"/>
          </p:nvPr>
        </p:nvSpPr>
        <p:spPr>
          <a:xfrm>
            <a:off x="4659238" y="1139617"/>
            <a:ext cx="3762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25"/>
          <p:cNvSpPr txBox="1">
            <a:spLocks noGrp="1"/>
          </p:cNvSpPr>
          <p:nvPr>
            <p:ph type="title" idx="2" hasCustomPrompt="1"/>
          </p:nvPr>
        </p:nvSpPr>
        <p:spPr>
          <a:xfrm>
            <a:off x="722163" y="2896951"/>
            <a:ext cx="363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3"/>
          </p:nvPr>
        </p:nvSpPr>
        <p:spPr>
          <a:xfrm>
            <a:off x="4659238" y="2896967"/>
            <a:ext cx="3762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4" hasCustomPrompt="1"/>
          </p:nvPr>
        </p:nvSpPr>
        <p:spPr>
          <a:xfrm>
            <a:off x="722163" y="4654351"/>
            <a:ext cx="363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5"/>
          </p:nvPr>
        </p:nvSpPr>
        <p:spPr>
          <a:xfrm>
            <a:off x="4659238" y="4654351"/>
            <a:ext cx="3762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018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6"/>
          <p:cNvGrpSpPr/>
          <p:nvPr/>
        </p:nvGrpSpPr>
        <p:grpSpPr>
          <a:xfrm>
            <a:off x="-569775" y="-748366"/>
            <a:ext cx="2717150" cy="7606367"/>
            <a:chOff x="-569775" y="-561275"/>
            <a:chExt cx="2717150" cy="5704775"/>
          </a:xfrm>
        </p:grpSpPr>
        <p:sp>
          <p:nvSpPr>
            <p:cNvPr id="382" name="Google Shape;382;p26"/>
            <p:cNvSpPr/>
            <p:nvPr/>
          </p:nvSpPr>
          <p:spPr>
            <a:xfrm rot="10800000">
              <a:off x="0" y="4696765"/>
              <a:ext cx="2147375" cy="446735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-569775" y="-561275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2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85" name="Google Shape;385;p26"/>
          <p:cNvGrpSpPr/>
          <p:nvPr/>
        </p:nvGrpSpPr>
        <p:grpSpPr>
          <a:xfrm>
            <a:off x="8562263" y="532501"/>
            <a:ext cx="1231121" cy="2340236"/>
            <a:chOff x="8562262" y="399375"/>
            <a:chExt cx="1231121" cy="1755177"/>
          </a:xfrm>
        </p:grpSpPr>
        <p:sp>
          <p:nvSpPr>
            <p:cNvPr id="386" name="Google Shape;386;p26"/>
            <p:cNvSpPr/>
            <p:nvPr/>
          </p:nvSpPr>
          <p:spPr>
            <a:xfrm>
              <a:off x="8606616" y="399375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26"/>
            <p:cNvGrpSpPr/>
            <p:nvPr/>
          </p:nvGrpSpPr>
          <p:grpSpPr>
            <a:xfrm>
              <a:off x="8562262" y="1156469"/>
              <a:ext cx="957310" cy="998083"/>
              <a:chOff x="5893009" y="4046735"/>
              <a:chExt cx="590349" cy="615531"/>
            </a:xfrm>
          </p:grpSpPr>
          <p:sp>
            <p:nvSpPr>
              <p:cNvPr id="388" name="Google Shape;388;p26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6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6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6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6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50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7"/>
          <p:cNvGrpSpPr/>
          <p:nvPr/>
        </p:nvGrpSpPr>
        <p:grpSpPr>
          <a:xfrm>
            <a:off x="-469550" y="-905233"/>
            <a:ext cx="10228475" cy="9362741"/>
            <a:chOff x="-469550" y="-678925"/>
            <a:chExt cx="10228475" cy="7022056"/>
          </a:xfrm>
        </p:grpSpPr>
        <p:sp>
          <p:nvSpPr>
            <p:cNvPr id="404" name="Google Shape;404;p27"/>
            <p:cNvSpPr/>
            <p:nvPr/>
          </p:nvSpPr>
          <p:spPr>
            <a:xfrm>
              <a:off x="-469550" y="3625900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8063400" y="-678925"/>
              <a:ext cx="1695525" cy="1503350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 rot="7798286">
              <a:off x="6706674" y="4708163"/>
              <a:ext cx="1325148" cy="1372614"/>
            </a:xfrm>
            <a:custGeom>
              <a:avLst/>
              <a:gdLst/>
              <a:ahLst/>
              <a:cxnLst/>
              <a:rect l="l" t="t" r="r" b="b"/>
              <a:pathLst>
                <a:path w="68874" h="71341" extrusionOk="0">
                  <a:moveTo>
                    <a:pt x="15698" y="0"/>
                  </a:moveTo>
                  <a:cubicBezTo>
                    <a:pt x="13939" y="0"/>
                    <a:pt x="12169" y="333"/>
                    <a:pt x="10439" y="1084"/>
                  </a:cubicBezTo>
                  <a:cubicBezTo>
                    <a:pt x="4301" y="3778"/>
                    <a:pt x="1464" y="11022"/>
                    <a:pt x="857" y="17713"/>
                  </a:cubicBezTo>
                  <a:cubicBezTo>
                    <a:pt x="1" y="27206"/>
                    <a:pt x="2338" y="36823"/>
                    <a:pt x="6513" y="45405"/>
                  </a:cubicBezTo>
                  <a:cubicBezTo>
                    <a:pt x="10171" y="52899"/>
                    <a:pt x="15310" y="59804"/>
                    <a:pt x="22090" y="64675"/>
                  </a:cubicBezTo>
                  <a:cubicBezTo>
                    <a:pt x="27869" y="68801"/>
                    <a:pt x="34899" y="71340"/>
                    <a:pt x="41963" y="71340"/>
                  </a:cubicBezTo>
                  <a:cubicBezTo>
                    <a:pt x="43208" y="71340"/>
                    <a:pt x="44455" y="71261"/>
                    <a:pt x="45696" y="71098"/>
                  </a:cubicBezTo>
                  <a:cubicBezTo>
                    <a:pt x="53957" y="69992"/>
                    <a:pt x="61808" y="64835"/>
                    <a:pt x="65287" y="57252"/>
                  </a:cubicBezTo>
                  <a:cubicBezTo>
                    <a:pt x="68873" y="49420"/>
                    <a:pt x="67446" y="39802"/>
                    <a:pt x="62628" y="32683"/>
                  </a:cubicBezTo>
                  <a:cubicBezTo>
                    <a:pt x="57133" y="24565"/>
                    <a:pt x="49246" y="22816"/>
                    <a:pt x="41538" y="17749"/>
                  </a:cubicBezTo>
                  <a:cubicBezTo>
                    <a:pt x="36881" y="14698"/>
                    <a:pt x="33527" y="10077"/>
                    <a:pt x="29477" y="6258"/>
                  </a:cubicBezTo>
                  <a:cubicBezTo>
                    <a:pt x="29209" y="5991"/>
                    <a:pt x="28924" y="5741"/>
                    <a:pt x="28638" y="5491"/>
                  </a:cubicBezTo>
                  <a:lnTo>
                    <a:pt x="28638" y="5509"/>
                  </a:lnTo>
                  <a:cubicBezTo>
                    <a:pt x="25051" y="2390"/>
                    <a:pt x="20414" y="0"/>
                    <a:pt x="15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27"/>
          <p:cNvSpPr/>
          <p:nvPr/>
        </p:nvSpPr>
        <p:spPr>
          <a:xfrm flipH="1">
            <a:off x="56920" y="5429857"/>
            <a:ext cx="761734" cy="2633576"/>
          </a:xfrm>
          <a:custGeom>
            <a:avLst/>
            <a:gdLst/>
            <a:ahLst/>
            <a:cxnLst/>
            <a:rect l="l" t="t" r="r" b="b"/>
            <a:pathLst>
              <a:path w="16934" h="43910" extrusionOk="0">
                <a:moveTo>
                  <a:pt x="11492" y="1020"/>
                </a:moveTo>
                <a:lnTo>
                  <a:pt x="11492" y="1020"/>
                </a:lnTo>
                <a:cubicBezTo>
                  <a:pt x="11527" y="1181"/>
                  <a:pt x="11509" y="1288"/>
                  <a:pt x="11474" y="1377"/>
                </a:cubicBezTo>
                <a:cubicBezTo>
                  <a:pt x="11295" y="1787"/>
                  <a:pt x="11260" y="2215"/>
                  <a:pt x="11206" y="2626"/>
                </a:cubicBezTo>
                <a:cubicBezTo>
                  <a:pt x="10974" y="4303"/>
                  <a:pt x="10814" y="5998"/>
                  <a:pt x="10492" y="7657"/>
                </a:cubicBezTo>
                <a:cubicBezTo>
                  <a:pt x="10278" y="8782"/>
                  <a:pt x="9993" y="9888"/>
                  <a:pt x="9672" y="10994"/>
                </a:cubicBezTo>
                <a:cubicBezTo>
                  <a:pt x="9672" y="11012"/>
                  <a:pt x="9672" y="11012"/>
                  <a:pt x="9654" y="11048"/>
                </a:cubicBezTo>
                <a:cubicBezTo>
                  <a:pt x="9618" y="10887"/>
                  <a:pt x="9672" y="10744"/>
                  <a:pt x="9689" y="10601"/>
                </a:cubicBezTo>
                <a:cubicBezTo>
                  <a:pt x="9779" y="9870"/>
                  <a:pt x="9850" y="9138"/>
                  <a:pt x="9904" y="8425"/>
                </a:cubicBezTo>
                <a:cubicBezTo>
                  <a:pt x="9975" y="7425"/>
                  <a:pt x="10136" y="6444"/>
                  <a:pt x="10332" y="5463"/>
                </a:cubicBezTo>
                <a:cubicBezTo>
                  <a:pt x="10617" y="4000"/>
                  <a:pt x="11028" y="2572"/>
                  <a:pt x="11438" y="1145"/>
                </a:cubicBezTo>
                <a:cubicBezTo>
                  <a:pt x="11456" y="1127"/>
                  <a:pt x="11456" y="1091"/>
                  <a:pt x="11492" y="1020"/>
                </a:cubicBezTo>
                <a:close/>
                <a:moveTo>
                  <a:pt x="11349" y="2840"/>
                </a:moveTo>
                <a:cubicBezTo>
                  <a:pt x="11385" y="2929"/>
                  <a:pt x="11385" y="3036"/>
                  <a:pt x="11367" y="3125"/>
                </a:cubicBezTo>
                <a:cubicBezTo>
                  <a:pt x="11349" y="3322"/>
                  <a:pt x="11385" y="3536"/>
                  <a:pt x="11402" y="3732"/>
                </a:cubicBezTo>
                <a:cubicBezTo>
                  <a:pt x="11420" y="4214"/>
                  <a:pt x="11402" y="4713"/>
                  <a:pt x="11420" y="5195"/>
                </a:cubicBezTo>
                <a:cubicBezTo>
                  <a:pt x="11509" y="6391"/>
                  <a:pt x="11224" y="7515"/>
                  <a:pt x="10885" y="8657"/>
                </a:cubicBezTo>
                <a:cubicBezTo>
                  <a:pt x="10653" y="9442"/>
                  <a:pt x="10350" y="10191"/>
                  <a:pt x="9993" y="10940"/>
                </a:cubicBezTo>
                <a:cubicBezTo>
                  <a:pt x="9957" y="10994"/>
                  <a:pt x="9939" y="11083"/>
                  <a:pt x="9850" y="11155"/>
                </a:cubicBezTo>
                <a:cubicBezTo>
                  <a:pt x="10207" y="9763"/>
                  <a:pt x="10564" y="8389"/>
                  <a:pt x="10796" y="6997"/>
                </a:cubicBezTo>
                <a:cubicBezTo>
                  <a:pt x="11028" y="5623"/>
                  <a:pt x="11153" y="4232"/>
                  <a:pt x="11349" y="2840"/>
                </a:cubicBezTo>
                <a:close/>
                <a:moveTo>
                  <a:pt x="11010" y="1984"/>
                </a:moveTo>
                <a:cubicBezTo>
                  <a:pt x="10921" y="2340"/>
                  <a:pt x="10814" y="2679"/>
                  <a:pt x="10724" y="3018"/>
                </a:cubicBezTo>
                <a:cubicBezTo>
                  <a:pt x="10296" y="4517"/>
                  <a:pt x="9993" y="6052"/>
                  <a:pt x="9797" y="7604"/>
                </a:cubicBezTo>
                <a:cubicBezTo>
                  <a:pt x="9725" y="8228"/>
                  <a:pt x="9689" y="8853"/>
                  <a:pt x="9636" y="9460"/>
                </a:cubicBezTo>
                <a:cubicBezTo>
                  <a:pt x="9582" y="9906"/>
                  <a:pt x="9529" y="10334"/>
                  <a:pt x="9475" y="10762"/>
                </a:cubicBezTo>
                <a:cubicBezTo>
                  <a:pt x="9458" y="10923"/>
                  <a:pt x="9440" y="11083"/>
                  <a:pt x="9404" y="11226"/>
                </a:cubicBezTo>
                <a:cubicBezTo>
                  <a:pt x="9297" y="10851"/>
                  <a:pt x="9226" y="10459"/>
                  <a:pt x="9208" y="10048"/>
                </a:cubicBezTo>
                <a:cubicBezTo>
                  <a:pt x="9118" y="8371"/>
                  <a:pt x="9368" y="6712"/>
                  <a:pt x="9832" y="5106"/>
                </a:cubicBezTo>
                <a:cubicBezTo>
                  <a:pt x="10136" y="4071"/>
                  <a:pt x="10492" y="3054"/>
                  <a:pt x="10921" y="2073"/>
                </a:cubicBezTo>
                <a:cubicBezTo>
                  <a:pt x="10938" y="2037"/>
                  <a:pt x="10956" y="2001"/>
                  <a:pt x="10974" y="1984"/>
                </a:cubicBezTo>
                <a:close/>
                <a:moveTo>
                  <a:pt x="15185" y="3018"/>
                </a:moveTo>
                <a:cubicBezTo>
                  <a:pt x="15131" y="3143"/>
                  <a:pt x="15096" y="3250"/>
                  <a:pt x="15042" y="3357"/>
                </a:cubicBezTo>
                <a:cubicBezTo>
                  <a:pt x="14596" y="4232"/>
                  <a:pt x="14257" y="5159"/>
                  <a:pt x="13900" y="6069"/>
                </a:cubicBezTo>
                <a:cubicBezTo>
                  <a:pt x="13561" y="6997"/>
                  <a:pt x="13097" y="7854"/>
                  <a:pt x="12473" y="8639"/>
                </a:cubicBezTo>
                <a:cubicBezTo>
                  <a:pt x="12063" y="9138"/>
                  <a:pt x="11634" y="9638"/>
                  <a:pt x="11153" y="10102"/>
                </a:cubicBezTo>
                <a:cubicBezTo>
                  <a:pt x="10796" y="10477"/>
                  <a:pt x="10475" y="10887"/>
                  <a:pt x="10171" y="11315"/>
                </a:cubicBezTo>
                <a:cubicBezTo>
                  <a:pt x="10118" y="11369"/>
                  <a:pt x="10064" y="11440"/>
                  <a:pt x="10028" y="11494"/>
                </a:cubicBezTo>
                <a:cubicBezTo>
                  <a:pt x="10011" y="11494"/>
                  <a:pt x="9993" y="11476"/>
                  <a:pt x="9993" y="11476"/>
                </a:cubicBezTo>
                <a:cubicBezTo>
                  <a:pt x="10082" y="11279"/>
                  <a:pt x="10153" y="11083"/>
                  <a:pt x="10260" y="10887"/>
                </a:cubicBezTo>
                <a:cubicBezTo>
                  <a:pt x="10367" y="10673"/>
                  <a:pt x="10475" y="10459"/>
                  <a:pt x="10546" y="10227"/>
                </a:cubicBezTo>
                <a:cubicBezTo>
                  <a:pt x="10706" y="9816"/>
                  <a:pt x="10992" y="9460"/>
                  <a:pt x="11188" y="9067"/>
                </a:cubicBezTo>
                <a:cubicBezTo>
                  <a:pt x="11616" y="8175"/>
                  <a:pt x="12080" y="7283"/>
                  <a:pt x="12544" y="6408"/>
                </a:cubicBezTo>
                <a:cubicBezTo>
                  <a:pt x="13204" y="5213"/>
                  <a:pt x="14007" y="4142"/>
                  <a:pt x="14989" y="3197"/>
                </a:cubicBezTo>
                <a:cubicBezTo>
                  <a:pt x="15042" y="3143"/>
                  <a:pt x="15078" y="3072"/>
                  <a:pt x="15185" y="3018"/>
                </a:cubicBezTo>
                <a:close/>
                <a:moveTo>
                  <a:pt x="14614" y="10173"/>
                </a:moveTo>
                <a:lnTo>
                  <a:pt x="14614" y="10173"/>
                </a:lnTo>
                <a:cubicBezTo>
                  <a:pt x="14418" y="10512"/>
                  <a:pt x="14257" y="10798"/>
                  <a:pt x="14079" y="11083"/>
                </a:cubicBezTo>
                <a:cubicBezTo>
                  <a:pt x="14061" y="11119"/>
                  <a:pt x="14043" y="11155"/>
                  <a:pt x="14025" y="11155"/>
                </a:cubicBezTo>
                <a:cubicBezTo>
                  <a:pt x="13847" y="11190"/>
                  <a:pt x="13775" y="11351"/>
                  <a:pt x="13686" y="11476"/>
                </a:cubicBezTo>
                <a:cubicBezTo>
                  <a:pt x="12669" y="12725"/>
                  <a:pt x="11777" y="14081"/>
                  <a:pt x="10760" y="15330"/>
                </a:cubicBezTo>
                <a:cubicBezTo>
                  <a:pt x="10350" y="15847"/>
                  <a:pt x="9921" y="16365"/>
                  <a:pt x="9493" y="16882"/>
                </a:cubicBezTo>
                <a:cubicBezTo>
                  <a:pt x="9440" y="16936"/>
                  <a:pt x="9404" y="16989"/>
                  <a:pt x="9333" y="17025"/>
                </a:cubicBezTo>
                <a:cubicBezTo>
                  <a:pt x="10100" y="15919"/>
                  <a:pt x="10796" y="14777"/>
                  <a:pt x="11616" y="13706"/>
                </a:cubicBezTo>
                <a:cubicBezTo>
                  <a:pt x="12259" y="12885"/>
                  <a:pt x="12901" y="12047"/>
                  <a:pt x="13579" y="11244"/>
                </a:cubicBezTo>
                <a:cubicBezTo>
                  <a:pt x="13847" y="10940"/>
                  <a:pt x="14132" y="10637"/>
                  <a:pt x="14400" y="10352"/>
                </a:cubicBezTo>
                <a:cubicBezTo>
                  <a:pt x="14453" y="10298"/>
                  <a:pt x="14507" y="10245"/>
                  <a:pt x="14614" y="10173"/>
                </a:cubicBezTo>
                <a:close/>
                <a:moveTo>
                  <a:pt x="13740" y="10726"/>
                </a:moveTo>
                <a:cubicBezTo>
                  <a:pt x="13758" y="10726"/>
                  <a:pt x="13758" y="10726"/>
                  <a:pt x="13793" y="10744"/>
                </a:cubicBezTo>
                <a:cubicBezTo>
                  <a:pt x="12009" y="12743"/>
                  <a:pt x="10439" y="14919"/>
                  <a:pt x="9011" y="17168"/>
                </a:cubicBezTo>
                <a:cubicBezTo>
                  <a:pt x="8994" y="17150"/>
                  <a:pt x="8976" y="17150"/>
                  <a:pt x="8958" y="17132"/>
                </a:cubicBezTo>
                <a:cubicBezTo>
                  <a:pt x="9047" y="16953"/>
                  <a:pt x="9118" y="16775"/>
                  <a:pt x="9208" y="16614"/>
                </a:cubicBezTo>
                <a:cubicBezTo>
                  <a:pt x="9493" y="15972"/>
                  <a:pt x="9779" y="15348"/>
                  <a:pt x="10100" y="14723"/>
                </a:cubicBezTo>
                <a:cubicBezTo>
                  <a:pt x="10475" y="14009"/>
                  <a:pt x="10956" y="13349"/>
                  <a:pt x="11509" y="12743"/>
                </a:cubicBezTo>
                <a:cubicBezTo>
                  <a:pt x="12152" y="12047"/>
                  <a:pt x="12848" y="11422"/>
                  <a:pt x="13579" y="10833"/>
                </a:cubicBezTo>
                <a:cubicBezTo>
                  <a:pt x="13633" y="10798"/>
                  <a:pt x="13686" y="10762"/>
                  <a:pt x="13740" y="10726"/>
                </a:cubicBezTo>
                <a:close/>
                <a:moveTo>
                  <a:pt x="13740" y="11708"/>
                </a:moveTo>
                <a:cubicBezTo>
                  <a:pt x="13294" y="12832"/>
                  <a:pt x="12741" y="13902"/>
                  <a:pt x="12045" y="14884"/>
                </a:cubicBezTo>
                <a:cubicBezTo>
                  <a:pt x="11492" y="15651"/>
                  <a:pt x="10831" y="16275"/>
                  <a:pt x="10046" y="16811"/>
                </a:cubicBezTo>
                <a:cubicBezTo>
                  <a:pt x="9868" y="16936"/>
                  <a:pt x="9689" y="17060"/>
                  <a:pt x="9511" y="17185"/>
                </a:cubicBezTo>
                <a:cubicBezTo>
                  <a:pt x="10225" y="16275"/>
                  <a:pt x="10956" y="15401"/>
                  <a:pt x="11652" y="14473"/>
                </a:cubicBezTo>
                <a:cubicBezTo>
                  <a:pt x="12348" y="13545"/>
                  <a:pt x="12990" y="12600"/>
                  <a:pt x="13722" y="11708"/>
                </a:cubicBezTo>
                <a:close/>
                <a:moveTo>
                  <a:pt x="6406" y="8603"/>
                </a:moveTo>
                <a:lnTo>
                  <a:pt x="6406" y="8603"/>
                </a:lnTo>
                <a:cubicBezTo>
                  <a:pt x="6460" y="8942"/>
                  <a:pt x="6496" y="9299"/>
                  <a:pt x="6549" y="9638"/>
                </a:cubicBezTo>
                <a:cubicBezTo>
                  <a:pt x="6656" y="10316"/>
                  <a:pt x="6656" y="10994"/>
                  <a:pt x="6692" y="11690"/>
                </a:cubicBezTo>
                <a:cubicBezTo>
                  <a:pt x="6728" y="12421"/>
                  <a:pt x="6763" y="13153"/>
                  <a:pt x="6817" y="13902"/>
                </a:cubicBezTo>
                <a:cubicBezTo>
                  <a:pt x="6906" y="15187"/>
                  <a:pt x="7138" y="16454"/>
                  <a:pt x="7513" y="17685"/>
                </a:cubicBezTo>
                <a:cubicBezTo>
                  <a:pt x="7566" y="17863"/>
                  <a:pt x="7602" y="18060"/>
                  <a:pt x="7638" y="18256"/>
                </a:cubicBezTo>
                <a:cubicBezTo>
                  <a:pt x="7638" y="18292"/>
                  <a:pt x="7638" y="18309"/>
                  <a:pt x="7638" y="18345"/>
                </a:cubicBezTo>
                <a:cubicBezTo>
                  <a:pt x="7566" y="18274"/>
                  <a:pt x="7566" y="18185"/>
                  <a:pt x="7530" y="18113"/>
                </a:cubicBezTo>
                <a:cubicBezTo>
                  <a:pt x="7245" y="17096"/>
                  <a:pt x="6942" y="16079"/>
                  <a:pt x="6728" y="15044"/>
                </a:cubicBezTo>
                <a:cubicBezTo>
                  <a:pt x="6656" y="14687"/>
                  <a:pt x="6621" y="14313"/>
                  <a:pt x="6585" y="13956"/>
                </a:cubicBezTo>
                <a:cubicBezTo>
                  <a:pt x="6549" y="13599"/>
                  <a:pt x="6513" y="13242"/>
                  <a:pt x="6513" y="12885"/>
                </a:cubicBezTo>
                <a:cubicBezTo>
                  <a:pt x="6531" y="12136"/>
                  <a:pt x="6478" y="11387"/>
                  <a:pt x="6496" y="10637"/>
                </a:cubicBezTo>
                <a:cubicBezTo>
                  <a:pt x="6513" y="10138"/>
                  <a:pt x="6442" y="9638"/>
                  <a:pt x="6424" y="9156"/>
                </a:cubicBezTo>
                <a:cubicBezTo>
                  <a:pt x="6424" y="8960"/>
                  <a:pt x="6389" y="8782"/>
                  <a:pt x="6406" y="8603"/>
                </a:cubicBezTo>
                <a:close/>
                <a:moveTo>
                  <a:pt x="6531" y="8175"/>
                </a:moveTo>
                <a:lnTo>
                  <a:pt x="6531" y="8175"/>
                </a:lnTo>
                <a:cubicBezTo>
                  <a:pt x="6621" y="8478"/>
                  <a:pt x="6728" y="8782"/>
                  <a:pt x="6817" y="9085"/>
                </a:cubicBezTo>
                <a:cubicBezTo>
                  <a:pt x="7013" y="9692"/>
                  <a:pt x="7156" y="10334"/>
                  <a:pt x="7227" y="10958"/>
                </a:cubicBezTo>
                <a:cubicBezTo>
                  <a:pt x="7263" y="11226"/>
                  <a:pt x="7263" y="11494"/>
                  <a:pt x="7281" y="11761"/>
                </a:cubicBezTo>
                <a:cubicBezTo>
                  <a:pt x="7316" y="12243"/>
                  <a:pt x="7352" y="12743"/>
                  <a:pt x="7334" y="13224"/>
                </a:cubicBezTo>
                <a:cubicBezTo>
                  <a:pt x="7299" y="13992"/>
                  <a:pt x="7316" y="14759"/>
                  <a:pt x="7477" y="15508"/>
                </a:cubicBezTo>
                <a:cubicBezTo>
                  <a:pt x="7602" y="16133"/>
                  <a:pt x="7762" y="16757"/>
                  <a:pt x="7834" y="17382"/>
                </a:cubicBezTo>
                <a:cubicBezTo>
                  <a:pt x="7870" y="17756"/>
                  <a:pt x="7905" y="18113"/>
                  <a:pt x="7887" y="18506"/>
                </a:cubicBezTo>
                <a:cubicBezTo>
                  <a:pt x="7816" y="18363"/>
                  <a:pt x="7816" y="18238"/>
                  <a:pt x="7780" y="18113"/>
                </a:cubicBezTo>
                <a:cubicBezTo>
                  <a:pt x="7655" y="17578"/>
                  <a:pt x="7513" y="17043"/>
                  <a:pt x="7388" y="16507"/>
                </a:cubicBezTo>
                <a:cubicBezTo>
                  <a:pt x="7245" y="15865"/>
                  <a:pt x="7156" y="15223"/>
                  <a:pt x="7084" y="14580"/>
                </a:cubicBezTo>
                <a:cubicBezTo>
                  <a:pt x="6995" y="13777"/>
                  <a:pt x="6977" y="12957"/>
                  <a:pt x="6906" y="12154"/>
                </a:cubicBezTo>
                <a:cubicBezTo>
                  <a:pt x="6852" y="11529"/>
                  <a:pt x="6870" y="10905"/>
                  <a:pt x="6817" y="10280"/>
                </a:cubicBezTo>
                <a:cubicBezTo>
                  <a:pt x="6745" y="9745"/>
                  <a:pt x="6674" y="9192"/>
                  <a:pt x="6585" y="8657"/>
                </a:cubicBezTo>
                <a:cubicBezTo>
                  <a:pt x="6549" y="8496"/>
                  <a:pt x="6531" y="8353"/>
                  <a:pt x="6531" y="8175"/>
                </a:cubicBezTo>
                <a:close/>
                <a:moveTo>
                  <a:pt x="1541" y="15664"/>
                </a:moveTo>
                <a:cubicBezTo>
                  <a:pt x="1595" y="15664"/>
                  <a:pt x="1647" y="15666"/>
                  <a:pt x="1696" y="15669"/>
                </a:cubicBezTo>
                <a:cubicBezTo>
                  <a:pt x="2428" y="15722"/>
                  <a:pt x="3052" y="16026"/>
                  <a:pt x="3659" y="16382"/>
                </a:cubicBezTo>
                <a:cubicBezTo>
                  <a:pt x="4390" y="16793"/>
                  <a:pt x="5068" y="17275"/>
                  <a:pt x="5711" y="17810"/>
                </a:cubicBezTo>
                <a:cubicBezTo>
                  <a:pt x="6121" y="18167"/>
                  <a:pt x="6496" y="18541"/>
                  <a:pt x="6799" y="19023"/>
                </a:cubicBezTo>
                <a:cubicBezTo>
                  <a:pt x="6835" y="19077"/>
                  <a:pt x="6870" y="19148"/>
                  <a:pt x="6906" y="19202"/>
                </a:cubicBezTo>
                <a:cubicBezTo>
                  <a:pt x="6906" y="19219"/>
                  <a:pt x="6924" y="19237"/>
                  <a:pt x="6906" y="19273"/>
                </a:cubicBezTo>
                <a:lnTo>
                  <a:pt x="6906" y="19255"/>
                </a:lnTo>
                <a:cubicBezTo>
                  <a:pt x="6852" y="19255"/>
                  <a:pt x="6835" y="19202"/>
                  <a:pt x="6799" y="19166"/>
                </a:cubicBezTo>
                <a:cubicBezTo>
                  <a:pt x="6317" y="18559"/>
                  <a:pt x="5693" y="18113"/>
                  <a:pt x="4997" y="17774"/>
                </a:cubicBezTo>
                <a:cubicBezTo>
                  <a:pt x="4711" y="17631"/>
                  <a:pt x="4444" y="17507"/>
                  <a:pt x="4158" y="17364"/>
                </a:cubicBezTo>
                <a:cubicBezTo>
                  <a:pt x="3944" y="17275"/>
                  <a:pt x="3766" y="17150"/>
                  <a:pt x="3569" y="17025"/>
                </a:cubicBezTo>
                <a:cubicBezTo>
                  <a:pt x="2731" y="16436"/>
                  <a:pt x="1803" y="16043"/>
                  <a:pt x="840" y="15758"/>
                </a:cubicBezTo>
                <a:cubicBezTo>
                  <a:pt x="987" y="15699"/>
                  <a:pt x="1282" y="15664"/>
                  <a:pt x="1541" y="15664"/>
                </a:cubicBezTo>
                <a:close/>
                <a:moveTo>
                  <a:pt x="2160" y="16472"/>
                </a:moveTo>
                <a:cubicBezTo>
                  <a:pt x="2374" y="16543"/>
                  <a:pt x="2570" y="16632"/>
                  <a:pt x="2749" y="16739"/>
                </a:cubicBezTo>
                <a:cubicBezTo>
                  <a:pt x="3070" y="16918"/>
                  <a:pt x="3391" y="17114"/>
                  <a:pt x="3712" y="17328"/>
                </a:cubicBezTo>
                <a:cubicBezTo>
                  <a:pt x="4140" y="17578"/>
                  <a:pt x="4604" y="17756"/>
                  <a:pt x="5033" y="17988"/>
                </a:cubicBezTo>
                <a:cubicBezTo>
                  <a:pt x="5711" y="18363"/>
                  <a:pt x="6282" y="18845"/>
                  <a:pt x="6763" y="19434"/>
                </a:cubicBezTo>
                <a:cubicBezTo>
                  <a:pt x="7102" y="19880"/>
                  <a:pt x="7263" y="20397"/>
                  <a:pt x="7352" y="20932"/>
                </a:cubicBezTo>
                <a:cubicBezTo>
                  <a:pt x="7423" y="21236"/>
                  <a:pt x="7441" y="21557"/>
                  <a:pt x="7423" y="21932"/>
                </a:cubicBezTo>
                <a:cubicBezTo>
                  <a:pt x="7334" y="21682"/>
                  <a:pt x="7299" y="21468"/>
                  <a:pt x="7245" y="21253"/>
                </a:cubicBezTo>
                <a:cubicBezTo>
                  <a:pt x="7084" y="20486"/>
                  <a:pt x="6763" y="19808"/>
                  <a:pt x="6192" y="19255"/>
                </a:cubicBezTo>
                <a:cubicBezTo>
                  <a:pt x="5728" y="18791"/>
                  <a:pt x="5193" y="18381"/>
                  <a:pt x="4569" y="18113"/>
                </a:cubicBezTo>
                <a:cubicBezTo>
                  <a:pt x="3998" y="17881"/>
                  <a:pt x="3498" y="17524"/>
                  <a:pt x="3016" y="17150"/>
                </a:cubicBezTo>
                <a:cubicBezTo>
                  <a:pt x="2749" y="16936"/>
                  <a:pt x="2499" y="16721"/>
                  <a:pt x="2231" y="16561"/>
                </a:cubicBezTo>
                <a:cubicBezTo>
                  <a:pt x="2196" y="16543"/>
                  <a:pt x="2160" y="16525"/>
                  <a:pt x="2160" y="16472"/>
                </a:cubicBezTo>
                <a:close/>
                <a:moveTo>
                  <a:pt x="1161" y="16293"/>
                </a:moveTo>
                <a:lnTo>
                  <a:pt x="1161" y="16293"/>
                </a:lnTo>
                <a:cubicBezTo>
                  <a:pt x="1410" y="16365"/>
                  <a:pt x="1660" y="16472"/>
                  <a:pt x="1892" y="16597"/>
                </a:cubicBezTo>
                <a:cubicBezTo>
                  <a:pt x="2320" y="16846"/>
                  <a:pt x="2713" y="17150"/>
                  <a:pt x="3088" y="17453"/>
                </a:cubicBezTo>
                <a:cubicBezTo>
                  <a:pt x="3534" y="17810"/>
                  <a:pt x="3998" y="18095"/>
                  <a:pt x="4497" y="18309"/>
                </a:cubicBezTo>
                <a:cubicBezTo>
                  <a:pt x="5140" y="18595"/>
                  <a:pt x="5675" y="19005"/>
                  <a:pt x="6139" y="19505"/>
                </a:cubicBezTo>
                <a:cubicBezTo>
                  <a:pt x="6549" y="19933"/>
                  <a:pt x="6799" y="20433"/>
                  <a:pt x="6977" y="20986"/>
                </a:cubicBezTo>
                <a:cubicBezTo>
                  <a:pt x="7138" y="21521"/>
                  <a:pt x="7227" y="22056"/>
                  <a:pt x="7299" y="22610"/>
                </a:cubicBezTo>
                <a:cubicBezTo>
                  <a:pt x="7352" y="23020"/>
                  <a:pt x="7263" y="23412"/>
                  <a:pt x="7245" y="23823"/>
                </a:cubicBezTo>
                <a:cubicBezTo>
                  <a:pt x="7191" y="23805"/>
                  <a:pt x="7191" y="23769"/>
                  <a:pt x="7191" y="23751"/>
                </a:cubicBezTo>
                <a:cubicBezTo>
                  <a:pt x="7174" y="23716"/>
                  <a:pt x="7174" y="23680"/>
                  <a:pt x="7156" y="23644"/>
                </a:cubicBezTo>
                <a:cubicBezTo>
                  <a:pt x="6977" y="22788"/>
                  <a:pt x="6692" y="21985"/>
                  <a:pt x="6282" y="21218"/>
                </a:cubicBezTo>
                <a:cubicBezTo>
                  <a:pt x="5925" y="20540"/>
                  <a:pt x="5496" y="19915"/>
                  <a:pt x="4908" y="19398"/>
                </a:cubicBezTo>
                <a:cubicBezTo>
                  <a:pt x="4426" y="18987"/>
                  <a:pt x="3908" y="18631"/>
                  <a:pt x="3302" y="18417"/>
                </a:cubicBezTo>
                <a:cubicBezTo>
                  <a:pt x="2945" y="18292"/>
                  <a:pt x="2642" y="18060"/>
                  <a:pt x="2374" y="17810"/>
                </a:cubicBezTo>
                <a:cubicBezTo>
                  <a:pt x="1892" y="17364"/>
                  <a:pt x="1535" y="16829"/>
                  <a:pt x="1161" y="16293"/>
                </a:cubicBezTo>
                <a:close/>
                <a:moveTo>
                  <a:pt x="15876" y="17789"/>
                </a:moveTo>
                <a:cubicBezTo>
                  <a:pt x="15892" y="17789"/>
                  <a:pt x="15912" y="17795"/>
                  <a:pt x="15934" y="17810"/>
                </a:cubicBezTo>
                <a:cubicBezTo>
                  <a:pt x="15613" y="17988"/>
                  <a:pt x="15292" y="18167"/>
                  <a:pt x="14971" y="18327"/>
                </a:cubicBezTo>
                <a:cubicBezTo>
                  <a:pt x="14346" y="18631"/>
                  <a:pt x="13704" y="18916"/>
                  <a:pt x="13062" y="19237"/>
                </a:cubicBezTo>
                <a:cubicBezTo>
                  <a:pt x="12241" y="19630"/>
                  <a:pt x="11474" y="20112"/>
                  <a:pt x="10796" y="20754"/>
                </a:cubicBezTo>
                <a:cubicBezTo>
                  <a:pt x="10278" y="21236"/>
                  <a:pt x="9832" y="21789"/>
                  <a:pt x="9404" y="22342"/>
                </a:cubicBezTo>
                <a:cubicBezTo>
                  <a:pt x="8958" y="22913"/>
                  <a:pt x="8565" y="23519"/>
                  <a:pt x="8226" y="24144"/>
                </a:cubicBezTo>
                <a:cubicBezTo>
                  <a:pt x="8191" y="24198"/>
                  <a:pt x="8155" y="24269"/>
                  <a:pt x="8119" y="24322"/>
                </a:cubicBezTo>
                <a:lnTo>
                  <a:pt x="8119" y="24305"/>
                </a:lnTo>
                <a:cubicBezTo>
                  <a:pt x="8155" y="24055"/>
                  <a:pt x="8244" y="23805"/>
                  <a:pt x="8333" y="23573"/>
                </a:cubicBezTo>
                <a:cubicBezTo>
                  <a:pt x="8744" y="22538"/>
                  <a:pt x="9297" y="21575"/>
                  <a:pt x="9993" y="20718"/>
                </a:cubicBezTo>
                <a:cubicBezTo>
                  <a:pt x="10778" y="19773"/>
                  <a:pt x="11724" y="19077"/>
                  <a:pt x="12901" y="18684"/>
                </a:cubicBezTo>
                <a:cubicBezTo>
                  <a:pt x="13276" y="18559"/>
                  <a:pt x="13668" y="18524"/>
                  <a:pt x="14061" y="18470"/>
                </a:cubicBezTo>
                <a:cubicBezTo>
                  <a:pt x="14436" y="18399"/>
                  <a:pt x="14775" y="18274"/>
                  <a:pt x="15096" y="18113"/>
                </a:cubicBezTo>
                <a:cubicBezTo>
                  <a:pt x="15328" y="17988"/>
                  <a:pt x="15578" y="17899"/>
                  <a:pt x="15827" y="17810"/>
                </a:cubicBezTo>
                <a:cubicBezTo>
                  <a:pt x="15838" y="17800"/>
                  <a:pt x="15854" y="17789"/>
                  <a:pt x="15876" y="17789"/>
                </a:cubicBezTo>
                <a:close/>
                <a:moveTo>
                  <a:pt x="937" y="20385"/>
                </a:moveTo>
                <a:cubicBezTo>
                  <a:pt x="963" y="20385"/>
                  <a:pt x="987" y="20397"/>
                  <a:pt x="1018" y="20397"/>
                </a:cubicBezTo>
                <a:cubicBezTo>
                  <a:pt x="1553" y="20558"/>
                  <a:pt x="2017" y="20843"/>
                  <a:pt x="2481" y="21164"/>
                </a:cubicBezTo>
                <a:cubicBezTo>
                  <a:pt x="3070" y="21557"/>
                  <a:pt x="3694" y="21949"/>
                  <a:pt x="4319" y="22288"/>
                </a:cubicBezTo>
                <a:cubicBezTo>
                  <a:pt x="4925" y="22627"/>
                  <a:pt x="5496" y="22984"/>
                  <a:pt x="5996" y="23466"/>
                </a:cubicBezTo>
                <a:cubicBezTo>
                  <a:pt x="6228" y="23680"/>
                  <a:pt x="6442" y="23930"/>
                  <a:pt x="6603" y="24198"/>
                </a:cubicBezTo>
                <a:cubicBezTo>
                  <a:pt x="6638" y="24269"/>
                  <a:pt x="6674" y="24322"/>
                  <a:pt x="6656" y="24412"/>
                </a:cubicBezTo>
                <a:cubicBezTo>
                  <a:pt x="6549" y="24287"/>
                  <a:pt x="6424" y="24162"/>
                  <a:pt x="6317" y="24037"/>
                </a:cubicBezTo>
                <a:cubicBezTo>
                  <a:pt x="5728" y="23430"/>
                  <a:pt x="5050" y="22966"/>
                  <a:pt x="4337" y="22538"/>
                </a:cubicBezTo>
                <a:cubicBezTo>
                  <a:pt x="3659" y="22128"/>
                  <a:pt x="2945" y="21771"/>
                  <a:pt x="2267" y="21378"/>
                </a:cubicBezTo>
                <a:cubicBezTo>
                  <a:pt x="1767" y="21093"/>
                  <a:pt x="1321" y="20772"/>
                  <a:pt x="875" y="20415"/>
                </a:cubicBezTo>
                <a:cubicBezTo>
                  <a:pt x="898" y="20392"/>
                  <a:pt x="918" y="20385"/>
                  <a:pt x="937" y="20385"/>
                </a:cubicBezTo>
                <a:close/>
                <a:moveTo>
                  <a:pt x="679" y="20736"/>
                </a:moveTo>
                <a:lnTo>
                  <a:pt x="679" y="20736"/>
                </a:lnTo>
                <a:cubicBezTo>
                  <a:pt x="2392" y="22074"/>
                  <a:pt x="4158" y="23341"/>
                  <a:pt x="5889" y="24661"/>
                </a:cubicBezTo>
                <a:cubicBezTo>
                  <a:pt x="3730" y="23912"/>
                  <a:pt x="2053" y="22520"/>
                  <a:pt x="679" y="20736"/>
                </a:cubicBezTo>
                <a:close/>
                <a:moveTo>
                  <a:pt x="16121" y="17966"/>
                </a:moveTo>
                <a:cubicBezTo>
                  <a:pt x="16134" y="17966"/>
                  <a:pt x="16149" y="17967"/>
                  <a:pt x="16166" y="17970"/>
                </a:cubicBezTo>
                <a:cubicBezTo>
                  <a:pt x="15881" y="18309"/>
                  <a:pt x="15667" y="18666"/>
                  <a:pt x="15435" y="19023"/>
                </a:cubicBezTo>
                <a:cubicBezTo>
                  <a:pt x="15256" y="19309"/>
                  <a:pt x="15007" y="19541"/>
                  <a:pt x="14703" y="19701"/>
                </a:cubicBezTo>
                <a:cubicBezTo>
                  <a:pt x="14204" y="19969"/>
                  <a:pt x="13686" y="20165"/>
                  <a:pt x="13151" y="20344"/>
                </a:cubicBezTo>
                <a:cubicBezTo>
                  <a:pt x="12633" y="20522"/>
                  <a:pt x="12116" y="20700"/>
                  <a:pt x="11599" y="20897"/>
                </a:cubicBezTo>
                <a:cubicBezTo>
                  <a:pt x="11135" y="21075"/>
                  <a:pt x="10742" y="21343"/>
                  <a:pt x="10385" y="21682"/>
                </a:cubicBezTo>
                <a:cubicBezTo>
                  <a:pt x="9529" y="22520"/>
                  <a:pt x="8887" y="23519"/>
                  <a:pt x="8316" y="24572"/>
                </a:cubicBezTo>
                <a:cubicBezTo>
                  <a:pt x="8226" y="24733"/>
                  <a:pt x="8137" y="24893"/>
                  <a:pt x="8048" y="25054"/>
                </a:cubicBezTo>
                <a:cubicBezTo>
                  <a:pt x="8030" y="25072"/>
                  <a:pt x="8012" y="25090"/>
                  <a:pt x="7994" y="25107"/>
                </a:cubicBezTo>
                <a:cubicBezTo>
                  <a:pt x="7959" y="25054"/>
                  <a:pt x="8012" y="25000"/>
                  <a:pt x="8030" y="24965"/>
                </a:cubicBezTo>
                <a:cubicBezTo>
                  <a:pt x="8548" y="23859"/>
                  <a:pt x="9190" y="22824"/>
                  <a:pt x="9975" y="21896"/>
                </a:cubicBezTo>
                <a:cubicBezTo>
                  <a:pt x="10546" y="21236"/>
                  <a:pt x="11135" y="20629"/>
                  <a:pt x="11848" y="20147"/>
                </a:cubicBezTo>
                <a:cubicBezTo>
                  <a:pt x="12384" y="19790"/>
                  <a:pt x="12937" y="19487"/>
                  <a:pt x="13526" y="19219"/>
                </a:cubicBezTo>
                <a:cubicBezTo>
                  <a:pt x="14364" y="18845"/>
                  <a:pt x="15203" y="18452"/>
                  <a:pt x="16006" y="18006"/>
                </a:cubicBezTo>
                <a:cubicBezTo>
                  <a:pt x="16035" y="17992"/>
                  <a:pt x="16063" y="17966"/>
                  <a:pt x="16121" y="17966"/>
                </a:cubicBezTo>
                <a:close/>
                <a:moveTo>
                  <a:pt x="2035" y="21468"/>
                </a:moveTo>
                <a:cubicBezTo>
                  <a:pt x="3213" y="22181"/>
                  <a:pt x="4426" y="22734"/>
                  <a:pt x="5479" y="23573"/>
                </a:cubicBezTo>
                <a:cubicBezTo>
                  <a:pt x="6050" y="24001"/>
                  <a:pt x="6513" y="24519"/>
                  <a:pt x="6960" y="25090"/>
                </a:cubicBezTo>
                <a:cubicBezTo>
                  <a:pt x="6938" y="25106"/>
                  <a:pt x="6918" y="25112"/>
                  <a:pt x="6899" y="25112"/>
                </a:cubicBezTo>
                <a:cubicBezTo>
                  <a:pt x="6857" y="25112"/>
                  <a:pt x="6824" y="25079"/>
                  <a:pt x="6799" y="25054"/>
                </a:cubicBezTo>
                <a:cubicBezTo>
                  <a:pt x="5657" y="24269"/>
                  <a:pt x="4569" y="23430"/>
                  <a:pt x="3480" y="22610"/>
                </a:cubicBezTo>
                <a:cubicBezTo>
                  <a:pt x="3052" y="22271"/>
                  <a:pt x="2624" y="21967"/>
                  <a:pt x="2196" y="21646"/>
                </a:cubicBezTo>
                <a:cubicBezTo>
                  <a:pt x="2142" y="21610"/>
                  <a:pt x="2071" y="21575"/>
                  <a:pt x="2035" y="21468"/>
                </a:cubicBezTo>
                <a:close/>
                <a:moveTo>
                  <a:pt x="3784" y="25215"/>
                </a:moveTo>
                <a:lnTo>
                  <a:pt x="3784" y="25215"/>
                </a:lnTo>
                <a:cubicBezTo>
                  <a:pt x="3980" y="25357"/>
                  <a:pt x="4158" y="25518"/>
                  <a:pt x="4319" y="25696"/>
                </a:cubicBezTo>
                <a:cubicBezTo>
                  <a:pt x="5140" y="26606"/>
                  <a:pt x="5693" y="27659"/>
                  <a:pt x="6050" y="28837"/>
                </a:cubicBezTo>
                <a:cubicBezTo>
                  <a:pt x="6424" y="30032"/>
                  <a:pt x="6745" y="31245"/>
                  <a:pt x="7067" y="32476"/>
                </a:cubicBezTo>
                <a:cubicBezTo>
                  <a:pt x="7067" y="32494"/>
                  <a:pt x="7084" y="32530"/>
                  <a:pt x="7049" y="32566"/>
                </a:cubicBezTo>
                <a:cubicBezTo>
                  <a:pt x="6942" y="32423"/>
                  <a:pt x="6888" y="32262"/>
                  <a:pt x="6817" y="32102"/>
                </a:cubicBezTo>
                <a:cubicBezTo>
                  <a:pt x="6478" y="31352"/>
                  <a:pt x="6246" y="30585"/>
                  <a:pt x="6050" y="29800"/>
                </a:cubicBezTo>
                <a:cubicBezTo>
                  <a:pt x="5818" y="28872"/>
                  <a:pt x="5461" y="28016"/>
                  <a:pt x="4908" y="27231"/>
                </a:cubicBezTo>
                <a:cubicBezTo>
                  <a:pt x="4479" y="26642"/>
                  <a:pt x="4158" y="25982"/>
                  <a:pt x="3801" y="25339"/>
                </a:cubicBezTo>
                <a:cubicBezTo>
                  <a:pt x="3784" y="25304"/>
                  <a:pt x="3748" y="25268"/>
                  <a:pt x="3784" y="25215"/>
                </a:cubicBezTo>
                <a:close/>
                <a:moveTo>
                  <a:pt x="3766" y="25732"/>
                </a:moveTo>
                <a:lnTo>
                  <a:pt x="3766" y="25732"/>
                </a:lnTo>
                <a:cubicBezTo>
                  <a:pt x="3855" y="25910"/>
                  <a:pt x="3962" y="26071"/>
                  <a:pt x="4051" y="26232"/>
                </a:cubicBezTo>
                <a:cubicBezTo>
                  <a:pt x="4355" y="26838"/>
                  <a:pt x="4711" y="27409"/>
                  <a:pt x="5086" y="27980"/>
                </a:cubicBezTo>
                <a:cubicBezTo>
                  <a:pt x="5354" y="28408"/>
                  <a:pt x="5532" y="28872"/>
                  <a:pt x="5675" y="29336"/>
                </a:cubicBezTo>
                <a:cubicBezTo>
                  <a:pt x="5889" y="30014"/>
                  <a:pt x="6050" y="30710"/>
                  <a:pt x="6299" y="31388"/>
                </a:cubicBezTo>
                <a:cubicBezTo>
                  <a:pt x="6460" y="31834"/>
                  <a:pt x="6638" y="32262"/>
                  <a:pt x="6852" y="32673"/>
                </a:cubicBezTo>
                <a:cubicBezTo>
                  <a:pt x="6870" y="32708"/>
                  <a:pt x="6888" y="32744"/>
                  <a:pt x="6906" y="32798"/>
                </a:cubicBezTo>
                <a:cubicBezTo>
                  <a:pt x="6817" y="32780"/>
                  <a:pt x="6799" y="32726"/>
                  <a:pt x="6763" y="32691"/>
                </a:cubicBezTo>
                <a:cubicBezTo>
                  <a:pt x="6157" y="32030"/>
                  <a:pt x="5782" y="31263"/>
                  <a:pt x="5461" y="30460"/>
                </a:cubicBezTo>
                <a:cubicBezTo>
                  <a:pt x="5140" y="29675"/>
                  <a:pt x="4890" y="28872"/>
                  <a:pt x="4640" y="28087"/>
                </a:cubicBezTo>
                <a:cubicBezTo>
                  <a:pt x="4462" y="27552"/>
                  <a:pt x="4265" y="27034"/>
                  <a:pt x="4015" y="26517"/>
                </a:cubicBezTo>
                <a:cubicBezTo>
                  <a:pt x="3908" y="26267"/>
                  <a:pt x="3819" y="26017"/>
                  <a:pt x="3766" y="25732"/>
                </a:cubicBezTo>
                <a:close/>
                <a:moveTo>
                  <a:pt x="14364" y="24447"/>
                </a:moveTo>
                <a:cubicBezTo>
                  <a:pt x="14364" y="24537"/>
                  <a:pt x="14311" y="24590"/>
                  <a:pt x="14275" y="24644"/>
                </a:cubicBezTo>
                <a:cubicBezTo>
                  <a:pt x="13936" y="25286"/>
                  <a:pt x="13508" y="25893"/>
                  <a:pt x="13062" y="26464"/>
                </a:cubicBezTo>
                <a:cubicBezTo>
                  <a:pt x="12312" y="27409"/>
                  <a:pt x="11563" y="28337"/>
                  <a:pt x="10903" y="29354"/>
                </a:cubicBezTo>
                <a:cubicBezTo>
                  <a:pt x="10153" y="30478"/>
                  <a:pt x="9458" y="31656"/>
                  <a:pt x="8940" y="32905"/>
                </a:cubicBezTo>
                <a:cubicBezTo>
                  <a:pt x="8922" y="32958"/>
                  <a:pt x="8904" y="33012"/>
                  <a:pt x="8833" y="33047"/>
                </a:cubicBezTo>
                <a:cubicBezTo>
                  <a:pt x="8904" y="32744"/>
                  <a:pt x="9011" y="32441"/>
                  <a:pt x="9118" y="32155"/>
                </a:cubicBezTo>
                <a:cubicBezTo>
                  <a:pt x="9475" y="31192"/>
                  <a:pt x="9975" y="30300"/>
                  <a:pt x="10510" y="29425"/>
                </a:cubicBezTo>
                <a:cubicBezTo>
                  <a:pt x="11260" y="28230"/>
                  <a:pt x="12116" y="27106"/>
                  <a:pt x="13008" y="26017"/>
                </a:cubicBezTo>
                <a:cubicBezTo>
                  <a:pt x="13436" y="25500"/>
                  <a:pt x="13865" y="25000"/>
                  <a:pt x="14311" y="24483"/>
                </a:cubicBezTo>
                <a:cubicBezTo>
                  <a:pt x="14311" y="24483"/>
                  <a:pt x="14329" y="24465"/>
                  <a:pt x="14364" y="24447"/>
                </a:cubicBezTo>
                <a:close/>
                <a:moveTo>
                  <a:pt x="3944" y="26838"/>
                </a:moveTo>
                <a:cubicBezTo>
                  <a:pt x="4105" y="27106"/>
                  <a:pt x="4212" y="27391"/>
                  <a:pt x="4319" y="27677"/>
                </a:cubicBezTo>
                <a:cubicBezTo>
                  <a:pt x="4533" y="28266"/>
                  <a:pt x="4694" y="28872"/>
                  <a:pt x="4908" y="29461"/>
                </a:cubicBezTo>
                <a:cubicBezTo>
                  <a:pt x="5086" y="29996"/>
                  <a:pt x="5264" y="30532"/>
                  <a:pt x="5496" y="31049"/>
                </a:cubicBezTo>
                <a:cubicBezTo>
                  <a:pt x="5871" y="31888"/>
                  <a:pt x="6389" y="32619"/>
                  <a:pt x="7067" y="33262"/>
                </a:cubicBezTo>
                <a:cubicBezTo>
                  <a:pt x="7084" y="33279"/>
                  <a:pt x="7102" y="33297"/>
                  <a:pt x="7138" y="33333"/>
                </a:cubicBezTo>
                <a:cubicBezTo>
                  <a:pt x="7049" y="33333"/>
                  <a:pt x="7013" y="33279"/>
                  <a:pt x="6977" y="33262"/>
                </a:cubicBezTo>
                <a:cubicBezTo>
                  <a:pt x="6531" y="32958"/>
                  <a:pt x="6139" y="32601"/>
                  <a:pt x="5818" y="32191"/>
                </a:cubicBezTo>
                <a:cubicBezTo>
                  <a:pt x="5407" y="31674"/>
                  <a:pt x="5104" y="31103"/>
                  <a:pt x="4872" y="30478"/>
                </a:cubicBezTo>
                <a:cubicBezTo>
                  <a:pt x="4462" y="29336"/>
                  <a:pt x="4212" y="28141"/>
                  <a:pt x="3962" y="26945"/>
                </a:cubicBezTo>
                <a:cubicBezTo>
                  <a:pt x="3944" y="26910"/>
                  <a:pt x="3944" y="26874"/>
                  <a:pt x="3944" y="26838"/>
                </a:cubicBezTo>
                <a:close/>
                <a:moveTo>
                  <a:pt x="14221" y="24215"/>
                </a:moveTo>
                <a:cubicBezTo>
                  <a:pt x="14204" y="24322"/>
                  <a:pt x="14150" y="24376"/>
                  <a:pt x="14114" y="24429"/>
                </a:cubicBezTo>
                <a:cubicBezTo>
                  <a:pt x="13472" y="25161"/>
                  <a:pt x="12830" y="25893"/>
                  <a:pt x="12223" y="26660"/>
                </a:cubicBezTo>
                <a:cubicBezTo>
                  <a:pt x="11420" y="27677"/>
                  <a:pt x="10689" y="28730"/>
                  <a:pt x="10011" y="29854"/>
                </a:cubicBezTo>
                <a:cubicBezTo>
                  <a:pt x="9315" y="30978"/>
                  <a:pt x="8815" y="32191"/>
                  <a:pt x="8494" y="33458"/>
                </a:cubicBezTo>
                <a:cubicBezTo>
                  <a:pt x="8423" y="33743"/>
                  <a:pt x="8369" y="34029"/>
                  <a:pt x="8316" y="34314"/>
                </a:cubicBezTo>
                <a:cubicBezTo>
                  <a:pt x="8316" y="34346"/>
                  <a:pt x="8316" y="34377"/>
                  <a:pt x="8279" y="34396"/>
                </a:cubicBezTo>
                <a:lnTo>
                  <a:pt x="8279" y="34396"/>
                </a:lnTo>
                <a:cubicBezTo>
                  <a:pt x="8246" y="34149"/>
                  <a:pt x="8316" y="33919"/>
                  <a:pt x="8333" y="33672"/>
                </a:cubicBezTo>
                <a:cubicBezTo>
                  <a:pt x="8440" y="32905"/>
                  <a:pt x="8565" y="32155"/>
                  <a:pt x="8726" y="31406"/>
                </a:cubicBezTo>
                <a:cubicBezTo>
                  <a:pt x="8940" y="30496"/>
                  <a:pt x="9333" y="29675"/>
                  <a:pt x="9814" y="28872"/>
                </a:cubicBezTo>
                <a:cubicBezTo>
                  <a:pt x="10064" y="28462"/>
                  <a:pt x="10350" y="28052"/>
                  <a:pt x="10635" y="27659"/>
                </a:cubicBezTo>
                <a:cubicBezTo>
                  <a:pt x="11028" y="27124"/>
                  <a:pt x="11527" y="26678"/>
                  <a:pt x="12009" y="26232"/>
                </a:cubicBezTo>
                <a:cubicBezTo>
                  <a:pt x="12526" y="25732"/>
                  <a:pt x="13062" y="25250"/>
                  <a:pt x="13579" y="24768"/>
                </a:cubicBezTo>
                <a:cubicBezTo>
                  <a:pt x="13775" y="24590"/>
                  <a:pt x="13990" y="24412"/>
                  <a:pt x="14221" y="24215"/>
                </a:cubicBezTo>
                <a:close/>
                <a:moveTo>
                  <a:pt x="13954" y="25536"/>
                </a:moveTo>
                <a:lnTo>
                  <a:pt x="13954" y="25536"/>
                </a:lnTo>
                <a:cubicBezTo>
                  <a:pt x="13972" y="25661"/>
                  <a:pt x="13900" y="25732"/>
                  <a:pt x="13865" y="25821"/>
                </a:cubicBezTo>
                <a:cubicBezTo>
                  <a:pt x="13526" y="26481"/>
                  <a:pt x="13222" y="27159"/>
                  <a:pt x="12776" y="27766"/>
                </a:cubicBezTo>
                <a:cubicBezTo>
                  <a:pt x="12312" y="28426"/>
                  <a:pt x="11813" y="29069"/>
                  <a:pt x="11295" y="29693"/>
                </a:cubicBezTo>
                <a:cubicBezTo>
                  <a:pt x="10564" y="30567"/>
                  <a:pt x="9975" y="31513"/>
                  <a:pt x="9547" y="32584"/>
                </a:cubicBezTo>
                <a:cubicBezTo>
                  <a:pt x="9279" y="33226"/>
                  <a:pt x="8940" y="33868"/>
                  <a:pt x="8601" y="34493"/>
                </a:cubicBezTo>
                <a:cubicBezTo>
                  <a:pt x="8672" y="34154"/>
                  <a:pt x="8797" y="33832"/>
                  <a:pt x="8922" y="33511"/>
                </a:cubicBezTo>
                <a:cubicBezTo>
                  <a:pt x="9511" y="31888"/>
                  <a:pt x="10385" y="30425"/>
                  <a:pt x="11349" y="29033"/>
                </a:cubicBezTo>
                <a:cubicBezTo>
                  <a:pt x="12009" y="28087"/>
                  <a:pt x="12741" y="27195"/>
                  <a:pt x="13436" y="26267"/>
                </a:cubicBezTo>
                <a:cubicBezTo>
                  <a:pt x="13615" y="26035"/>
                  <a:pt x="13775" y="25803"/>
                  <a:pt x="13954" y="25536"/>
                </a:cubicBezTo>
                <a:close/>
                <a:moveTo>
                  <a:pt x="8262" y="34412"/>
                </a:moveTo>
                <a:cubicBezTo>
                  <a:pt x="8262" y="34442"/>
                  <a:pt x="8262" y="34460"/>
                  <a:pt x="8262" y="34493"/>
                </a:cubicBezTo>
                <a:cubicBezTo>
                  <a:pt x="8262" y="34511"/>
                  <a:pt x="8262" y="34511"/>
                  <a:pt x="8262" y="34528"/>
                </a:cubicBezTo>
                <a:cubicBezTo>
                  <a:pt x="8262" y="34511"/>
                  <a:pt x="8244" y="34511"/>
                  <a:pt x="8244" y="34493"/>
                </a:cubicBezTo>
                <a:cubicBezTo>
                  <a:pt x="8244" y="34462"/>
                  <a:pt x="8231" y="34431"/>
                  <a:pt x="8262" y="34412"/>
                </a:cubicBezTo>
                <a:close/>
                <a:moveTo>
                  <a:pt x="13882" y="33119"/>
                </a:moveTo>
                <a:lnTo>
                  <a:pt x="13882" y="33119"/>
                </a:lnTo>
                <a:cubicBezTo>
                  <a:pt x="13062" y="35189"/>
                  <a:pt x="12170" y="37240"/>
                  <a:pt x="10903" y="39096"/>
                </a:cubicBezTo>
                <a:cubicBezTo>
                  <a:pt x="11599" y="36955"/>
                  <a:pt x="12491" y="34921"/>
                  <a:pt x="13882" y="33119"/>
                </a:cubicBezTo>
                <a:close/>
                <a:moveTo>
                  <a:pt x="12598" y="33868"/>
                </a:moveTo>
                <a:cubicBezTo>
                  <a:pt x="12580" y="33886"/>
                  <a:pt x="12580" y="33922"/>
                  <a:pt x="12544" y="33957"/>
                </a:cubicBezTo>
                <a:cubicBezTo>
                  <a:pt x="11795" y="34850"/>
                  <a:pt x="11313" y="35884"/>
                  <a:pt x="10903" y="36973"/>
                </a:cubicBezTo>
                <a:cubicBezTo>
                  <a:pt x="10635" y="37686"/>
                  <a:pt x="10385" y="38418"/>
                  <a:pt x="10189" y="39167"/>
                </a:cubicBezTo>
                <a:cubicBezTo>
                  <a:pt x="10171" y="39239"/>
                  <a:pt x="10171" y="39310"/>
                  <a:pt x="10118" y="39364"/>
                </a:cubicBezTo>
                <a:cubicBezTo>
                  <a:pt x="10189" y="36616"/>
                  <a:pt x="11117" y="35224"/>
                  <a:pt x="12598" y="33868"/>
                </a:cubicBezTo>
                <a:close/>
                <a:moveTo>
                  <a:pt x="13990" y="33333"/>
                </a:moveTo>
                <a:cubicBezTo>
                  <a:pt x="14061" y="33422"/>
                  <a:pt x="14025" y="33476"/>
                  <a:pt x="14025" y="33511"/>
                </a:cubicBezTo>
                <a:cubicBezTo>
                  <a:pt x="13882" y="34118"/>
                  <a:pt x="13758" y="34707"/>
                  <a:pt x="13633" y="35313"/>
                </a:cubicBezTo>
                <a:cubicBezTo>
                  <a:pt x="13383" y="36438"/>
                  <a:pt x="12865" y="37419"/>
                  <a:pt x="12152" y="38311"/>
                </a:cubicBezTo>
                <a:cubicBezTo>
                  <a:pt x="11848" y="38704"/>
                  <a:pt x="11474" y="39043"/>
                  <a:pt x="11099" y="39399"/>
                </a:cubicBezTo>
                <a:cubicBezTo>
                  <a:pt x="11081" y="39435"/>
                  <a:pt x="11028" y="39471"/>
                  <a:pt x="10992" y="39489"/>
                </a:cubicBezTo>
                <a:cubicBezTo>
                  <a:pt x="10974" y="39489"/>
                  <a:pt x="10956" y="39471"/>
                  <a:pt x="10938" y="39453"/>
                </a:cubicBezTo>
                <a:lnTo>
                  <a:pt x="10956" y="39453"/>
                </a:lnTo>
                <a:cubicBezTo>
                  <a:pt x="12205" y="37562"/>
                  <a:pt x="13169" y="35492"/>
                  <a:pt x="13990" y="33333"/>
                </a:cubicBezTo>
                <a:close/>
                <a:moveTo>
                  <a:pt x="2499" y="31602"/>
                </a:moveTo>
                <a:cubicBezTo>
                  <a:pt x="2535" y="31602"/>
                  <a:pt x="2535" y="31620"/>
                  <a:pt x="2552" y="31620"/>
                </a:cubicBezTo>
                <a:cubicBezTo>
                  <a:pt x="3552" y="32708"/>
                  <a:pt x="4390" y="33886"/>
                  <a:pt x="4997" y="35224"/>
                </a:cubicBezTo>
                <a:cubicBezTo>
                  <a:pt x="5407" y="36170"/>
                  <a:pt x="5889" y="37080"/>
                  <a:pt x="6513" y="37901"/>
                </a:cubicBezTo>
                <a:cubicBezTo>
                  <a:pt x="6852" y="38347"/>
                  <a:pt x="7227" y="38739"/>
                  <a:pt x="7602" y="39132"/>
                </a:cubicBezTo>
                <a:cubicBezTo>
                  <a:pt x="7816" y="39364"/>
                  <a:pt x="8048" y="39560"/>
                  <a:pt x="8262" y="39774"/>
                </a:cubicBezTo>
                <a:cubicBezTo>
                  <a:pt x="7745" y="39453"/>
                  <a:pt x="7299" y="39025"/>
                  <a:pt x="6870" y="38596"/>
                </a:cubicBezTo>
                <a:cubicBezTo>
                  <a:pt x="5943" y="37686"/>
                  <a:pt x="5264" y="36616"/>
                  <a:pt x="4604" y="35528"/>
                </a:cubicBezTo>
                <a:cubicBezTo>
                  <a:pt x="4105" y="34725"/>
                  <a:pt x="3694" y="33886"/>
                  <a:pt x="3266" y="33065"/>
                </a:cubicBezTo>
                <a:cubicBezTo>
                  <a:pt x="3016" y="32601"/>
                  <a:pt x="2784" y="32155"/>
                  <a:pt x="2535" y="31709"/>
                </a:cubicBezTo>
                <a:cubicBezTo>
                  <a:pt x="2517" y="31674"/>
                  <a:pt x="2481" y="31656"/>
                  <a:pt x="2499" y="31602"/>
                </a:cubicBezTo>
                <a:close/>
                <a:moveTo>
                  <a:pt x="13597" y="33101"/>
                </a:moveTo>
                <a:cubicBezTo>
                  <a:pt x="13365" y="33440"/>
                  <a:pt x="13151" y="33761"/>
                  <a:pt x="12937" y="34100"/>
                </a:cubicBezTo>
                <a:cubicBezTo>
                  <a:pt x="12294" y="35099"/>
                  <a:pt x="11759" y="36152"/>
                  <a:pt x="11331" y="37276"/>
                </a:cubicBezTo>
                <a:cubicBezTo>
                  <a:pt x="11028" y="38097"/>
                  <a:pt x="10724" y="38918"/>
                  <a:pt x="10403" y="39738"/>
                </a:cubicBezTo>
                <a:cubicBezTo>
                  <a:pt x="10367" y="39828"/>
                  <a:pt x="10314" y="39935"/>
                  <a:pt x="10278" y="40024"/>
                </a:cubicBezTo>
                <a:cubicBezTo>
                  <a:pt x="10243" y="40095"/>
                  <a:pt x="10225" y="40167"/>
                  <a:pt x="10136" y="40184"/>
                </a:cubicBezTo>
                <a:cubicBezTo>
                  <a:pt x="10100" y="40131"/>
                  <a:pt x="10136" y="40095"/>
                  <a:pt x="10136" y="40060"/>
                </a:cubicBezTo>
                <a:cubicBezTo>
                  <a:pt x="10492" y="38614"/>
                  <a:pt x="10956" y="37223"/>
                  <a:pt x="11581" y="35867"/>
                </a:cubicBezTo>
                <a:cubicBezTo>
                  <a:pt x="11902" y="35171"/>
                  <a:pt x="12312" y="34546"/>
                  <a:pt x="12812" y="33957"/>
                </a:cubicBezTo>
                <a:cubicBezTo>
                  <a:pt x="13026" y="33690"/>
                  <a:pt x="13240" y="33440"/>
                  <a:pt x="13454" y="33190"/>
                </a:cubicBezTo>
                <a:cubicBezTo>
                  <a:pt x="13490" y="33154"/>
                  <a:pt x="13508" y="33119"/>
                  <a:pt x="13597" y="33101"/>
                </a:cubicBezTo>
                <a:close/>
                <a:moveTo>
                  <a:pt x="2463" y="31959"/>
                </a:moveTo>
                <a:lnTo>
                  <a:pt x="2463" y="31959"/>
                </a:lnTo>
                <a:cubicBezTo>
                  <a:pt x="2535" y="32013"/>
                  <a:pt x="2552" y="32084"/>
                  <a:pt x="2588" y="32155"/>
                </a:cubicBezTo>
                <a:cubicBezTo>
                  <a:pt x="3070" y="33047"/>
                  <a:pt x="3516" y="33957"/>
                  <a:pt x="3998" y="34850"/>
                </a:cubicBezTo>
                <a:cubicBezTo>
                  <a:pt x="4533" y="35813"/>
                  <a:pt x="5068" y="36777"/>
                  <a:pt x="5764" y="37651"/>
                </a:cubicBezTo>
                <a:cubicBezTo>
                  <a:pt x="6531" y="38632"/>
                  <a:pt x="7423" y="39506"/>
                  <a:pt x="8494" y="40202"/>
                </a:cubicBezTo>
                <a:cubicBezTo>
                  <a:pt x="8583" y="40256"/>
                  <a:pt x="8672" y="40327"/>
                  <a:pt x="8762" y="40381"/>
                </a:cubicBezTo>
                <a:cubicBezTo>
                  <a:pt x="8762" y="40399"/>
                  <a:pt x="8762" y="40416"/>
                  <a:pt x="8779" y="40452"/>
                </a:cubicBezTo>
                <a:cubicBezTo>
                  <a:pt x="8512" y="40309"/>
                  <a:pt x="8244" y="40184"/>
                  <a:pt x="7994" y="40042"/>
                </a:cubicBezTo>
                <a:cubicBezTo>
                  <a:pt x="7334" y="39667"/>
                  <a:pt x="6728" y="39221"/>
                  <a:pt x="6174" y="38721"/>
                </a:cubicBezTo>
                <a:cubicBezTo>
                  <a:pt x="5425" y="38043"/>
                  <a:pt x="4765" y="37312"/>
                  <a:pt x="4265" y="36438"/>
                </a:cubicBezTo>
                <a:cubicBezTo>
                  <a:pt x="3784" y="35617"/>
                  <a:pt x="3373" y="34742"/>
                  <a:pt x="3070" y="33815"/>
                </a:cubicBezTo>
                <a:cubicBezTo>
                  <a:pt x="2891" y="33244"/>
                  <a:pt x="2677" y="32655"/>
                  <a:pt x="2481" y="32066"/>
                </a:cubicBezTo>
                <a:cubicBezTo>
                  <a:pt x="2463" y="32048"/>
                  <a:pt x="2445" y="32013"/>
                  <a:pt x="2463" y="31959"/>
                </a:cubicBezTo>
                <a:close/>
                <a:moveTo>
                  <a:pt x="2481" y="31192"/>
                </a:moveTo>
                <a:cubicBezTo>
                  <a:pt x="2606" y="31192"/>
                  <a:pt x="2677" y="31263"/>
                  <a:pt x="2749" y="31299"/>
                </a:cubicBezTo>
                <a:cubicBezTo>
                  <a:pt x="3552" y="31852"/>
                  <a:pt x="4212" y="32530"/>
                  <a:pt x="4747" y="33333"/>
                </a:cubicBezTo>
                <a:cubicBezTo>
                  <a:pt x="5425" y="34296"/>
                  <a:pt x="6014" y="35313"/>
                  <a:pt x="6603" y="36348"/>
                </a:cubicBezTo>
                <a:cubicBezTo>
                  <a:pt x="7209" y="37419"/>
                  <a:pt x="7870" y="38454"/>
                  <a:pt x="8655" y="39399"/>
                </a:cubicBezTo>
                <a:cubicBezTo>
                  <a:pt x="8922" y="39721"/>
                  <a:pt x="9172" y="40060"/>
                  <a:pt x="9422" y="40381"/>
                </a:cubicBezTo>
                <a:cubicBezTo>
                  <a:pt x="9475" y="40434"/>
                  <a:pt x="9493" y="40488"/>
                  <a:pt x="9529" y="40541"/>
                </a:cubicBezTo>
                <a:lnTo>
                  <a:pt x="9511" y="40559"/>
                </a:lnTo>
                <a:cubicBezTo>
                  <a:pt x="9404" y="40470"/>
                  <a:pt x="9297" y="40381"/>
                  <a:pt x="9190" y="40292"/>
                </a:cubicBezTo>
                <a:cubicBezTo>
                  <a:pt x="8851" y="39970"/>
                  <a:pt x="8494" y="39667"/>
                  <a:pt x="8155" y="39346"/>
                </a:cubicBezTo>
                <a:cubicBezTo>
                  <a:pt x="7120" y="38418"/>
                  <a:pt x="6282" y="37347"/>
                  <a:pt x="5675" y="36081"/>
                </a:cubicBezTo>
                <a:cubicBezTo>
                  <a:pt x="5425" y="35581"/>
                  <a:pt x="5193" y="35064"/>
                  <a:pt x="4943" y="34546"/>
                </a:cubicBezTo>
                <a:cubicBezTo>
                  <a:pt x="4479" y="33618"/>
                  <a:pt x="3908" y="32780"/>
                  <a:pt x="3213" y="32013"/>
                </a:cubicBezTo>
                <a:cubicBezTo>
                  <a:pt x="2981" y="31745"/>
                  <a:pt x="2749" y="31477"/>
                  <a:pt x="2481" y="31192"/>
                </a:cubicBezTo>
                <a:close/>
                <a:moveTo>
                  <a:pt x="11751" y="0"/>
                </a:moveTo>
                <a:cubicBezTo>
                  <a:pt x="11684" y="0"/>
                  <a:pt x="11666" y="62"/>
                  <a:pt x="11634" y="110"/>
                </a:cubicBezTo>
                <a:cubicBezTo>
                  <a:pt x="11527" y="288"/>
                  <a:pt x="11420" y="467"/>
                  <a:pt x="11331" y="627"/>
                </a:cubicBezTo>
                <a:cubicBezTo>
                  <a:pt x="11063" y="1074"/>
                  <a:pt x="10903" y="1555"/>
                  <a:pt x="10689" y="2019"/>
                </a:cubicBezTo>
                <a:cubicBezTo>
                  <a:pt x="10296" y="2858"/>
                  <a:pt x="9993" y="3732"/>
                  <a:pt x="9725" y="4624"/>
                </a:cubicBezTo>
                <a:cubicBezTo>
                  <a:pt x="9368" y="5838"/>
                  <a:pt x="9083" y="7069"/>
                  <a:pt x="8994" y="8335"/>
                </a:cubicBezTo>
                <a:cubicBezTo>
                  <a:pt x="8940" y="9085"/>
                  <a:pt x="8887" y="9852"/>
                  <a:pt x="9011" y="10619"/>
                </a:cubicBezTo>
                <a:cubicBezTo>
                  <a:pt x="9083" y="11101"/>
                  <a:pt x="9136" y="11601"/>
                  <a:pt x="9261" y="12082"/>
                </a:cubicBezTo>
                <a:cubicBezTo>
                  <a:pt x="9297" y="12243"/>
                  <a:pt x="9297" y="12404"/>
                  <a:pt x="9261" y="12582"/>
                </a:cubicBezTo>
                <a:cubicBezTo>
                  <a:pt x="8887" y="14063"/>
                  <a:pt x="8548" y="15526"/>
                  <a:pt x="8262" y="17025"/>
                </a:cubicBezTo>
                <a:cubicBezTo>
                  <a:pt x="8209" y="17310"/>
                  <a:pt x="8155" y="17596"/>
                  <a:pt x="8084" y="17899"/>
                </a:cubicBezTo>
                <a:cubicBezTo>
                  <a:pt x="8030" y="17828"/>
                  <a:pt x="8048" y="17756"/>
                  <a:pt x="8048" y="17703"/>
                </a:cubicBezTo>
                <a:cubicBezTo>
                  <a:pt x="8012" y="17453"/>
                  <a:pt x="8012" y="17221"/>
                  <a:pt x="7977" y="16989"/>
                </a:cubicBezTo>
                <a:cubicBezTo>
                  <a:pt x="7852" y="16311"/>
                  <a:pt x="7709" y="15633"/>
                  <a:pt x="7602" y="14955"/>
                </a:cubicBezTo>
                <a:cubicBezTo>
                  <a:pt x="7530" y="14616"/>
                  <a:pt x="7495" y="14277"/>
                  <a:pt x="7513" y="13938"/>
                </a:cubicBezTo>
                <a:cubicBezTo>
                  <a:pt x="7513" y="13617"/>
                  <a:pt x="7548" y="13314"/>
                  <a:pt x="7548" y="12992"/>
                </a:cubicBezTo>
                <a:cubicBezTo>
                  <a:pt x="7548" y="12261"/>
                  <a:pt x="7477" y="11547"/>
                  <a:pt x="7406" y="10833"/>
                </a:cubicBezTo>
                <a:cubicBezTo>
                  <a:pt x="7352" y="10316"/>
                  <a:pt x="7245" y="9816"/>
                  <a:pt x="7102" y="9317"/>
                </a:cubicBezTo>
                <a:cubicBezTo>
                  <a:pt x="6924" y="8710"/>
                  <a:pt x="6710" y="8121"/>
                  <a:pt x="6567" y="7497"/>
                </a:cubicBezTo>
                <a:cubicBezTo>
                  <a:pt x="6513" y="7265"/>
                  <a:pt x="6460" y="7033"/>
                  <a:pt x="6371" y="6819"/>
                </a:cubicBezTo>
                <a:cubicBezTo>
                  <a:pt x="6339" y="6739"/>
                  <a:pt x="6293" y="6617"/>
                  <a:pt x="6194" y="6617"/>
                </a:cubicBezTo>
                <a:cubicBezTo>
                  <a:pt x="6183" y="6617"/>
                  <a:pt x="6170" y="6619"/>
                  <a:pt x="6157" y="6623"/>
                </a:cubicBezTo>
                <a:cubicBezTo>
                  <a:pt x="6032" y="6658"/>
                  <a:pt x="6050" y="6783"/>
                  <a:pt x="6067" y="6890"/>
                </a:cubicBezTo>
                <a:cubicBezTo>
                  <a:pt x="6085" y="7301"/>
                  <a:pt x="6121" y="7729"/>
                  <a:pt x="6139" y="8139"/>
                </a:cubicBezTo>
                <a:cubicBezTo>
                  <a:pt x="6139" y="8282"/>
                  <a:pt x="6157" y="8425"/>
                  <a:pt x="6157" y="8567"/>
                </a:cubicBezTo>
                <a:cubicBezTo>
                  <a:pt x="6210" y="8996"/>
                  <a:pt x="6264" y="9406"/>
                  <a:pt x="6282" y="9834"/>
                </a:cubicBezTo>
                <a:cubicBezTo>
                  <a:pt x="6317" y="10566"/>
                  <a:pt x="6335" y="11297"/>
                  <a:pt x="6317" y="12047"/>
                </a:cubicBezTo>
                <a:cubicBezTo>
                  <a:pt x="6299" y="12743"/>
                  <a:pt x="6335" y="13456"/>
                  <a:pt x="6406" y="14152"/>
                </a:cubicBezTo>
                <a:cubicBezTo>
                  <a:pt x="6460" y="14830"/>
                  <a:pt x="6585" y="15508"/>
                  <a:pt x="6763" y="16151"/>
                </a:cubicBezTo>
                <a:cubicBezTo>
                  <a:pt x="7031" y="17132"/>
                  <a:pt x="7299" y="18113"/>
                  <a:pt x="7620" y="19077"/>
                </a:cubicBezTo>
                <a:cubicBezTo>
                  <a:pt x="7727" y="19434"/>
                  <a:pt x="7798" y="19790"/>
                  <a:pt x="7691" y="20165"/>
                </a:cubicBezTo>
                <a:cubicBezTo>
                  <a:pt x="7655" y="20290"/>
                  <a:pt x="7673" y="20451"/>
                  <a:pt x="7584" y="20593"/>
                </a:cubicBezTo>
                <a:cubicBezTo>
                  <a:pt x="7495" y="20254"/>
                  <a:pt x="7423" y="19915"/>
                  <a:pt x="7299" y="19612"/>
                </a:cubicBezTo>
                <a:cubicBezTo>
                  <a:pt x="6995" y="18863"/>
                  <a:pt x="6513" y="18220"/>
                  <a:pt x="5889" y="17703"/>
                </a:cubicBezTo>
                <a:cubicBezTo>
                  <a:pt x="5086" y="17060"/>
                  <a:pt x="4265" y="16454"/>
                  <a:pt x="3337" y="15990"/>
                </a:cubicBezTo>
                <a:cubicBezTo>
                  <a:pt x="2756" y="15682"/>
                  <a:pt x="2142" y="15489"/>
                  <a:pt x="1480" y="15489"/>
                </a:cubicBezTo>
                <a:cubicBezTo>
                  <a:pt x="1451" y="15489"/>
                  <a:pt x="1422" y="15490"/>
                  <a:pt x="1393" y="15490"/>
                </a:cubicBezTo>
                <a:cubicBezTo>
                  <a:pt x="1125" y="15490"/>
                  <a:pt x="840" y="15490"/>
                  <a:pt x="590" y="15597"/>
                </a:cubicBezTo>
                <a:cubicBezTo>
                  <a:pt x="429" y="15651"/>
                  <a:pt x="411" y="15687"/>
                  <a:pt x="483" y="15829"/>
                </a:cubicBezTo>
                <a:cubicBezTo>
                  <a:pt x="572" y="15972"/>
                  <a:pt x="697" y="16079"/>
                  <a:pt x="786" y="16204"/>
                </a:cubicBezTo>
                <a:cubicBezTo>
                  <a:pt x="1071" y="16597"/>
                  <a:pt x="1357" y="16989"/>
                  <a:pt x="1660" y="17364"/>
                </a:cubicBezTo>
                <a:cubicBezTo>
                  <a:pt x="2106" y="17935"/>
                  <a:pt x="2624" y="18434"/>
                  <a:pt x="3320" y="18684"/>
                </a:cubicBezTo>
                <a:cubicBezTo>
                  <a:pt x="3980" y="18916"/>
                  <a:pt x="4551" y="19326"/>
                  <a:pt x="5033" y="19826"/>
                </a:cubicBezTo>
                <a:cubicBezTo>
                  <a:pt x="5639" y="20486"/>
                  <a:pt x="6121" y="21253"/>
                  <a:pt x="6460" y="22092"/>
                </a:cubicBezTo>
                <a:cubicBezTo>
                  <a:pt x="6745" y="22824"/>
                  <a:pt x="6995" y="23555"/>
                  <a:pt x="7084" y="24340"/>
                </a:cubicBezTo>
                <a:cubicBezTo>
                  <a:pt x="7102" y="24465"/>
                  <a:pt x="7102" y="24572"/>
                  <a:pt x="7084" y="24697"/>
                </a:cubicBezTo>
                <a:cubicBezTo>
                  <a:pt x="7049" y="24661"/>
                  <a:pt x="7049" y="24644"/>
                  <a:pt x="7049" y="24644"/>
                </a:cubicBezTo>
                <a:cubicBezTo>
                  <a:pt x="7031" y="24608"/>
                  <a:pt x="7013" y="24590"/>
                  <a:pt x="7013" y="24554"/>
                </a:cubicBezTo>
                <a:cubicBezTo>
                  <a:pt x="6835" y="24073"/>
                  <a:pt x="6549" y="23680"/>
                  <a:pt x="6174" y="23323"/>
                </a:cubicBezTo>
                <a:cubicBezTo>
                  <a:pt x="5657" y="22806"/>
                  <a:pt x="5033" y="22413"/>
                  <a:pt x="4390" y="22074"/>
                </a:cubicBezTo>
                <a:cubicBezTo>
                  <a:pt x="3748" y="21717"/>
                  <a:pt x="3123" y="21343"/>
                  <a:pt x="2535" y="20932"/>
                </a:cubicBezTo>
                <a:cubicBezTo>
                  <a:pt x="1839" y="20451"/>
                  <a:pt x="1089" y="20129"/>
                  <a:pt x="269" y="19987"/>
                </a:cubicBezTo>
                <a:cubicBezTo>
                  <a:pt x="224" y="19978"/>
                  <a:pt x="184" y="19964"/>
                  <a:pt x="148" y="19964"/>
                </a:cubicBezTo>
                <a:cubicBezTo>
                  <a:pt x="112" y="19964"/>
                  <a:pt x="81" y="19978"/>
                  <a:pt x="54" y="20022"/>
                </a:cubicBezTo>
                <a:cubicBezTo>
                  <a:pt x="1" y="20112"/>
                  <a:pt x="54" y="20165"/>
                  <a:pt x="90" y="20236"/>
                </a:cubicBezTo>
                <a:cubicBezTo>
                  <a:pt x="393" y="20718"/>
                  <a:pt x="697" y="21236"/>
                  <a:pt x="1107" y="21664"/>
                </a:cubicBezTo>
                <a:cubicBezTo>
                  <a:pt x="1535" y="22128"/>
                  <a:pt x="2017" y="22538"/>
                  <a:pt x="2481" y="22966"/>
                </a:cubicBezTo>
                <a:cubicBezTo>
                  <a:pt x="2927" y="23377"/>
                  <a:pt x="3409" y="23751"/>
                  <a:pt x="3962" y="24037"/>
                </a:cubicBezTo>
                <a:cubicBezTo>
                  <a:pt x="4551" y="24340"/>
                  <a:pt x="5157" y="24608"/>
                  <a:pt x="5782" y="24876"/>
                </a:cubicBezTo>
                <a:cubicBezTo>
                  <a:pt x="6157" y="25036"/>
                  <a:pt x="6531" y="25197"/>
                  <a:pt x="6924" y="25357"/>
                </a:cubicBezTo>
                <a:cubicBezTo>
                  <a:pt x="6977" y="25375"/>
                  <a:pt x="7049" y="25393"/>
                  <a:pt x="7067" y="25482"/>
                </a:cubicBezTo>
                <a:cubicBezTo>
                  <a:pt x="7102" y="25607"/>
                  <a:pt x="7138" y="25732"/>
                  <a:pt x="7120" y="25857"/>
                </a:cubicBezTo>
                <a:cubicBezTo>
                  <a:pt x="7067" y="26571"/>
                  <a:pt x="7067" y="27302"/>
                  <a:pt x="7031" y="28016"/>
                </a:cubicBezTo>
                <a:cubicBezTo>
                  <a:pt x="7013" y="28408"/>
                  <a:pt x="7031" y="28783"/>
                  <a:pt x="7031" y="29176"/>
                </a:cubicBezTo>
                <a:cubicBezTo>
                  <a:pt x="7031" y="30032"/>
                  <a:pt x="7067" y="30906"/>
                  <a:pt x="7174" y="31763"/>
                </a:cubicBezTo>
                <a:cubicBezTo>
                  <a:pt x="7191" y="31870"/>
                  <a:pt x="7191" y="31995"/>
                  <a:pt x="7191" y="32102"/>
                </a:cubicBezTo>
                <a:cubicBezTo>
                  <a:pt x="7156" y="32048"/>
                  <a:pt x="7120" y="31995"/>
                  <a:pt x="7120" y="31923"/>
                </a:cubicBezTo>
                <a:cubicBezTo>
                  <a:pt x="6852" y="30781"/>
                  <a:pt x="6513" y="29657"/>
                  <a:pt x="6157" y="28551"/>
                </a:cubicBezTo>
                <a:cubicBezTo>
                  <a:pt x="5835" y="27552"/>
                  <a:pt x="5354" y="26660"/>
                  <a:pt x="4694" y="25875"/>
                </a:cubicBezTo>
                <a:cubicBezTo>
                  <a:pt x="4283" y="25393"/>
                  <a:pt x="3801" y="24983"/>
                  <a:pt x="3337" y="24590"/>
                </a:cubicBezTo>
                <a:cubicBezTo>
                  <a:pt x="3230" y="24501"/>
                  <a:pt x="3123" y="24412"/>
                  <a:pt x="3016" y="24322"/>
                </a:cubicBezTo>
                <a:cubicBezTo>
                  <a:pt x="2998" y="24305"/>
                  <a:pt x="2976" y="24296"/>
                  <a:pt x="2954" y="24296"/>
                </a:cubicBezTo>
                <a:cubicBezTo>
                  <a:pt x="2932" y="24296"/>
                  <a:pt x="2909" y="24305"/>
                  <a:pt x="2891" y="24322"/>
                </a:cubicBezTo>
                <a:cubicBezTo>
                  <a:pt x="2874" y="24358"/>
                  <a:pt x="2856" y="24394"/>
                  <a:pt x="2874" y="24429"/>
                </a:cubicBezTo>
                <a:cubicBezTo>
                  <a:pt x="2945" y="24554"/>
                  <a:pt x="3016" y="24679"/>
                  <a:pt x="3070" y="24804"/>
                </a:cubicBezTo>
                <a:cubicBezTo>
                  <a:pt x="3213" y="25072"/>
                  <a:pt x="3355" y="25339"/>
                  <a:pt x="3427" y="25625"/>
                </a:cubicBezTo>
                <a:cubicBezTo>
                  <a:pt x="3623" y="26267"/>
                  <a:pt x="3748" y="26910"/>
                  <a:pt x="3873" y="27552"/>
                </a:cubicBezTo>
                <a:cubicBezTo>
                  <a:pt x="4033" y="28373"/>
                  <a:pt x="4212" y="29176"/>
                  <a:pt x="4462" y="29979"/>
                </a:cubicBezTo>
                <a:cubicBezTo>
                  <a:pt x="4676" y="30657"/>
                  <a:pt x="4943" y="31317"/>
                  <a:pt x="5336" y="31923"/>
                </a:cubicBezTo>
                <a:cubicBezTo>
                  <a:pt x="5443" y="32102"/>
                  <a:pt x="5550" y="32280"/>
                  <a:pt x="5693" y="32423"/>
                </a:cubicBezTo>
                <a:cubicBezTo>
                  <a:pt x="6157" y="32923"/>
                  <a:pt x="6656" y="33351"/>
                  <a:pt x="7227" y="33708"/>
                </a:cubicBezTo>
                <a:cubicBezTo>
                  <a:pt x="7370" y="33797"/>
                  <a:pt x="7459" y="33922"/>
                  <a:pt x="7495" y="34082"/>
                </a:cubicBezTo>
                <a:cubicBezTo>
                  <a:pt x="7620" y="34760"/>
                  <a:pt x="7745" y="35438"/>
                  <a:pt x="7923" y="36099"/>
                </a:cubicBezTo>
                <a:cubicBezTo>
                  <a:pt x="8226" y="37258"/>
                  <a:pt x="8619" y="38382"/>
                  <a:pt x="9083" y="39489"/>
                </a:cubicBezTo>
                <a:cubicBezTo>
                  <a:pt x="9101" y="39542"/>
                  <a:pt x="9154" y="39613"/>
                  <a:pt x="9118" y="39703"/>
                </a:cubicBezTo>
                <a:cubicBezTo>
                  <a:pt x="9083" y="39667"/>
                  <a:pt x="9065" y="39649"/>
                  <a:pt x="9047" y="39631"/>
                </a:cubicBezTo>
                <a:cubicBezTo>
                  <a:pt x="8191" y="38614"/>
                  <a:pt x="7459" y="37526"/>
                  <a:pt x="6817" y="36384"/>
                </a:cubicBezTo>
                <a:cubicBezTo>
                  <a:pt x="6228" y="35331"/>
                  <a:pt x="5621" y="34296"/>
                  <a:pt x="4961" y="33279"/>
                </a:cubicBezTo>
                <a:cubicBezTo>
                  <a:pt x="4319" y="32316"/>
                  <a:pt x="3498" y="31513"/>
                  <a:pt x="2481" y="30924"/>
                </a:cubicBezTo>
                <a:cubicBezTo>
                  <a:pt x="2213" y="30764"/>
                  <a:pt x="1910" y="30639"/>
                  <a:pt x="1696" y="30389"/>
                </a:cubicBezTo>
                <a:cubicBezTo>
                  <a:pt x="1696" y="30371"/>
                  <a:pt x="1678" y="30353"/>
                  <a:pt x="1660" y="30353"/>
                </a:cubicBezTo>
                <a:cubicBezTo>
                  <a:pt x="1640" y="30343"/>
                  <a:pt x="1613" y="30333"/>
                  <a:pt x="1587" y="30333"/>
                </a:cubicBezTo>
                <a:cubicBezTo>
                  <a:pt x="1569" y="30333"/>
                  <a:pt x="1550" y="30338"/>
                  <a:pt x="1535" y="30353"/>
                </a:cubicBezTo>
                <a:cubicBezTo>
                  <a:pt x="1482" y="30407"/>
                  <a:pt x="1482" y="30442"/>
                  <a:pt x="1518" y="30496"/>
                </a:cubicBezTo>
                <a:cubicBezTo>
                  <a:pt x="1553" y="30585"/>
                  <a:pt x="1589" y="30657"/>
                  <a:pt x="1625" y="30728"/>
                </a:cubicBezTo>
                <a:cubicBezTo>
                  <a:pt x="1999" y="31370"/>
                  <a:pt x="2231" y="32048"/>
                  <a:pt x="2463" y="32726"/>
                </a:cubicBezTo>
                <a:cubicBezTo>
                  <a:pt x="2749" y="33547"/>
                  <a:pt x="2981" y="34368"/>
                  <a:pt x="3337" y="35153"/>
                </a:cubicBezTo>
                <a:cubicBezTo>
                  <a:pt x="3712" y="35974"/>
                  <a:pt x="4123" y="36777"/>
                  <a:pt x="4694" y="37490"/>
                </a:cubicBezTo>
                <a:cubicBezTo>
                  <a:pt x="5086" y="38008"/>
                  <a:pt x="5532" y="38472"/>
                  <a:pt x="6014" y="38900"/>
                </a:cubicBezTo>
                <a:cubicBezTo>
                  <a:pt x="6621" y="39471"/>
                  <a:pt x="7299" y="39952"/>
                  <a:pt x="8048" y="40345"/>
                </a:cubicBezTo>
                <a:cubicBezTo>
                  <a:pt x="8494" y="40595"/>
                  <a:pt x="8958" y="40845"/>
                  <a:pt x="9440" y="41041"/>
                </a:cubicBezTo>
                <a:cubicBezTo>
                  <a:pt x="9725" y="41148"/>
                  <a:pt x="9904" y="41326"/>
                  <a:pt x="10028" y="41612"/>
                </a:cubicBezTo>
                <a:cubicBezTo>
                  <a:pt x="10260" y="42219"/>
                  <a:pt x="10510" y="42843"/>
                  <a:pt x="10814" y="43432"/>
                </a:cubicBezTo>
                <a:cubicBezTo>
                  <a:pt x="10885" y="43539"/>
                  <a:pt x="10938" y="43664"/>
                  <a:pt x="11010" y="43789"/>
                </a:cubicBezTo>
                <a:cubicBezTo>
                  <a:pt x="11063" y="43869"/>
                  <a:pt x="11127" y="43909"/>
                  <a:pt x="11185" y="43909"/>
                </a:cubicBezTo>
                <a:cubicBezTo>
                  <a:pt x="11205" y="43909"/>
                  <a:pt x="11224" y="43905"/>
                  <a:pt x="11242" y="43896"/>
                </a:cubicBezTo>
                <a:cubicBezTo>
                  <a:pt x="11331" y="43842"/>
                  <a:pt x="11313" y="43735"/>
                  <a:pt x="11295" y="43664"/>
                </a:cubicBezTo>
                <a:cubicBezTo>
                  <a:pt x="11277" y="43575"/>
                  <a:pt x="11242" y="43485"/>
                  <a:pt x="11206" y="43396"/>
                </a:cubicBezTo>
                <a:cubicBezTo>
                  <a:pt x="10849" y="42558"/>
                  <a:pt x="10564" y="41683"/>
                  <a:pt x="10171" y="40862"/>
                </a:cubicBezTo>
                <a:cubicBezTo>
                  <a:pt x="10136" y="40773"/>
                  <a:pt x="10136" y="40720"/>
                  <a:pt x="10189" y="40631"/>
                </a:cubicBezTo>
                <a:cubicBezTo>
                  <a:pt x="10296" y="40381"/>
                  <a:pt x="10510" y="40220"/>
                  <a:pt x="10706" y="40060"/>
                </a:cubicBezTo>
                <a:cubicBezTo>
                  <a:pt x="11295" y="39596"/>
                  <a:pt x="11848" y="39078"/>
                  <a:pt x="12330" y="38489"/>
                </a:cubicBezTo>
                <a:cubicBezTo>
                  <a:pt x="12919" y="37758"/>
                  <a:pt x="13383" y="36955"/>
                  <a:pt x="13686" y="36063"/>
                </a:cubicBezTo>
                <a:cubicBezTo>
                  <a:pt x="13865" y="35510"/>
                  <a:pt x="13954" y="34939"/>
                  <a:pt x="14061" y="34350"/>
                </a:cubicBezTo>
                <a:cubicBezTo>
                  <a:pt x="14239" y="33547"/>
                  <a:pt x="14418" y="32744"/>
                  <a:pt x="14757" y="31977"/>
                </a:cubicBezTo>
                <a:cubicBezTo>
                  <a:pt x="14775" y="31923"/>
                  <a:pt x="14792" y="31870"/>
                  <a:pt x="14810" y="31816"/>
                </a:cubicBezTo>
                <a:cubicBezTo>
                  <a:pt x="14828" y="31763"/>
                  <a:pt x="14828" y="31709"/>
                  <a:pt x="14775" y="31674"/>
                </a:cubicBezTo>
                <a:cubicBezTo>
                  <a:pt x="14752" y="31666"/>
                  <a:pt x="14733" y="31662"/>
                  <a:pt x="14715" y="31662"/>
                </a:cubicBezTo>
                <a:cubicBezTo>
                  <a:pt x="14688" y="31662"/>
                  <a:pt x="14663" y="31670"/>
                  <a:pt x="14632" y="31691"/>
                </a:cubicBezTo>
                <a:cubicBezTo>
                  <a:pt x="14596" y="31709"/>
                  <a:pt x="14578" y="31745"/>
                  <a:pt x="14543" y="31763"/>
                </a:cubicBezTo>
                <a:cubicBezTo>
                  <a:pt x="14329" y="31941"/>
                  <a:pt x="14097" y="32120"/>
                  <a:pt x="13900" y="32298"/>
                </a:cubicBezTo>
                <a:cubicBezTo>
                  <a:pt x="13454" y="32708"/>
                  <a:pt x="13044" y="33119"/>
                  <a:pt x="12616" y="33511"/>
                </a:cubicBezTo>
                <a:cubicBezTo>
                  <a:pt x="12205" y="33868"/>
                  <a:pt x="11813" y="34261"/>
                  <a:pt x="11474" y="34671"/>
                </a:cubicBezTo>
                <a:cubicBezTo>
                  <a:pt x="10760" y="35545"/>
                  <a:pt x="10296" y="36509"/>
                  <a:pt x="10064" y="37597"/>
                </a:cubicBezTo>
                <a:cubicBezTo>
                  <a:pt x="9939" y="38186"/>
                  <a:pt x="9921" y="38775"/>
                  <a:pt x="9868" y="39346"/>
                </a:cubicBezTo>
                <a:cubicBezTo>
                  <a:pt x="9850" y="39435"/>
                  <a:pt x="9850" y="39542"/>
                  <a:pt x="9832" y="39631"/>
                </a:cubicBezTo>
                <a:cubicBezTo>
                  <a:pt x="9814" y="39721"/>
                  <a:pt x="9850" y="39828"/>
                  <a:pt x="9779" y="39917"/>
                </a:cubicBezTo>
                <a:cubicBezTo>
                  <a:pt x="9761" y="39881"/>
                  <a:pt x="9743" y="39863"/>
                  <a:pt x="9743" y="39845"/>
                </a:cubicBezTo>
                <a:cubicBezTo>
                  <a:pt x="9154" y="38561"/>
                  <a:pt x="8672" y="37223"/>
                  <a:pt x="8280" y="35849"/>
                </a:cubicBezTo>
                <a:cubicBezTo>
                  <a:pt x="8244" y="35742"/>
                  <a:pt x="8262" y="35652"/>
                  <a:pt x="8316" y="35545"/>
                </a:cubicBezTo>
                <a:cubicBezTo>
                  <a:pt x="8887" y="34564"/>
                  <a:pt x="9368" y="33529"/>
                  <a:pt x="9850" y="32494"/>
                </a:cubicBezTo>
                <a:cubicBezTo>
                  <a:pt x="10064" y="31995"/>
                  <a:pt x="10296" y="31513"/>
                  <a:pt x="10582" y="31067"/>
                </a:cubicBezTo>
                <a:cubicBezTo>
                  <a:pt x="11028" y="30353"/>
                  <a:pt x="11581" y="29747"/>
                  <a:pt x="12098" y="29104"/>
                </a:cubicBezTo>
                <a:cubicBezTo>
                  <a:pt x="12544" y="28533"/>
                  <a:pt x="13008" y="27962"/>
                  <a:pt x="13365" y="27338"/>
                </a:cubicBezTo>
                <a:cubicBezTo>
                  <a:pt x="13954" y="26303"/>
                  <a:pt x="14453" y="25215"/>
                  <a:pt x="14882" y="24108"/>
                </a:cubicBezTo>
                <a:cubicBezTo>
                  <a:pt x="14971" y="23912"/>
                  <a:pt x="15042" y="23698"/>
                  <a:pt x="15078" y="23466"/>
                </a:cubicBezTo>
                <a:cubicBezTo>
                  <a:pt x="15096" y="23395"/>
                  <a:pt x="15114" y="23323"/>
                  <a:pt x="15024" y="23288"/>
                </a:cubicBezTo>
                <a:cubicBezTo>
                  <a:pt x="15008" y="23279"/>
                  <a:pt x="14992" y="23276"/>
                  <a:pt x="14977" y="23276"/>
                </a:cubicBezTo>
                <a:cubicBezTo>
                  <a:pt x="14928" y="23276"/>
                  <a:pt x="14887" y="23314"/>
                  <a:pt x="14846" y="23341"/>
                </a:cubicBezTo>
                <a:cubicBezTo>
                  <a:pt x="14828" y="23359"/>
                  <a:pt x="14810" y="23395"/>
                  <a:pt x="14792" y="23412"/>
                </a:cubicBezTo>
                <a:cubicBezTo>
                  <a:pt x="14578" y="23627"/>
                  <a:pt x="14364" y="23841"/>
                  <a:pt x="14132" y="24037"/>
                </a:cubicBezTo>
                <a:cubicBezTo>
                  <a:pt x="13561" y="24572"/>
                  <a:pt x="12990" y="25090"/>
                  <a:pt x="12419" y="25607"/>
                </a:cubicBezTo>
                <a:cubicBezTo>
                  <a:pt x="12009" y="25982"/>
                  <a:pt x="11599" y="26339"/>
                  <a:pt x="11206" y="26731"/>
                </a:cubicBezTo>
                <a:cubicBezTo>
                  <a:pt x="10671" y="27266"/>
                  <a:pt x="10243" y="27891"/>
                  <a:pt x="9832" y="28515"/>
                </a:cubicBezTo>
                <a:cubicBezTo>
                  <a:pt x="9458" y="29104"/>
                  <a:pt x="9101" y="29693"/>
                  <a:pt x="8851" y="30335"/>
                </a:cubicBezTo>
                <a:cubicBezTo>
                  <a:pt x="8530" y="31120"/>
                  <a:pt x="8369" y="31959"/>
                  <a:pt x="8226" y="32798"/>
                </a:cubicBezTo>
                <a:cubicBezTo>
                  <a:pt x="8137" y="33333"/>
                  <a:pt x="8066" y="33886"/>
                  <a:pt x="7994" y="34439"/>
                </a:cubicBezTo>
                <a:cubicBezTo>
                  <a:pt x="7941" y="34403"/>
                  <a:pt x="7941" y="34350"/>
                  <a:pt x="7923" y="34296"/>
                </a:cubicBezTo>
                <a:cubicBezTo>
                  <a:pt x="7870" y="33975"/>
                  <a:pt x="7816" y="33654"/>
                  <a:pt x="7745" y="33333"/>
                </a:cubicBezTo>
                <a:cubicBezTo>
                  <a:pt x="7566" y="32280"/>
                  <a:pt x="7459" y="31227"/>
                  <a:pt x="7406" y="30157"/>
                </a:cubicBezTo>
                <a:cubicBezTo>
                  <a:pt x="7370" y="29532"/>
                  <a:pt x="7370" y="28908"/>
                  <a:pt x="7370" y="28266"/>
                </a:cubicBezTo>
                <a:cubicBezTo>
                  <a:pt x="7388" y="27802"/>
                  <a:pt x="7406" y="27320"/>
                  <a:pt x="7388" y="26838"/>
                </a:cubicBezTo>
                <a:cubicBezTo>
                  <a:pt x="7388" y="26678"/>
                  <a:pt x="7423" y="26535"/>
                  <a:pt x="7513" y="26392"/>
                </a:cubicBezTo>
                <a:cubicBezTo>
                  <a:pt x="7887" y="25768"/>
                  <a:pt x="8262" y="25161"/>
                  <a:pt x="8601" y="24537"/>
                </a:cubicBezTo>
                <a:cubicBezTo>
                  <a:pt x="9136" y="23573"/>
                  <a:pt x="9725" y="22663"/>
                  <a:pt x="10510" y="21896"/>
                </a:cubicBezTo>
                <a:cubicBezTo>
                  <a:pt x="10867" y="21539"/>
                  <a:pt x="11277" y="21253"/>
                  <a:pt x="11759" y="21093"/>
                </a:cubicBezTo>
                <a:cubicBezTo>
                  <a:pt x="12366" y="20861"/>
                  <a:pt x="12990" y="20647"/>
                  <a:pt x="13597" y="20433"/>
                </a:cubicBezTo>
                <a:cubicBezTo>
                  <a:pt x="14025" y="20290"/>
                  <a:pt x="14418" y="20112"/>
                  <a:pt x="14810" y="19897"/>
                </a:cubicBezTo>
                <a:cubicBezTo>
                  <a:pt x="15149" y="19719"/>
                  <a:pt x="15435" y="19469"/>
                  <a:pt x="15631" y="19130"/>
                </a:cubicBezTo>
                <a:cubicBezTo>
                  <a:pt x="15685" y="19041"/>
                  <a:pt x="15756" y="18934"/>
                  <a:pt x="15809" y="18845"/>
                </a:cubicBezTo>
                <a:cubicBezTo>
                  <a:pt x="16095" y="18399"/>
                  <a:pt x="16380" y="17988"/>
                  <a:pt x="16827" y="17685"/>
                </a:cubicBezTo>
                <a:cubicBezTo>
                  <a:pt x="16844" y="17667"/>
                  <a:pt x="16862" y="17649"/>
                  <a:pt x="16880" y="17631"/>
                </a:cubicBezTo>
                <a:cubicBezTo>
                  <a:pt x="16916" y="17596"/>
                  <a:pt x="16934" y="17560"/>
                  <a:pt x="16916" y="17507"/>
                </a:cubicBezTo>
                <a:cubicBezTo>
                  <a:pt x="16898" y="17453"/>
                  <a:pt x="16862" y="17435"/>
                  <a:pt x="16809" y="17435"/>
                </a:cubicBezTo>
                <a:cubicBezTo>
                  <a:pt x="16577" y="17453"/>
                  <a:pt x="16363" y="17453"/>
                  <a:pt x="16131" y="17507"/>
                </a:cubicBezTo>
                <a:cubicBezTo>
                  <a:pt x="15756" y="17596"/>
                  <a:pt x="15381" y="17739"/>
                  <a:pt x="15042" y="17917"/>
                </a:cubicBezTo>
                <a:cubicBezTo>
                  <a:pt x="14632" y="18113"/>
                  <a:pt x="14204" y="18238"/>
                  <a:pt x="13758" y="18292"/>
                </a:cubicBezTo>
                <a:cubicBezTo>
                  <a:pt x="13436" y="18345"/>
                  <a:pt x="13133" y="18381"/>
                  <a:pt x="12830" y="18488"/>
                </a:cubicBezTo>
                <a:cubicBezTo>
                  <a:pt x="11599" y="18898"/>
                  <a:pt x="10599" y="19612"/>
                  <a:pt x="9797" y="20629"/>
                </a:cubicBezTo>
                <a:cubicBezTo>
                  <a:pt x="8922" y="21717"/>
                  <a:pt x="8280" y="22949"/>
                  <a:pt x="7870" y="24287"/>
                </a:cubicBezTo>
                <a:cubicBezTo>
                  <a:pt x="7745" y="24679"/>
                  <a:pt x="7638" y="25054"/>
                  <a:pt x="7513" y="25446"/>
                </a:cubicBezTo>
                <a:lnTo>
                  <a:pt x="7495" y="25446"/>
                </a:lnTo>
                <a:cubicBezTo>
                  <a:pt x="7477" y="25446"/>
                  <a:pt x="7477" y="25429"/>
                  <a:pt x="7459" y="25429"/>
                </a:cubicBezTo>
                <a:cubicBezTo>
                  <a:pt x="7459" y="25411"/>
                  <a:pt x="7459" y="25375"/>
                  <a:pt x="7459" y="25357"/>
                </a:cubicBezTo>
                <a:cubicBezTo>
                  <a:pt x="7513" y="24501"/>
                  <a:pt x="7584" y="23644"/>
                  <a:pt x="7673" y="22788"/>
                </a:cubicBezTo>
                <a:cubicBezTo>
                  <a:pt x="7816" y="21450"/>
                  <a:pt x="8030" y="20147"/>
                  <a:pt x="8262" y="18827"/>
                </a:cubicBezTo>
                <a:cubicBezTo>
                  <a:pt x="8262" y="18756"/>
                  <a:pt x="8280" y="18666"/>
                  <a:pt x="8333" y="18613"/>
                </a:cubicBezTo>
                <a:cubicBezTo>
                  <a:pt x="8530" y="18417"/>
                  <a:pt x="8708" y="18202"/>
                  <a:pt x="8904" y="18006"/>
                </a:cubicBezTo>
                <a:cubicBezTo>
                  <a:pt x="9404" y="17524"/>
                  <a:pt x="9957" y="17114"/>
                  <a:pt x="10510" y="16721"/>
                </a:cubicBezTo>
                <a:cubicBezTo>
                  <a:pt x="11028" y="16347"/>
                  <a:pt x="11492" y="15919"/>
                  <a:pt x="11902" y="15419"/>
                </a:cubicBezTo>
                <a:cubicBezTo>
                  <a:pt x="12616" y="14527"/>
                  <a:pt x="13169" y="13528"/>
                  <a:pt x="13633" y="12475"/>
                </a:cubicBezTo>
                <a:cubicBezTo>
                  <a:pt x="13936" y="11761"/>
                  <a:pt x="14275" y="11083"/>
                  <a:pt x="14668" y="10441"/>
                </a:cubicBezTo>
                <a:cubicBezTo>
                  <a:pt x="14828" y="10209"/>
                  <a:pt x="14971" y="9959"/>
                  <a:pt x="15131" y="9727"/>
                </a:cubicBezTo>
                <a:cubicBezTo>
                  <a:pt x="15167" y="9674"/>
                  <a:pt x="15185" y="9602"/>
                  <a:pt x="15131" y="9549"/>
                </a:cubicBezTo>
                <a:cubicBezTo>
                  <a:pt x="15112" y="9529"/>
                  <a:pt x="15092" y="9521"/>
                  <a:pt x="15072" y="9521"/>
                </a:cubicBezTo>
                <a:cubicBezTo>
                  <a:pt x="15039" y="9521"/>
                  <a:pt x="15005" y="9544"/>
                  <a:pt x="14971" y="9567"/>
                </a:cubicBezTo>
                <a:cubicBezTo>
                  <a:pt x="14953" y="9584"/>
                  <a:pt x="14935" y="9602"/>
                  <a:pt x="14917" y="9602"/>
                </a:cubicBezTo>
                <a:cubicBezTo>
                  <a:pt x="13561" y="10566"/>
                  <a:pt x="12259" y="11565"/>
                  <a:pt x="11170" y="12832"/>
                </a:cubicBezTo>
                <a:cubicBezTo>
                  <a:pt x="10885" y="13171"/>
                  <a:pt x="10599" y="13510"/>
                  <a:pt x="10367" y="13867"/>
                </a:cubicBezTo>
                <a:cubicBezTo>
                  <a:pt x="9832" y="14705"/>
                  <a:pt x="9404" y="15615"/>
                  <a:pt x="9011" y="16525"/>
                </a:cubicBezTo>
                <a:cubicBezTo>
                  <a:pt x="8869" y="16846"/>
                  <a:pt x="8708" y="17168"/>
                  <a:pt x="8548" y="17507"/>
                </a:cubicBezTo>
                <a:cubicBezTo>
                  <a:pt x="8512" y="17453"/>
                  <a:pt x="8512" y="17417"/>
                  <a:pt x="8530" y="17382"/>
                </a:cubicBezTo>
                <a:cubicBezTo>
                  <a:pt x="8815" y="15954"/>
                  <a:pt x="9101" y="14527"/>
                  <a:pt x="9440" y="13099"/>
                </a:cubicBezTo>
                <a:cubicBezTo>
                  <a:pt x="9600" y="12439"/>
                  <a:pt x="9582" y="12439"/>
                  <a:pt x="9993" y="11868"/>
                </a:cubicBezTo>
                <a:cubicBezTo>
                  <a:pt x="10421" y="11262"/>
                  <a:pt x="10867" y="10691"/>
                  <a:pt x="11385" y="10173"/>
                </a:cubicBezTo>
                <a:cubicBezTo>
                  <a:pt x="11795" y="9763"/>
                  <a:pt x="12187" y="9317"/>
                  <a:pt x="12544" y="8871"/>
                </a:cubicBezTo>
                <a:cubicBezTo>
                  <a:pt x="13240" y="8032"/>
                  <a:pt x="13758" y="7086"/>
                  <a:pt x="14114" y="6052"/>
                </a:cubicBezTo>
                <a:cubicBezTo>
                  <a:pt x="14329" y="5427"/>
                  <a:pt x="14561" y="4803"/>
                  <a:pt x="14846" y="4196"/>
                </a:cubicBezTo>
                <a:cubicBezTo>
                  <a:pt x="15042" y="3786"/>
                  <a:pt x="15239" y="3375"/>
                  <a:pt x="15435" y="2965"/>
                </a:cubicBezTo>
                <a:cubicBezTo>
                  <a:pt x="15470" y="2876"/>
                  <a:pt x="15506" y="2786"/>
                  <a:pt x="15542" y="2697"/>
                </a:cubicBezTo>
                <a:cubicBezTo>
                  <a:pt x="15578" y="2644"/>
                  <a:pt x="15613" y="2572"/>
                  <a:pt x="15542" y="2519"/>
                </a:cubicBezTo>
                <a:cubicBezTo>
                  <a:pt x="15524" y="2505"/>
                  <a:pt x="15505" y="2500"/>
                  <a:pt x="15487" y="2500"/>
                </a:cubicBezTo>
                <a:cubicBezTo>
                  <a:pt x="15435" y="2500"/>
                  <a:pt x="15385" y="2546"/>
                  <a:pt x="15346" y="2572"/>
                </a:cubicBezTo>
                <a:cubicBezTo>
                  <a:pt x="15310" y="2608"/>
                  <a:pt x="15292" y="2626"/>
                  <a:pt x="15256" y="2662"/>
                </a:cubicBezTo>
                <a:cubicBezTo>
                  <a:pt x="14864" y="3072"/>
                  <a:pt x="14436" y="3464"/>
                  <a:pt x="14061" y="3911"/>
                </a:cubicBezTo>
                <a:cubicBezTo>
                  <a:pt x="13615" y="4428"/>
                  <a:pt x="13187" y="4963"/>
                  <a:pt x="12830" y="5552"/>
                </a:cubicBezTo>
                <a:cubicBezTo>
                  <a:pt x="12330" y="6337"/>
                  <a:pt x="11920" y="7158"/>
                  <a:pt x="11492" y="7996"/>
                </a:cubicBezTo>
                <a:cubicBezTo>
                  <a:pt x="11367" y="8228"/>
                  <a:pt x="11260" y="8443"/>
                  <a:pt x="11153" y="8674"/>
                </a:cubicBezTo>
                <a:cubicBezTo>
                  <a:pt x="11153" y="8514"/>
                  <a:pt x="11188" y="8353"/>
                  <a:pt x="11242" y="8211"/>
                </a:cubicBezTo>
                <a:cubicBezTo>
                  <a:pt x="11545" y="7229"/>
                  <a:pt x="11670" y="6230"/>
                  <a:pt x="11652" y="5213"/>
                </a:cubicBezTo>
                <a:cubicBezTo>
                  <a:pt x="11634" y="4589"/>
                  <a:pt x="11616" y="3964"/>
                  <a:pt x="11599" y="3340"/>
                </a:cubicBezTo>
                <a:cubicBezTo>
                  <a:pt x="11563" y="2626"/>
                  <a:pt x="11599" y="1930"/>
                  <a:pt x="11706" y="1216"/>
                </a:cubicBezTo>
                <a:cubicBezTo>
                  <a:pt x="11759" y="877"/>
                  <a:pt x="11795" y="538"/>
                  <a:pt x="11848" y="181"/>
                </a:cubicBezTo>
                <a:cubicBezTo>
                  <a:pt x="11848" y="110"/>
                  <a:pt x="11866" y="39"/>
                  <a:pt x="11777" y="3"/>
                </a:cubicBezTo>
                <a:cubicBezTo>
                  <a:pt x="11768" y="1"/>
                  <a:pt x="11759" y="0"/>
                  <a:pt x="117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9250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8"/>
          <p:cNvGrpSpPr/>
          <p:nvPr/>
        </p:nvGrpSpPr>
        <p:grpSpPr>
          <a:xfrm>
            <a:off x="1" y="5924867"/>
            <a:ext cx="8751417" cy="1492951"/>
            <a:chOff x="0" y="4443650"/>
            <a:chExt cx="8751417" cy="1119713"/>
          </a:xfrm>
        </p:grpSpPr>
        <p:sp>
          <p:nvSpPr>
            <p:cNvPr id="411" name="Google Shape;411;p28"/>
            <p:cNvSpPr/>
            <p:nvPr/>
          </p:nvSpPr>
          <p:spPr>
            <a:xfrm>
              <a:off x="7644325" y="4744220"/>
              <a:ext cx="1107092" cy="819143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0" y="4443650"/>
              <a:ext cx="1107134" cy="699841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8"/>
          <p:cNvSpPr/>
          <p:nvPr/>
        </p:nvSpPr>
        <p:spPr>
          <a:xfrm>
            <a:off x="8331914" y="5294052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28"/>
          <p:cNvGrpSpPr/>
          <p:nvPr/>
        </p:nvGrpSpPr>
        <p:grpSpPr>
          <a:xfrm>
            <a:off x="4735662" y="-1389766"/>
            <a:ext cx="1504946" cy="1804303"/>
            <a:chOff x="4735662" y="-1042325"/>
            <a:chExt cx="1504946" cy="1353227"/>
          </a:xfrm>
        </p:grpSpPr>
        <p:sp>
          <p:nvSpPr>
            <p:cNvPr id="415" name="Google Shape;415;p28"/>
            <p:cNvSpPr/>
            <p:nvPr/>
          </p:nvSpPr>
          <p:spPr>
            <a:xfrm>
              <a:off x="5053841" y="-1042325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28"/>
            <p:cNvGrpSpPr/>
            <p:nvPr/>
          </p:nvGrpSpPr>
          <p:grpSpPr>
            <a:xfrm>
              <a:off x="4735662" y="-687181"/>
              <a:ext cx="957310" cy="998083"/>
              <a:chOff x="5893009" y="4046735"/>
              <a:chExt cx="590349" cy="615531"/>
            </a:xfrm>
          </p:grpSpPr>
          <p:sp>
            <p:nvSpPr>
              <p:cNvPr id="417" name="Google Shape;417;p28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8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8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8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431;p2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6761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9"/>
          <p:cNvGrpSpPr/>
          <p:nvPr/>
        </p:nvGrpSpPr>
        <p:grpSpPr>
          <a:xfrm>
            <a:off x="-864350" y="-682979"/>
            <a:ext cx="10008360" cy="7540968"/>
            <a:chOff x="-864350" y="-512234"/>
            <a:chExt cx="10008360" cy="5655726"/>
          </a:xfrm>
        </p:grpSpPr>
        <p:sp>
          <p:nvSpPr>
            <p:cNvPr id="434" name="Google Shape;434;p29"/>
            <p:cNvSpPr/>
            <p:nvPr/>
          </p:nvSpPr>
          <p:spPr>
            <a:xfrm rot="-4504211">
              <a:off x="7248053" y="-500503"/>
              <a:ext cx="764498" cy="963474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8285300" y="3777050"/>
              <a:ext cx="858710" cy="1366443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-864350" y="1436670"/>
              <a:ext cx="1329800" cy="1179077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9"/>
          <p:cNvGrpSpPr/>
          <p:nvPr/>
        </p:nvGrpSpPr>
        <p:grpSpPr>
          <a:xfrm>
            <a:off x="-566703" y="2850125"/>
            <a:ext cx="957291" cy="1276388"/>
            <a:chOff x="5869348" y="3142230"/>
            <a:chExt cx="675195" cy="675195"/>
          </a:xfrm>
        </p:grpSpPr>
        <p:sp>
          <p:nvSpPr>
            <p:cNvPr id="438" name="Google Shape;438;p29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2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1973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0"/>
          <p:cNvGrpSpPr/>
          <p:nvPr/>
        </p:nvGrpSpPr>
        <p:grpSpPr>
          <a:xfrm>
            <a:off x="5886001" y="1"/>
            <a:ext cx="3155359" cy="7577567"/>
            <a:chOff x="5886000" y="0"/>
            <a:chExt cx="3155359" cy="5683175"/>
          </a:xfrm>
        </p:grpSpPr>
        <p:sp>
          <p:nvSpPr>
            <p:cNvPr id="446" name="Google Shape;446;p30"/>
            <p:cNvSpPr/>
            <p:nvPr/>
          </p:nvSpPr>
          <p:spPr>
            <a:xfrm rot="4843055">
              <a:off x="7801827" y="4434747"/>
              <a:ext cx="1107144" cy="1209169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5886000" y="0"/>
              <a:ext cx="1504021" cy="523947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3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8187475" y="5150501"/>
            <a:ext cx="853882" cy="2318871"/>
          </a:xfrm>
          <a:custGeom>
            <a:avLst/>
            <a:gdLst/>
            <a:ahLst/>
            <a:cxnLst/>
            <a:rect l="l" t="t" r="r" b="b"/>
            <a:pathLst>
              <a:path w="21137" h="43051" extrusionOk="0">
                <a:moveTo>
                  <a:pt x="14996" y="240"/>
                </a:moveTo>
                <a:cubicBezTo>
                  <a:pt x="15026" y="240"/>
                  <a:pt x="15044" y="268"/>
                  <a:pt x="15055" y="324"/>
                </a:cubicBezTo>
                <a:cubicBezTo>
                  <a:pt x="15073" y="502"/>
                  <a:pt x="15037" y="663"/>
                  <a:pt x="14984" y="824"/>
                </a:cubicBezTo>
                <a:cubicBezTo>
                  <a:pt x="14877" y="1216"/>
                  <a:pt x="14716" y="1573"/>
                  <a:pt x="14538" y="1930"/>
                </a:cubicBezTo>
                <a:cubicBezTo>
                  <a:pt x="14449" y="2126"/>
                  <a:pt x="14270" y="2251"/>
                  <a:pt x="14109" y="2429"/>
                </a:cubicBezTo>
                <a:cubicBezTo>
                  <a:pt x="14092" y="2376"/>
                  <a:pt x="14092" y="2358"/>
                  <a:pt x="14092" y="2322"/>
                </a:cubicBezTo>
                <a:cubicBezTo>
                  <a:pt x="14252" y="1751"/>
                  <a:pt x="14431" y="1180"/>
                  <a:pt x="14680" y="627"/>
                </a:cubicBezTo>
                <a:cubicBezTo>
                  <a:pt x="14734" y="502"/>
                  <a:pt x="14805" y="378"/>
                  <a:pt x="14930" y="270"/>
                </a:cubicBezTo>
                <a:cubicBezTo>
                  <a:pt x="14957" y="250"/>
                  <a:pt x="14979" y="240"/>
                  <a:pt x="14996" y="240"/>
                </a:cubicBezTo>
                <a:close/>
                <a:moveTo>
                  <a:pt x="13784" y="1088"/>
                </a:moveTo>
                <a:cubicBezTo>
                  <a:pt x="13791" y="1088"/>
                  <a:pt x="13799" y="1089"/>
                  <a:pt x="13806" y="1091"/>
                </a:cubicBezTo>
                <a:cubicBezTo>
                  <a:pt x="13878" y="1109"/>
                  <a:pt x="13860" y="1180"/>
                  <a:pt x="13878" y="1234"/>
                </a:cubicBezTo>
                <a:cubicBezTo>
                  <a:pt x="13931" y="1359"/>
                  <a:pt x="13913" y="1484"/>
                  <a:pt x="13913" y="1609"/>
                </a:cubicBezTo>
                <a:cubicBezTo>
                  <a:pt x="13895" y="2233"/>
                  <a:pt x="13699" y="2840"/>
                  <a:pt x="13556" y="3446"/>
                </a:cubicBezTo>
                <a:cubicBezTo>
                  <a:pt x="13449" y="2840"/>
                  <a:pt x="13449" y="2233"/>
                  <a:pt x="13521" y="1627"/>
                </a:cubicBezTo>
                <a:cubicBezTo>
                  <a:pt x="13539" y="1484"/>
                  <a:pt x="13556" y="1323"/>
                  <a:pt x="13646" y="1198"/>
                </a:cubicBezTo>
                <a:cubicBezTo>
                  <a:pt x="13677" y="1150"/>
                  <a:pt x="13724" y="1088"/>
                  <a:pt x="13784" y="1088"/>
                </a:cubicBezTo>
                <a:close/>
                <a:moveTo>
                  <a:pt x="14546" y="2337"/>
                </a:moveTo>
                <a:cubicBezTo>
                  <a:pt x="14555" y="2337"/>
                  <a:pt x="14564" y="2338"/>
                  <a:pt x="14573" y="2340"/>
                </a:cubicBezTo>
                <a:cubicBezTo>
                  <a:pt x="14645" y="2376"/>
                  <a:pt x="14663" y="2447"/>
                  <a:pt x="14663" y="2501"/>
                </a:cubicBezTo>
                <a:cubicBezTo>
                  <a:pt x="14680" y="2804"/>
                  <a:pt x="14627" y="3090"/>
                  <a:pt x="14538" y="3375"/>
                </a:cubicBezTo>
                <a:cubicBezTo>
                  <a:pt x="14341" y="3964"/>
                  <a:pt x="14109" y="4553"/>
                  <a:pt x="13735" y="5052"/>
                </a:cubicBezTo>
                <a:cubicBezTo>
                  <a:pt x="13646" y="5177"/>
                  <a:pt x="13574" y="5302"/>
                  <a:pt x="13503" y="5409"/>
                </a:cubicBezTo>
                <a:cubicBezTo>
                  <a:pt x="13574" y="4535"/>
                  <a:pt x="13735" y="3696"/>
                  <a:pt x="14092" y="2893"/>
                </a:cubicBezTo>
                <a:cubicBezTo>
                  <a:pt x="14163" y="2715"/>
                  <a:pt x="14306" y="2590"/>
                  <a:pt x="14413" y="2429"/>
                </a:cubicBezTo>
                <a:cubicBezTo>
                  <a:pt x="14444" y="2383"/>
                  <a:pt x="14488" y="2337"/>
                  <a:pt x="14546" y="2337"/>
                </a:cubicBezTo>
                <a:close/>
                <a:moveTo>
                  <a:pt x="13110" y="3571"/>
                </a:moveTo>
                <a:cubicBezTo>
                  <a:pt x="13182" y="3571"/>
                  <a:pt x="13200" y="3643"/>
                  <a:pt x="13217" y="3714"/>
                </a:cubicBezTo>
                <a:cubicBezTo>
                  <a:pt x="13271" y="3875"/>
                  <a:pt x="13307" y="4035"/>
                  <a:pt x="13324" y="4214"/>
                </a:cubicBezTo>
                <a:cubicBezTo>
                  <a:pt x="13378" y="4695"/>
                  <a:pt x="13289" y="5177"/>
                  <a:pt x="13200" y="5659"/>
                </a:cubicBezTo>
                <a:cubicBezTo>
                  <a:pt x="13182" y="5802"/>
                  <a:pt x="13146" y="5962"/>
                  <a:pt x="13110" y="6159"/>
                </a:cubicBezTo>
                <a:cubicBezTo>
                  <a:pt x="12985" y="5837"/>
                  <a:pt x="12950" y="5552"/>
                  <a:pt x="12914" y="5266"/>
                </a:cubicBezTo>
                <a:cubicBezTo>
                  <a:pt x="12843" y="4838"/>
                  <a:pt x="12825" y="4410"/>
                  <a:pt x="12896" y="3982"/>
                </a:cubicBezTo>
                <a:cubicBezTo>
                  <a:pt x="12914" y="3875"/>
                  <a:pt x="12932" y="3785"/>
                  <a:pt x="12968" y="3696"/>
                </a:cubicBezTo>
                <a:cubicBezTo>
                  <a:pt x="13003" y="3643"/>
                  <a:pt x="13039" y="3571"/>
                  <a:pt x="13110" y="3571"/>
                </a:cubicBezTo>
                <a:close/>
                <a:moveTo>
                  <a:pt x="15002" y="4196"/>
                </a:moveTo>
                <a:lnTo>
                  <a:pt x="15002" y="4196"/>
                </a:lnTo>
                <a:cubicBezTo>
                  <a:pt x="15055" y="4356"/>
                  <a:pt x="15002" y="4499"/>
                  <a:pt x="14930" y="4642"/>
                </a:cubicBezTo>
                <a:cubicBezTo>
                  <a:pt x="14770" y="4892"/>
                  <a:pt x="14591" y="5124"/>
                  <a:pt x="14395" y="5338"/>
                </a:cubicBezTo>
                <a:cubicBezTo>
                  <a:pt x="14092" y="5659"/>
                  <a:pt x="13788" y="5998"/>
                  <a:pt x="13431" y="6248"/>
                </a:cubicBezTo>
                <a:cubicBezTo>
                  <a:pt x="13414" y="6248"/>
                  <a:pt x="13396" y="6230"/>
                  <a:pt x="13396" y="6230"/>
                </a:cubicBezTo>
                <a:cubicBezTo>
                  <a:pt x="13681" y="5570"/>
                  <a:pt x="14002" y="4927"/>
                  <a:pt x="14538" y="4446"/>
                </a:cubicBezTo>
                <a:cubicBezTo>
                  <a:pt x="14663" y="4321"/>
                  <a:pt x="14805" y="4214"/>
                  <a:pt x="15002" y="4196"/>
                </a:cubicBezTo>
                <a:close/>
                <a:moveTo>
                  <a:pt x="7916" y="4251"/>
                </a:moveTo>
                <a:cubicBezTo>
                  <a:pt x="7999" y="4251"/>
                  <a:pt x="8080" y="4315"/>
                  <a:pt x="8150" y="4356"/>
                </a:cubicBezTo>
                <a:cubicBezTo>
                  <a:pt x="8436" y="4535"/>
                  <a:pt x="8596" y="4802"/>
                  <a:pt x="8739" y="5088"/>
                </a:cubicBezTo>
                <a:cubicBezTo>
                  <a:pt x="8792" y="5213"/>
                  <a:pt x="8828" y="5356"/>
                  <a:pt x="8882" y="5481"/>
                </a:cubicBezTo>
                <a:cubicBezTo>
                  <a:pt x="8899" y="5534"/>
                  <a:pt x="8935" y="5588"/>
                  <a:pt x="8917" y="5659"/>
                </a:cubicBezTo>
                <a:cubicBezTo>
                  <a:pt x="8864" y="6051"/>
                  <a:pt x="8917" y="6426"/>
                  <a:pt x="9024" y="6783"/>
                </a:cubicBezTo>
                <a:cubicBezTo>
                  <a:pt x="9042" y="6819"/>
                  <a:pt x="9042" y="6837"/>
                  <a:pt x="9042" y="6854"/>
                </a:cubicBezTo>
                <a:cubicBezTo>
                  <a:pt x="8614" y="6390"/>
                  <a:pt x="8186" y="5927"/>
                  <a:pt x="7900" y="5356"/>
                </a:cubicBezTo>
                <a:cubicBezTo>
                  <a:pt x="7811" y="5177"/>
                  <a:pt x="7758" y="4981"/>
                  <a:pt x="7704" y="4785"/>
                </a:cubicBezTo>
                <a:cubicBezTo>
                  <a:pt x="7686" y="4731"/>
                  <a:pt x="7686" y="4660"/>
                  <a:pt x="7686" y="4606"/>
                </a:cubicBezTo>
                <a:cubicBezTo>
                  <a:pt x="7686" y="4463"/>
                  <a:pt x="7704" y="4339"/>
                  <a:pt x="7847" y="4267"/>
                </a:cubicBezTo>
                <a:cubicBezTo>
                  <a:pt x="7870" y="4256"/>
                  <a:pt x="7893" y="4251"/>
                  <a:pt x="7916" y="4251"/>
                </a:cubicBezTo>
                <a:close/>
                <a:moveTo>
                  <a:pt x="15411" y="6994"/>
                </a:moveTo>
                <a:cubicBezTo>
                  <a:pt x="15448" y="6994"/>
                  <a:pt x="15487" y="7001"/>
                  <a:pt x="15519" y="7033"/>
                </a:cubicBezTo>
                <a:cubicBezTo>
                  <a:pt x="15573" y="7122"/>
                  <a:pt x="15501" y="7176"/>
                  <a:pt x="15466" y="7229"/>
                </a:cubicBezTo>
                <a:cubicBezTo>
                  <a:pt x="15358" y="7425"/>
                  <a:pt x="15198" y="7550"/>
                  <a:pt x="15019" y="7657"/>
                </a:cubicBezTo>
                <a:cubicBezTo>
                  <a:pt x="14431" y="7978"/>
                  <a:pt x="13806" y="8228"/>
                  <a:pt x="13164" y="8389"/>
                </a:cubicBezTo>
                <a:cubicBezTo>
                  <a:pt x="13146" y="8389"/>
                  <a:pt x="13146" y="8371"/>
                  <a:pt x="13128" y="8371"/>
                </a:cubicBezTo>
                <a:cubicBezTo>
                  <a:pt x="13110" y="8317"/>
                  <a:pt x="13164" y="8282"/>
                  <a:pt x="13200" y="8264"/>
                </a:cubicBezTo>
                <a:cubicBezTo>
                  <a:pt x="13592" y="7907"/>
                  <a:pt x="14002" y="7568"/>
                  <a:pt x="14484" y="7300"/>
                </a:cubicBezTo>
                <a:cubicBezTo>
                  <a:pt x="14716" y="7176"/>
                  <a:pt x="14948" y="7068"/>
                  <a:pt x="15216" y="7015"/>
                </a:cubicBezTo>
                <a:cubicBezTo>
                  <a:pt x="15251" y="7015"/>
                  <a:pt x="15287" y="6997"/>
                  <a:pt x="15341" y="6997"/>
                </a:cubicBezTo>
                <a:cubicBezTo>
                  <a:pt x="15362" y="6997"/>
                  <a:pt x="15386" y="6994"/>
                  <a:pt x="15411" y="6994"/>
                </a:cubicBezTo>
                <a:close/>
                <a:moveTo>
                  <a:pt x="9481" y="5202"/>
                </a:moveTo>
                <a:cubicBezTo>
                  <a:pt x="9576" y="5202"/>
                  <a:pt x="9662" y="5256"/>
                  <a:pt x="9738" y="5320"/>
                </a:cubicBezTo>
                <a:cubicBezTo>
                  <a:pt x="9952" y="5498"/>
                  <a:pt x="10059" y="5766"/>
                  <a:pt x="10148" y="6016"/>
                </a:cubicBezTo>
                <a:cubicBezTo>
                  <a:pt x="10238" y="6248"/>
                  <a:pt x="10291" y="6498"/>
                  <a:pt x="10327" y="6747"/>
                </a:cubicBezTo>
                <a:cubicBezTo>
                  <a:pt x="10345" y="6908"/>
                  <a:pt x="10291" y="7068"/>
                  <a:pt x="10273" y="7247"/>
                </a:cubicBezTo>
                <a:cubicBezTo>
                  <a:pt x="10220" y="7729"/>
                  <a:pt x="10255" y="8210"/>
                  <a:pt x="10309" y="8692"/>
                </a:cubicBezTo>
                <a:cubicBezTo>
                  <a:pt x="10327" y="8835"/>
                  <a:pt x="10345" y="8978"/>
                  <a:pt x="10380" y="9174"/>
                </a:cubicBezTo>
                <a:cubicBezTo>
                  <a:pt x="10273" y="9049"/>
                  <a:pt x="10238" y="8942"/>
                  <a:pt x="10202" y="8835"/>
                </a:cubicBezTo>
                <a:cubicBezTo>
                  <a:pt x="10041" y="8496"/>
                  <a:pt x="9863" y="8157"/>
                  <a:pt x="9702" y="7818"/>
                </a:cubicBezTo>
                <a:cubicBezTo>
                  <a:pt x="9435" y="7318"/>
                  <a:pt x="9238" y="6783"/>
                  <a:pt x="9149" y="6230"/>
                </a:cubicBezTo>
                <a:cubicBezTo>
                  <a:pt x="9114" y="6016"/>
                  <a:pt x="9131" y="5784"/>
                  <a:pt x="9149" y="5570"/>
                </a:cubicBezTo>
                <a:cubicBezTo>
                  <a:pt x="9149" y="5427"/>
                  <a:pt x="9221" y="5284"/>
                  <a:pt x="9363" y="5231"/>
                </a:cubicBezTo>
                <a:cubicBezTo>
                  <a:pt x="9404" y="5210"/>
                  <a:pt x="9443" y="5202"/>
                  <a:pt x="9481" y="5202"/>
                </a:cubicBezTo>
                <a:close/>
                <a:moveTo>
                  <a:pt x="8047" y="6446"/>
                </a:moveTo>
                <a:cubicBezTo>
                  <a:pt x="8122" y="6446"/>
                  <a:pt x="8198" y="6486"/>
                  <a:pt x="8257" y="6533"/>
                </a:cubicBezTo>
                <a:cubicBezTo>
                  <a:pt x="8578" y="6747"/>
                  <a:pt x="8810" y="7033"/>
                  <a:pt x="9042" y="7336"/>
                </a:cubicBezTo>
                <a:cubicBezTo>
                  <a:pt x="9292" y="7639"/>
                  <a:pt x="9488" y="7978"/>
                  <a:pt x="9649" y="8335"/>
                </a:cubicBezTo>
                <a:cubicBezTo>
                  <a:pt x="9774" y="8621"/>
                  <a:pt x="9916" y="8906"/>
                  <a:pt x="10041" y="9210"/>
                </a:cubicBezTo>
                <a:lnTo>
                  <a:pt x="10006" y="9227"/>
                </a:lnTo>
                <a:cubicBezTo>
                  <a:pt x="9542" y="8746"/>
                  <a:pt x="8971" y="8353"/>
                  <a:pt x="8525" y="7836"/>
                </a:cubicBezTo>
                <a:cubicBezTo>
                  <a:pt x="8275" y="7515"/>
                  <a:pt x="8043" y="7176"/>
                  <a:pt x="7918" y="6783"/>
                </a:cubicBezTo>
                <a:cubicBezTo>
                  <a:pt x="7882" y="6694"/>
                  <a:pt x="7829" y="6569"/>
                  <a:pt x="7936" y="6480"/>
                </a:cubicBezTo>
                <a:cubicBezTo>
                  <a:pt x="7972" y="6456"/>
                  <a:pt x="8009" y="6446"/>
                  <a:pt x="8047" y="6446"/>
                </a:cubicBezTo>
                <a:close/>
                <a:moveTo>
                  <a:pt x="10885" y="6323"/>
                </a:moveTo>
                <a:cubicBezTo>
                  <a:pt x="10919" y="6323"/>
                  <a:pt x="10957" y="6341"/>
                  <a:pt x="11005" y="6373"/>
                </a:cubicBezTo>
                <a:cubicBezTo>
                  <a:pt x="11130" y="6480"/>
                  <a:pt x="11201" y="6622"/>
                  <a:pt x="11255" y="6783"/>
                </a:cubicBezTo>
                <a:cubicBezTo>
                  <a:pt x="11326" y="6979"/>
                  <a:pt x="11344" y="7193"/>
                  <a:pt x="11344" y="7390"/>
                </a:cubicBezTo>
                <a:cubicBezTo>
                  <a:pt x="11362" y="8210"/>
                  <a:pt x="11290" y="8995"/>
                  <a:pt x="11005" y="9763"/>
                </a:cubicBezTo>
                <a:cubicBezTo>
                  <a:pt x="10969" y="9852"/>
                  <a:pt x="10933" y="9905"/>
                  <a:pt x="10880" y="10030"/>
                </a:cubicBezTo>
                <a:cubicBezTo>
                  <a:pt x="10773" y="9798"/>
                  <a:pt x="10737" y="9584"/>
                  <a:pt x="10684" y="9370"/>
                </a:cubicBezTo>
                <a:cubicBezTo>
                  <a:pt x="10559" y="8817"/>
                  <a:pt x="10487" y="8246"/>
                  <a:pt x="10452" y="7675"/>
                </a:cubicBezTo>
                <a:cubicBezTo>
                  <a:pt x="10434" y="7390"/>
                  <a:pt x="10523" y="7104"/>
                  <a:pt x="10577" y="6819"/>
                </a:cubicBezTo>
                <a:cubicBezTo>
                  <a:pt x="10612" y="6676"/>
                  <a:pt x="10666" y="6533"/>
                  <a:pt x="10755" y="6408"/>
                </a:cubicBezTo>
                <a:cubicBezTo>
                  <a:pt x="10804" y="6349"/>
                  <a:pt x="10842" y="6323"/>
                  <a:pt x="10885" y="6323"/>
                </a:cubicBezTo>
                <a:close/>
                <a:moveTo>
                  <a:pt x="8078" y="8311"/>
                </a:moveTo>
                <a:cubicBezTo>
                  <a:pt x="8102" y="8311"/>
                  <a:pt x="8126" y="8313"/>
                  <a:pt x="8150" y="8317"/>
                </a:cubicBezTo>
                <a:cubicBezTo>
                  <a:pt x="8418" y="8353"/>
                  <a:pt x="8667" y="8460"/>
                  <a:pt x="8882" y="8603"/>
                </a:cubicBezTo>
                <a:cubicBezTo>
                  <a:pt x="9524" y="9031"/>
                  <a:pt x="10041" y="9566"/>
                  <a:pt x="10505" y="10191"/>
                </a:cubicBezTo>
                <a:cubicBezTo>
                  <a:pt x="10523" y="10209"/>
                  <a:pt x="10541" y="10244"/>
                  <a:pt x="10505" y="10280"/>
                </a:cubicBezTo>
                <a:lnTo>
                  <a:pt x="10505" y="10298"/>
                </a:lnTo>
                <a:cubicBezTo>
                  <a:pt x="10113" y="10102"/>
                  <a:pt x="9702" y="9905"/>
                  <a:pt x="9310" y="9709"/>
                </a:cubicBezTo>
                <a:cubicBezTo>
                  <a:pt x="8989" y="9566"/>
                  <a:pt x="8685" y="9406"/>
                  <a:pt x="8382" y="9192"/>
                </a:cubicBezTo>
                <a:cubicBezTo>
                  <a:pt x="8186" y="9049"/>
                  <a:pt x="8025" y="8888"/>
                  <a:pt x="7900" y="8674"/>
                </a:cubicBezTo>
                <a:cubicBezTo>
                  <a:pt x="7865" y="8585"/>
                  <a:pt x="7811" y="8496"/>
                  <a:pt x="7882" y="8407"/>
                </a:cubicBezTo>
                <a:cubicBezTo>
                  <a:pt x="7924" y="8338"/>
                  <a:pt x="7998" y="8311"/>
                  <a:pt x="8078" y="8311"/>
                </a:cubicBezTo>
                <a:close/>
                <a:moveTo>
                  <a:pt x="9358" y="11453"/>
                </a:moveTo>
                <a:cubicBezTo>
                  <a:pt x="9896" y="11453"/>
                  <a:pt x="10409" y="11571"/>
                  <a:pt x="10933" y="11868"/>
                </a:cubicBezTo>
                <a:cubicBezTo>
                  <a:pt x="10559" y="11975"/>
                  <a:pt x="10220" y="11993"/>
                  <a:pt x="9863" y="11993"/>
                </a:cubicBezTo>
                <a:cubicBezTo>
                  <a:pt x="9577" y="11993"/>
                  <a:pt x="9274" y="11975"/>
                  <a:pt x="8989" y="11904"/>
                </a:cubicBezTo>
                <a:cubicBezTo>
                  <a:pt x="8899" y="11868"/>
                  <a:pt x="8792" y="11832"/>
                  <a:pt x="8703" y="11761"/>
                </a:cubicBezTo>
                <a:cubicBezTo>
                  <a:pt x="8614" y="11690"/>
                  <a:pt x="8632" y="11601"/>
                  <a:pt x="8739" y="11547"/>
                </a:cubicBezTo>
                <a:cubicBezTo>
                  <a:pt x="8810" y="11511"/>
                  <a:pt x="8882" y="11493"/>
                  <a:pt x="8935" y="11476"/>
                </a:cubicBezTo>
                <a:cubicBezTo>
                  <a:pt x="9078" y="11461"/>
                  <a:pt x="9219" y="11453"/>
                  <a:pt x="9358" y="11453"/>
                </a:cubicBezTo>
                <a:close/>
                <a:moveTo>
                  <a:pt x="16867" y="9832"/>
                </a:moveTo>
                <a:cubicBezTo>
                  <a:pt x="17056" y="9832"/>
                  <a:pt x="17181" y="9939"/>
                  <a:pt x="17214" y="10137"/>
                </a:cubicBezTo>
                <a:cubicBezTo>
                  <a:pt x="17232" y="10334"/>
                  <a:pt x="17178" y="10512"/>
                  <a:pt x="17107" y="10691"/>
                </a:cubicBezTo>
                <a:cubicBezTo>
                  <a:pt x="16946" y="11065"/>
                  <a:pt x="16679" y="11333"/>
                  <a:pt x="16411" y="11601"/>
                </a:cubicBezTo>
                <a:cubicBezTo>
                  <a:pt x="16376" y="11636"/>
                  <a:pt x="16340" y="11636"/>
                  <a:pt x="16304" y="11654"/>
                </a:cubicBezTo>
                <a:cubicBezTo>
                  <a:pt x="15876" y="11708"/>
                  <a:pt x="15537" y="11975"/>
                  <a:pt x="15216" y="12225"/>
                </a:cubicBezTo>
                <a:cubicBezTo>
                  <a:pt x="15144" y="12279"/>
                  <a:pt x="15109" y="12350"/>
                  <a:pt x="15019" y="12368"/>
                </a:cubicBezTo>
                <a:cubicBezTo>
                  <a:pt x="14984" y="12296"/>
                  <a:pt x="15019" y="12243"/>
                  <a:pt x="15055" y="12171"/>
                </a:cubicBezTo>
                <a:cubicBezTo>
                  <a:pt x="15323" y="11547"/>
                  <a:pt x="15626" y="10922"/>
                  <a:pt x="16054" y="10369"/>
                </a:cubicBezTo>
                <a:cubicBezTo>
                  <a:pt x="16197" y="10191"/>
                  <a:pt x="16358" y="10030"/>
                  <a:pt x="16554" y="9923"/>
                </a:cubicBezTo>
                <a:cubicBezTo>
                  <a:pt x="16643" y="9870"/>
                  <a:pt x="16732" y="9834"/>
                  <a:pt x="16822" y="9834"/>
                </a:cubicBezTo>
                <a:cubicBezTo>
                  <a:pt x="16837" y="9833"/>
                  <a:pt x="16852" y="9832"/>
                  <a:pt x="16867" y="9832"/>
                </a:cubicBezTo>
                <a:close/>
                <a:moveTo>
                  <a:pt x="18865" y="10454"/>
                </a:moveTo>
                <a:cubicBezTo>
                  <a:pt x="18967" y="10454"/>
                  <a:pt x="19070" y="10468"/>
                  <a:pt x="19177" y="10494"/>
                </a:cubicBezTo>
                <a:cubicBezTo>
                  <a:pt x="19498" y="10583"/>
                  <a:pt x="19659" y="10905"/>
                  <a:pt x="19516" y="11226"/>
                </a:cubicBezTo>
                <a:cubicBezTo>
                  <a:pt x="19391" y="11511"/>
                  <a:pt x="19159" y="11725"/>
                  <a:pt x="18927" y="11904"/>
                </a:cubicBezTo>
                <a:cubicBezTo>
                  <a:pt x="18731" y="12064"/>
                  <a:pt x="18517" y="12154"/>
                  <a:pt x="18303" y="12279"/>
                </a:cubicBezTo>
                <a:cubicBezTo>
                  <a:pt x="18124" y="12368"/>
                  <a:pt x="17946" y="12421"/>
                  <a:pt x="17749" y="12421"/>
                </a:cubicBezTo>
                <a:cubicBezTo>
                  <a:pt x="17339" y="12457"/>
                  <a:pt x="16946" y="12582"/>
                  <a:pt x="16554" y="12725"/>
                </a:cubicBezTo>
                <a:cubicBezTo>
                  <a:pt x="16483" y="12742"/>
                  <a:pt x="16411" y="12778"/>
                  <a:pt x="16340" y="12796"/>
                </a:cubicBezTo>
                <a:cubicBezTo>
                  <a:pt x="16322" y="12796"/>
                  <a:pt x="16322" y="12778"/>
                  <a:pt x="16322" y="12778"/>
                </a:cubicBezTo>
                <a:lnTo>
                  <a:pt x="16322" y="12760"/>
                </a:lnTo>
                <a:cubicBezTo>
                  <a:pt x="16429" y="12653"/>
                  <a:pt x="16536" y="12546"/>
                  <a:pt x="16625" y="12421"/>
                </a:cubicBezTo>
                <a:cubicBezTo>
                  <a:pt x="16768" y="12225"/>
                  <a:pt x="16875" y="12029"/>
                  <a:pt x="16697" y="11797"/>
                </a:cubicBezTo>
                <a:cubicBezTo>
                  <a:pt x="16661" y="11743"/>
                  <a:pt x="16661" y="11708"/>
                  <a:pt x="16715" y="11672"/>
                </a:cubicBezTo>
                <a:cubicBezTo>
                  <a:pt x="17250" y="11172"/>
                  <a:pt x="17821" y="10708"/>
                  <a:pt x="18552" y="10494"/>
                </a:cubicBezTo>
                <a:cubicBezTo>
                  <a:pt x="18659" y="10468"/>
                  <a:pt x="18762" y="10454"/>
                  <a:pt x="18865" y="10454"/>
                </a:cubicBezTo>
                <a:close/>
                <a:moveTo>
                  <a:pt x="14704" y="11667"/>
                </a:moveTo>
                <a:cubicBezTo>
                  <a:pt x="14773" y="11667"/>
                  <a:pt x="14823" y="11707"/>
                  <a:pt x="14823" y="11797"/>
                </a:cubicBezTo>
                <a:cubicBezTo>
                  <a:pt x="14823" y="11993"/>
                  <a:pt x="14805" y="12171"/>
                  <a:pt x="14734" y="12350"/>
                </a:cubicBezTo>
                <a:cubicBezTo>
                  <a:pt x="14573" y="12778"/>
                  <a:pt x="14306" y="13117"/>
                  <a:pt x="14038" y="13456"/>
                </a:cubicBezTo>
                <a:cubicBezTo>
                  <a:pt x="13806" y="13742"/>
                  <a:pt x="13574" y="13991"/>
                  <a:pt x="13289" y="14223"/>
                </a:cubicBezTo>
                <a:cubicBezTo>
                  <a:pt x="13271" y="14241"/>
                  <a:pt x="13235" y="14241"/>
                  <a:pt x="13164" y="14295"/>
                </a:cubicBezTo>
                <a:cubicBezTo>
                  <a:pt x="13485" y="13528"/>
                  <a:pt x="13735" y="12796"/>
                  <a:pt x="14127" y="12136"/>
                </a:cubicBezTo>
                <a:cubicBezTo>
                  <a:pt x="14217" y="11975"/>
                  <a:pt x="14306" y="11832"/>
                  <a:pt x="14466" y="11743"/>
                </a:cubicBezTo>
                <a:cubicBezTo>
                  <a:pt x="14520" y="11708"/>
                  <a:pt x="14591" y="11672"/>
                  <a:pt x="14663" y="11672"/>
                </a:cubicBezTo>
                <a:cubicBezTo>
                  <a:pt x="14677" y="11669"/>
                  <a:pt x="14691" y="11667"/>
                  <a:pt x="14704" y="11667"/>
                </a:cubicBezTo>
                <a:close/>
                <a:moveTo>
                  <a:pt x="18017" y="12653"/>
                </a:moveTo>
                <a:cubicBezTo>
                  <a:pt x="18195" y="12653"/>
                  <a:pt x="18374" y="12689"/>
                  <a:pt x="18552" y="12778"/>
                </a:cubicBezTo>
                <a:cubicBezTo>
                  <a:pt x="18802" y="12885"/>
                  <a:pt x="18891" y="13117"/>
                  <a:pt x="18784" y="13367"/>
                </a:cubicBezTo>
                <a:cubicBezTo>
                  <a:pt x="18731" y="13492"/>
                  <a:pt x="18659" y="13599"/>
                  <a:pt x="18534" y="13688"/>
                </a:cubicBezTo>
                <a:cubicBezTo>
                  <a:pt x="18178" y="13974"/>
                  <a:pt x="17732" y="14116"/>
                  <a:pt x="17285" y="14188"/>
                </a:cubicBezTo>
                <a:cubicBezTo>
                  <a:pt x="17027" y="14236"/>
                  <a:pt x="16774" y="14253"/>
                  <a:pt x="16520" y="14253"/>
                </a:cubicBezTo>
                <a:cubicBezTo>
                  <a:pt x="16301" y="14253"/>
                  <a:pt x="16081" y="14240"/>
                  <a:pt x="15858" y="14223"/>
                </a:cubicBezTo>
                <a:cubicBezTo>
                  <a:pt x="15691" y="14203"/>
                  <a:pt x="15524" y="14193"/>
                  <a:pt x="15356" y="14193"/>
                </a:cubicBezTo>
                <a:cubicBezTo>
                  <a:pt x="15077" y="14193"/>
                  <a:pt x="14799" y="14221"/>
                  <a:pt x="14520" y="14277"/>
                </a:cubicBezTo>
                <a:cubicBezTo>
                  <a:pt x="14457" y="14290"/>
                  <a:pt x="14403" y="14302"/>
                  <a:pt x="14345" y="14302"/>
                </a:cubicBezTo>
                <a:cubicBezTo>
                  <a:pt x="14321" y="14302"/>
                  <a:pt x="14296" y="14300"/>
                  <a:pt x="14270" y="14295"/>
                </a:cubicBezTo>
                <a:cubicBezTo>
                  <a:pt x="14288" y="14259"/>
                  <a:pt x="14288" y="14241"/>
                  <a:pt x="14288" y="14241"/>
                </a:cubicBezTo>
                <a:cubicBezTo>
                  <a:pt x="15144" y="13652"/>
                  <a:pt x="16019" y="13135"/>
                  <a:pt x="17000" y="12832"/>
                </a:cubicBezTo>
                <a:cubicBezTo>
                  <a:pt x="17339" y="12742"/>
                  <a:pt x="17660" y="12653"/>
                  <a:pt x="18017" y="12653"/>
                </a:cubicBezTo>
                <a:close/>
                <a:moveTo>
                  <a:pt x="16386" y="11897"/>
                </a:moveTo>
                <a:cubicBezTo>
                  <a:pt x="16433" y="11897"/>
                  <a:pt x="16479" y="11908"/>
                  <a:pt x="16518" y="11957"/>
                </a:cubicBezTo>
                <a:cubicBezTo>
                  <a:pt x="16572" y="12047"/>
                  <a:pt x="16518" y="12136"/>
                  <a:pt x="16483" y="12207"/>
                </a:cubicBezTo>
                <a:cubicBezTo>
                  <a:pt x="16411" y="12350"/>
                  <a:pt x="16304" y="12457"/>
                  <a:pt x="16179" y="12564"/>
                </a:cubicBezTo>
                <a:cubicBezTo>
                  <a:pt x="15376" y="13206"/>
                  <a:pt x="14556" y="13831"/>
                  <a:pt x="13646" y="14330"/>
                </a:cubicBezTo>
                <a:cubicBezTo>
                  <a:pt x="13638" y="14338"/>
                  <a:pt x="13631" y="14342"/>
                  <a:pt x="13621" y="14342"/>
                </a:cubicBezTo>
                <a:cubicBezTo>
                  <a:pt x="13607" y="14342"/>
                  <a:pt x="13588" y="14333"/>
                  <a:pt x="13556" y="14313"/>
                </a:cubicBezTo>
                <a:cubicBezTo>
                  <a:pt x="14109" y="13813"/>
                  <a:pt x="14538" y="13206"/>
                  <a:pt x="15055" y="12689"/>
                </a:cubicBezTo>
                <a:cubicBezTo>
                  <a:pt x="15323" y="12421"/>
                  <a:pt x="15608" y="12207"/>
                  <a:pt x="15929" y="12011"/>
                </a:cubicBezTo>
                <a:cubicBezTo>
                  <a:pt x="16036" y="11957"/>
                  <a:pt x="16144" y="11904"/>
                  <a:pt x="16268" y="11904"/>
                </a:cubicBezTo>
                <a:cubicBezTo>
                  <a:pt x="16308" y="11904"/>
                  <a:pt x="16348" y="11897"/>
                  <a:pt x="16386" y="11897"/>
                </a:cubicBezTo>
                <a:close/>
                <a:moveTo>
                  <a:pt x="11931" y="13794"/>
                </a:moveTo>
                <a:cubicBezTo>
                  <a:pt x="11979" y="13794"/>
                  <a:pt x="12017" y="13833"/>
                  <a:pt x="12040" y="13902"/>
                </a:cubicBezTo>
                <a:cubicBezTo>
                  <a:pt x="12075" y="13956"/>
                  <a:pt x="12058" y="14009"/>
                  <a:pt x="12058" y="14063"/>
                </a:cubicBezTo>
                <a:cubicBezTo>
                  <a:pt x="11986" y="14562"/>
                  <a:pt x="11772" y="15008"/>
                  <a:pt x="11451" y="15401"/>
                </a:cubicBezTo>
                <a:cubicBezTo>
                  <a:pt x="11451" y="15383"/>
                  <a:pt x="11433" y="15383"/>
                  <a:pt x="11415" y="15383"/>
                </a:cubicBezTo>
                <a:lnTo>
                  <a:pt x="11397" y="15383"/>
                </a:lnTo>
                <a:cubicBezTo>
                  <a:pt x="11415" y="15169"/>
                  <a:pt x="11433" y="14937"/>
                  <a:pt x="11469" y="14723"/>
                </a:cubicBezTo>
                <a:cubicBezTo>
                  <a:pt x="11487" y="14545"/>
                  <a:pt x="11522" y="14348"/>
                  <a:pt x="11594" y="14170"/>
                </a:cubicBezTo>
                <a:cubicBezTo>
                  <a:pt x="11647" y="14027"/>
                  <a:pt x="11719" y="13920"/>
                  <a:pt x="11843" y="13831"/>
                </a:cubicBezTo>
                <a:cubicBezTo>
                  <a:pt x="11875" y="13806"/>
                  <a:pt x="11904" y="13794"/>
                  <a:pt x="11931" y="13794"/>
                </a:cubicBezTo>
                <a:close/>
                <a:moveTo>
                  <a:pt x="15252" y="14476"/>
                </a:moveTo>
                <a:cubicBezTo>
                  <a:pt x="15604" y="14476"/>
                  <a:pt x="15957" y="14525"/>
                  <a:pt x="16304" y="14634"/>
                </a:cubicBezTo>
                <a:cubicBezTo>
                  <a:pt x="16465" y="14687"/>
                  <a:pt x="16625" y="14741"/>
                  <a:pt x="16768" y="14830"/>
                </a:cubicBezTo>
                <a:cubicBezTo>
                  <a:pt x="16964" y="14991"/>
                  <a:pt x="16964" y="15151"/>
                  <a:pt x="16768" y="15312"/>
                </a:cubicBezTo>
                <a:cubicBezTo>
                  <a:pt x="16572" y="15455"/>
                  <a:pt x="16340" y="15472"/>
                  <a:pt x="16090" y="15490"/>
                </a:cubicBezTo>
                <a:cubicBezTo>
                  <a:pt x="16062" y="15492"/>
                  <a:pt x="16033" y="15493"/>
                  <a:pt x="16005" y="15493"/>
                </a:cubicBezTo>
                <a:cubicBezTo>
                  <a:pt x="15712" y="15493"/>
                  <a:pt x="15419" y="15414"/>
                  <a:pt x="15127" y="15365"/>
                </a:cubicBezTo>
                <a:cubicBezTo>
                  <a:pt x="14591" y="15258"/>
                  <a:pt x="14092" y="15098"/>
                  <a:pt x="13592" y="14884"/>
                </a:cubicBezTo>
                <a:cubicBezTo>
                  <a:pt x="13556" y="14866"/>
                  <a:pt x="13521" y="14848"/>
                  <a:pt x="13485" y="14794"/>
                </a:cubicBezTo>
                <a:cubicBezTo>
                  <a:pt x="13788" y="14687"/>
                  <a:pt x="14092" y="14616"/>
                  <a:pt x="14413" y="14562"/>
                </a:cubicBezTo>
                <a:cubicBezTo>
                  <a:pt x="14690" y="14507"/>
                  <a:pt x="14971" y="14476"/>
                  <a:pt x="15252" y="14476"/>
                </a:cubicBezTo>
                <a:close/>
                <a:moveTo>
                  <a:pt x="503" y="13915"/>
                </a:moveTo>
                <a:cubicBezTo>
                  <a:pt x="528" y="13915"/>
                  <a:pt x="556" y="13916"/>
                  <a:pt x="585" y="13920"/>
                </a:cubicBezTo>
                <a:cubicBezTo>
                  <a:pt x="888" y="13956"/>
                  <a:pt x="1120" y="14152"/>
                  <a:pt x="1352" y="14348"/>
                </a:cubicBezTo>
                <a:cubicBezTo>
                  <a:pt x="1905" y="14848"/>
                  <a:pt x="2316" y="15472"/>
                  <a:pt x="2637" y="16150"/>
                </a:cubicBezTo>
                <a:cubicBezTo>
                  <a:pt x="2762" y="16400"/>
                  <a:pt x="2886" y="16650"/>
                  <a:pt x="3029" y="16935"/>
                </a:cubicBezTo>
                <a:cubicBezTo>
                  <a:pt x="2922" y="16918"/>
                  <a:pt x="2869" y="16864"/>
                  <a:pt x="2815" y="16828"/>
                </a:cubicBezTo>
                <a:cubicBezTo>
                  <a:pt x="2030" y="16240"/>
                  <a:pt x="1281" y="15579"/>
                  <a:pt x="620" y="14830"/>
                </a:cubicBezTo>
                <a:cubicBezTo>
                  <a:pt x="531" y="14741"/>
                  <a:pt x="442" y="14634"/>
                  <a:pt x="371" y="14509"/>
                </a:cubicBezTo>
                <a:cubicBezTo>
                  <a:pt x="317" y="14455"/>
                  <a:pt x="281" y="14384"/>
                  <a:pt x="264" y="14295"/>
                </a:cubicBezTo>
                <a:cubicBezTo>
                  <a:pt x="183" y="14054"/>
                  <a:pt x="276" y="13915"/>
                  <a:pt x="503" y="13915"/>
                </a:cubicBezTo>
                <a:close/>
                <a:moveTo>
                  <a:pt x="12988" y="16213"/>
                </a:moveTo>
                <a:cubicBezTo>
                  <a:pt x="13431" y="16213"/>
                  <a:pt x="13869" y="16257"/>
                  <a:pt x="14306" y="16364"/>
                </a:cubicBezTo>
                <a:cubicBezTo>
                  <a:pt x="14466" y="16418"/>
                  <a:pt x="14645" y="16472"/>
                  <a:pt x="14788" y="16561"/>
                </a:cubicBezTo>
                <a:cubicBezTo>
                  <a:pt x="14859" y="16596"/>
                  <a:pt x="14912" y="16650"/>
                  <a:pt x="14966" y="16703"/>
                </a:cubicBezTo>
                <a:cubicBezTo>
                  <a:pt x="15109" y="16864"/>
                  <a:pt x="15073" y="17025"/>
                  <a:pt x="14877" y="17114"/>
                </a:cubicBezTo>
                <a:cubicBezTo>
                  <a:pt x="14734" y="17185"/>
                  <a:pt x="14591" y="17185"/>
                  <a:pt x="14431" y="17185"/>
                </a:cubicBezTo>
                <a:cubicBezTo>
                  <a:pt x="14400" y="17186"/>
                  <a:pt x="14369" y="17187"/>
                  <a:pt x="14338" y="17187"/>
                </a:cubicBezTo>
                <a:cubicBezTo>
                  <a:pt x="13889" y="17187"/>
                  <a:pt x="13455" y="17069"/>
                  <a:pt x="13021" y="16935"/>
                </a:cubicBezTo>
                <a:cubicBezTo>
                  <a:pt x="12593" y="16793"/>
                  <a:pt x="12182" y="16596"/>
                  <a:pt x="11772" y="16418"/>
                </a:cubicBezTo>
                <a:cubicBezTo>
                  <a:pt x="11736" y="16400"/>
                  <a:pt x="11719" y="16382"/>
                  <a:pt x="11629" y="16329"/>
                </a:cubicBezTo>
                <a:cubicBezTo>
                  <a:pt x="12093" y="16257"/>
                  <a:pt x="12544" y="16213"/>
                  <a:pt x="12988" y="16213"/>
                </a:cubicBezTo>
                <a:close/>
                <a:moveTo>
                  <a:pt x="2801" y="14130"/>
                </a:moveTo>
                <a:cubicBezTo>
                  <a:pt x="2847" y="14130"/>
                  <a:pt x="2900" y="14155"/>
                  <a:pt x="2958" y="14206"/>
                </a:cubicBezTo>
                <a:cubicBezTo>
                  <a:pt x="3101" y="14330"/>
                  <a:pt x="3225" y="14491"/>
                  <a:pt x="3315" y="14669"/>
                </a:cubicBezTo>
                <a:cubicBezTo>
                  <a:pt x="3457" y="15026"/>
                  <a:pt x="3547" y="15401"/>
                  <a:pt x="3582" y="15794"/>
                </a:cubicBezTo>
                <a:cubicBezTo>
                  <a:pt x="3636" y="16186"/>
                  <a:pt x="3672" y="16579"/>
                  <a:pt x="3707" y="16989"/>
                </a:cubicBezTo>
                <a:cubicBezTo>
                  <a:pt x="3707" y="17042"/>
                  <a:pt x="3707" y="17096"/>
                  <a:pt x="3707" y="17150"/>
                </a:cubicBezTo>
                <a:cubicBezTo>
                  <a:pt x="3707" y="17203"/>
                  <a:pt x="3725" y="17274"/>
                  <a:pt x="3654" y="17292"/>
                </a:cubicBezTo>
                <a:cubicBezTo>
                  <a:pt x="3600" y="17292"/>
                  <a:pt x="3564" y="17257"/>
                  <a:pt x="3547" y="17203"/>
                </a:cubicBezTo>
                <a:cubicBezTo>
                  <a:pt x="3047" y="16472"/>
                  <a:pt x="2672" y="15704"/>
                  <a:pt x="2583" y="14812"/>
                </a:cubicBezTo>
                <a:cubicBezTo>
                  <a:pt x="2583" y="14634"/>
                  <a:pt x="2583" y="14455"/>
                  <a:pt x="2637" y="14277"/>
                </a:cubicBezTo>
                <a:cubicBezTo>
                  <a:pt x="2679" y="14182"/>
                  <a:pt x="2734" y="14130"/>
                  <a:pt x="2801" y="14130"/>
                </a:cubicBezTo>
                <a:close/>
                <a:moveTo>
                  <a:pt x="763" y="16133"/>
                </a:moveTo>
                <a:cubicBezTo>
                  <a:pt x="870" y="16150"/>
                  <a:pt x="977" y="16168"/>
                  <a:pt x="1067" y="16204"/>
                </a:cubicBezTo>
                <a:cubicBezTo>
                  <a:pt x="1637" y="16400"/>
                  <a:pt x="2208" y="16632"/>
                  <a:pt x="2690" y="17025"/>
                </a:cubicBezTo>
                <a:cubicBezTo>
                  <a:pt x="2869" y="17150"/>
                  <a:pt x="3047" y="17292"/>
                  <a:pt x="3279" y="17471"/>
                </a:cubicBezTo>
                <a:cubicBezTo>
                  <a:pt x="2440" y="17346"/>
                  <a:pt x="1673" y="17132"/>
                  <a:pt x="959" y="16775"/>
                </a:cubicBezTo>
                <a:cubicBezTo>
                  <a:pt x="817" y="16703"/>
                  <a:pt x="692" y="16614"/>
                  <a:pt x="585" y="16489"/>
                </a:cubicBezTo>
                <a:cubicBezTo>
                  <a:pt x="513" y="16418"/>
                  <a:pt x="478" y="16329"/>
                  <a:pt x="531" y="16222"/>
                </a:cubicBezTo>
                <a:cubicBezTo>
                  <a:pt x="585" y="16133"/>
                  <a:pt x="674" y="16133"/>
                  <a:pt x="763" y="16133"/>
                </a:cubicBezTo>
                <a:close/>
                <a:moveTo>
                  <a:pt x="5964" y="15898"/>
                </a:moveTo>
                <a:cubicBezTo>
                  <a:pt x="5973" y="15898"/>
                  <a:pt x="5982" y="15899"/>
                  <a:pt x="5991" y="15901"/>
                </a:cubicBezTo>
                <a:cubicBezTo>
                  <a:pt x="6116" y="15918"/>
                  <a:pt x="6170" y="16025"/>
                  <a:pt x="6205" y="16133"/>
                </a:cubicBezTo>
                <a:cubicBezTo>
                  <a:pt x="6259" y="16364"/>
                  <a:pt x="6241" y="16596"/>
                  <a:pt x="6223" y="16828"/>
                </a:cubicBezTo>
                <a:cubicBezTo>
                  <a:pt x="6205" y="17167"/>
                  <a:pt x="6116" y="17471"/>
                  <a:pt x="6009" y="17792"/>
                </a:cubicBezTo>
                <a:cubicBezTo>
                  <a:pt x="5866" y="18238"/>
                  <a:pt x="5706" y="18684"/>
                  <a:pt x="5527" y="19112"/>
                </a:cubicBezTo>
                <a:cubicBezTo>
                  <a:pt x="5491" y="19184"/>
                  <a:pt x="5456" y="19255"/>
                  <a:pt x="5402" y="19362"/>
                </a:cubicBezTo>
                <a:cubicBezTo>
                  <a:pt x="5331" y="19059"/>
                  <a:pt x="5313" y="18791"/>
                  <a:pt x="5277" y="18523"/>
                </a:cubicBezTo>
                <a:cubicBezTo>
                  <a:pt x="5224" y="17899"/>
                  <a:pt x="5260" y="17274"/>
                  <a:pt x="5474" y="16686"/>
                </a:cubicBezTo>
                <a:cubicBezTo>
                  <a:pt x="5545" y="16472"/>
                  <a:pt x="5634" y="16240"/>
                  <a:pt x="5777" y="16061"/>
                </a:cubicBezTo>
                <a:cubicBezTo>
                  <a:pt x="5826" y="15980"/>
                  <a:pt x="5875" y="15898"/>
                  <a:pt x="5964" y="15898"/>
                </a:cubicBezTo>
                <a:close/>
                <a:moveTo>
                  <a:pt x="2341" y="18726"/>
                </a:moveTo>
                <a:cubicBezTo>
                  <a:pt x="2489" y="18726"/>
                  <a:pt x="2637" y="18758"/>
                  <a:pt x="2779" y="18791"/>
                </a:cubicBezTo>
                <a:cubicBezTo>
                  <a:pt x="3600" y="18952"/>
                  <a:pt x="4332" y="19344"/>
                  <a:pt x="5028" y="19808"/>
                </a:cubicBezTo>
                <a:cubicBezTo>
                  <a:pt x="5045" y="19826"/>
                  <a:pt x="5045" y="19844"/>
                  <a:pt x="5081" y="19879"/>
                </a:cubicBezTo>
                <a:cubicBezTo>
                  <a:pt x="4992" y="19884"/>
                  <a:pt x="4906" y="19886"/>
                  <a:pt x="4822" y="19886"/>
                </a:cubicBezTo>
                <a:cubicBezTo>
                  <a:pt x="4571" y="19886"/>
                  <a:pt x="4341" y="19866"/>
                  <a:pt x="4100" y="19826"/>
                </a:cubicBezTo>
                <a:cubicBezTo>
                  <a:pt x="3475" y="19737"/>
                  <a:pt x="2869" y="19576"/>
                  <a:pt x="2316" y="19291"/>
                </a:cubicBezTo>
                <a:cubicBezTo>
                  <a:pt x="2208" y="19219"/>
                  <a:pt x="2084" y="19166"/>
                  <a:pt x="1994" y="19077"/>
                </a:cubicBezTo>
                <a:cubicBezTo>
                  <a:pt x="1852" y="18952"/>
                  <a:pt x="1887" y="18827"/>
                  <a:pt x="2066" y="18773"/>
                </a:cubicBezTo>
                <a:cubicBezTo>
                  <a:pt x="2156" y="18739"/>
                  <a:pt x="2248" y="18726"/>
                  <a:pt x="2341" y="18726"/>
                </a:cubicBezTo>
                <a:close/>
                <a:moveTo>
                  <a:pt x="4327" y="20165"/>
                </a:moveTo>
                <a:cubicBezTo>
                  <a:pt x="4491" y="20165"/>
                  <a:pt x="4650" y="20171"/>
                  <a:pt x="4796" y="20183"/>
                </a:cubicBezTo>
                <a:cubicBezTo>
                  <a:pt x="4582" y="20343"/>
                  <a:pt x="4367" y="20450"/>
                  <a:pt x="4171" y="20557"/>
                </a:cubicBezTo>
                <a:cubicBezTo>
                  <a:pt x="3689" y="20789"/>
                  <a:pt x="3208" y="21004"/>
                  <a:pt x="2690" y="21111"/>
                </a:cubicBezTo>
                <a:cubicBezTo>
                  <a:pt x="2602" y="21123"/>
                  <a:pt x="2514" y="21136"/>
                  <a:pt x="2425" y="21136"/>
                </a:cubicBezTo>
                <a:cubicBezTo>
                  <a:pt x="2389" y="21136"/>
                  <a:pt x="2352" y="21134"/>
                  <a:pt x="2316" y="21128"/>
                </a:cubicBezTo>
                <a:cubicBezTo>
                  <a:pt x="2226" y="21128"/>
                  <a:pt x="2155" y="21111"/>
                  <a:pt x="2084" y="21075"/>
                </a:cubicBezTo>
                <a:cubicBezTo>
                  <a:pt x="1834" y="20968"/>
                  <a:pt x="1816" y="20825"/>
                  <a:pt x="2030" y="20665"/>
                </a:cubicBezTo>
                <a:cubicBezTo>
                  <a:pt x="2226" y="20522"/>
                  <a:pt x="2458" y="20433"/>
                  <a:pt x="2672" y="20361"/>
                </a:cubicBezTo>
                <a:cubicBezTo>
                  <a:pt x="3103" y="20236"/>
                  <a:pt x="3750" y="20165"/>
                  <a:pt x="4327" y="20165"/>
                </a:cubicBezTo>
                <a:close/>
                <a:moveTo>
                  <a:pt x="12285" y="18816"/>
                </a:moveTo>
                <a:cubicBezTo>
                  <a:pt x="12387" y="18816"/>
                  <a:pt x="12436" y="18876"/>
                  <a:pt x="12450" y="19005"/>
                </a:cubicBezTo>
                <a:cubicBezTo>
                  <a:pt x="12468" y="19112"/>
                  <a:pt x="12450" y="19219"/>
                  <a:pt x="12397" y="19326"/>
                </a:cubicBezTo>
                <a:cubicBezTo>
                  <a:pt x="12325" y="19487"/>
                  <a:pt x="12218" y="19612"/>
                  <a:pt x="12111" y="19737"/>
                </a:cubicBezTo>
                <a:cubicBezTo>
                  <a:pt x="11647" y="20254"/>
                  <a:pt x="11076" y="20647"/>
                  <a:pt x="10487" y="21004"/>
                </a:cubicBezTo>
                <a:cubicBezTo>
                  <a:pt x="10363" y="21093"/>
                  <a:pt x="10220" y="21164"/>
                  <a:pt x="10077" y="21253"/>
                </a:cubicBezTo>
                <a:cubicBezTo>
                  <a:pt x="10327" y="20682"/>
                  <a:pt x="10666" y="20183"/>
                  <a:pt x="11058" y="19701"/>
                </a:cubicBezTo>
                <a:cubicBezTo>
                  <a:pt x="11290" y="19433"/>
                  <a:pt x="11558" y="19201"/>
                  <a:pt x="11843" y="19005"/>
                </a:cubicBezTo>
                <a:cubicBezTo>
                  <a:pt x="11951" y="18916"/>
                  <a:pt x="12058" y="18845"/>
                  <a:pt x="12200" y="18827"/>
                </a:cubicBezTo>
                <a:cubicBezTo>
                  <a:pt x="12232" y="18820"/>
                  <a:pt x="12260" y="18816"/>
                  <a:pt x="12285" y="18816"/>
                </a:cubicBezTo>
                <a:close/>
                <a:moveTo>
                  <a:pt x="12700" y="21226"/>
                </a:moveTo>
                <a:cubicBezTo>
                  <a:pt x="12855" y="21226"/>
                  <a:pt x="13009" y="21241"/>
                  <a:pt x="13164" y="21289"/>
                </a:cubicBezTo>
                <a:cubicBezTo>
                  <a:pt x="13217" y="21289"/>
                  <a:pt x="13289" y="21307"/>
                  <a:pt x="13289" y="21360"/>
                </a:cubicBezTo>
                <a:cubicBezTo>
                  <a:pt x="13307" y="21432"/>
                  <a:pt x="13271" y="21467"/>
                  <a:pt x="13217" y="21503"/>
                </a:cubicBezTo>
                <a:cubicBezTo>
                  <a:pt x="13128" y="21575"/>
                  <a:pt x="13039" y="21628"/>
                  <a:pt x="12932" y="21682"/>
                </a:cubicBezTo>
                <a:cubicBezTo>
                  <a:pt x="12593" y="21824"/>
                  <a:pt x="12218" y="21878"/>
                  <a:pt x="11861" y="21931"/>
                </a:cubicBezTo>
                <a:cubicBezTo>
                  <a:pt x="11415" y="22003"/>
                  <a:pt x="10969" y="22038"/>
                  <a:pt x="10523" y="22038"/>
                </a:cubicBezTo>
                <a:cubicBezTo>
                  <a:pt x="10291" y="22038"/>
                  <a:pt x="10059" y="22003"/>
                  <a:pt x="9827" y="21985"/>
                </a:cubicBezTo>
                <a:cubicBezTo>
                  <a:pt x="9792" y="21985"/>
                  <a:pt x="9738" y="21967"/>
                  <a:pt x="9702" y="21931"/>
                </a:cubicBezTo>
                <a:cubicBezTo>
                  <a:pt x="9738" y="21878"/>
                  <a:pt x="9792" y="21860"/>
                  <a:pt x="9845" y="21842"/>
                </a:cubicBezTo>
                <a:cubicBezTo>
                  <a:pt x="10702" y="21539"/>
                  <a:pt x="11576" y="21325"/>
                  <a:pt x="12468" y="21235"/>
                </a:cubicBezTo>
                <a:cubicBezTo>
                  <a:pt x="12545" y="21230"/>
                  <a:pt x="12623" y="21226"/>
                  <a:pt x="12700" y="21226"/>
                </a:cubicBezTo>
                <a:close/>
                <a:moveTo>
                  <a:pt x="7242" y="18897"/>
                </a:moveTo>
                <a:cubicBezTo>
                  <a:pt x="7293" y="18897"/>
                  <a:pt x="7352" y="18915"/>
                  <a:pt x="7418" y="18952"/>
                </a:cubicBezTo>
                <a:cubicBezTo>
                  <a:pt x="7615" y="19059"/>
                  <a:pt x="7775" y="19201"/>
                  <a:pt x="7900" y="19416"/>
                </a:cubicBezTo>
                <a:cubicBezTo>
                  <a:pt x="8079" y="19737"/>
                  <a:pt x="8150" y="20111"/>
                  <a:pt x="8204" y="20486"/>
                </a:cubicBezTo>
                <a:cubicBezTo>
                  <a:pt x="8328" y="21307"/>
                  <a:pt x="8328" y="22128"/>
                  <a:pt x="8328" y="22948"/>
                </a:cubicBezTo>
                <a:cubicBezTo>
                  <a:pt x="8328" y="22966"/>
                  <a:pt x="8328" y="23002"/>
                  <a:pt x="8275" y="23002"/>
                </a:cubicBezTo>
                <a:lnTo>
                  <a:pt x="8275" y="23020"/>
                </a:lnTo>
                <a:cubicBezTo>
                  <a:pt x="8043" y="22627"/>
                  <a:pt x="7722" y="22288"/>
                  <a:pt x="7508" y="21878"/>
                </a:cubicBezTo>
                <a:cubicBezTo>
                  <a:pt x="7276" y="21378"/>
                  <a:pt x="7044" y="20879"/>
                  <a:pt x="6937" y="20326"/>
                </a:cubicBezTo>
                <a:cubicBezTo>
                  <a:pt x="6883" y="20004"/>
                  <a:pt x="6865" y="19683"/>
                  <a:pt x="6919" y="19362"/>
                </a:cubicBezTo>
                <a:cubicBezTo>
                  <a:pt x="6937" y="19273"/>
                  <a:pt x="6972" y="19184"/>
                  <a:pt x="7008" y="19094"/>
                </a:cubicBezTo>
                <a:cubicBezTo>
                  <a:pt x="7067" y="18965"/>
                  <a:pt x="7141" y="18897"/>
                  <a:pt x="7242" y="18897"/>
                </a:cubicBezTo>
                <a:close/>
                <a:moveTo>
                  <a:pt x="5144" y="21163"/>
                </a:moveTo>
                <a:cubicBezTo>
                  <a:pt x="5265" y="21163"/>
                  <a:pt x="5387" y="21182"/>
                  <a:pt x="5509" y="21218"/>
                </a:cubicBezTo>
                <a:cubicBezTo>
                  <a:pt x="6223" y="21378"/>
                  <a:pt x="6812" y="21771"/>
                  <a:pt x="7294" y="22324"/>
                </a:cubicBezTo>
                <a:cubicBezTo>
                  <a:pt x="7561" y="22609"/>
                  <a:pt x="7793" y="22913"/>
                  <a:pt x="7972" y="23270"/>
                </a:cubicBezTo>
                <a:cubicBezTo>
                  <a:pt x="7940" y="23290"/>
                  <a:pt x="7915" y="23299"/>
                  <a:pt x="7892" y="23299"/>
                </a:cubicBezTo>
                <a:cubicBezTo>
                  <a:pt x="7876" y="23299"/>
                  <a:pt x="7862" y="23295"/>
                  <a:pt x="7847" y="23287"/>
                </a:cubicBezTo>
                <a:cubicBezTo>
                  <a:pt x="7115" y="23055"/>
                  <a:pt x="6366" y="22895"/>
                  <a:pt x="5634" y="22627"/>
                </a:cubicBezTo>
                <a:cubicBezTo>
                  <a:pt x="5331" y="22502"/>
                  <a:pt x="5028" y="22377"/>
                  <a:pt x="4760" y="22199"/>
                </a:cubicBezTo>
                <a:cubicBezTo>
                  <a:pt x="4617" y="22110"/>
                  <a:pt x="4492" y="21985"/>
                  <a:pt x="4421" y="21824"/>
                </a:cubicBezTo>
                <a:cubicBezTo>
                  <a:pt x="4332" y="21592"/>
                  <a:pt x="4385" y="21414"/>
                  <a:pt x="4617" y="21289"/>
                </a:cubicBezTo>
                <a:cubicBezTo>
                  <a:pt x="4788" y="21204"/>
                  <a:pt x="4964" y="21163"/>
                  <a:pt x="5144" y="21163"/>
                </a:cubicBezTo>
                <a:close/>
                <a:moveTo>
                  <a:pt x="20750" y="22090"/>
                </a:moveTo>
                <a:cubicBezTo>
                  <a:pt x="20883" y="22090"/>
                  <a:pt x="20940" y="22175"/>
                  <a:pt x="20908" y="22306"/>
                </a:cubicBezTo>
                <a:cubicBezTo>
                  <a:pt x="20872" y="22502"/>
                  <a:pt x="20783" y="22663"/>
                  <a:pt x="20640" y="22823"/>
                </a:cubicBezTo>
                <a:cubicBezTo>
                  <a:pt x="20230" y="23305"/>
                  <a:pt x="19748" y="23751"/>
                  <a:pt x="19212" y="24126"/>
                </a:cubicBezTo>
                <a:cubicBezTo>
                  <a:pt x="19105" y="24197"/>
                  <a:pt x="18998" y="24287"/>
                  <a:pt x="18891" y="24358"/>
                </a:cubicBezTo>
                <a:lnTo>
                  <a:pt x="18856" y="24322"/>
                </a:lnTo>
                <a:cubicBezTo>
                  <a:pt x="19212" y="23716"/>
                  <a:pt x="19534" y="23073"/>
                  <a:pt x="19998" y="22556"/>
                </a:cubicBezTo>
                <a:cubicBezTo>
                  <a:pt x="20158" y="22377"/>
                  <a:pt x="20319" y="22235"/>
                  <a:pt x="20533" y="22145"/>
                </a:cubicBezTo>
                <a:cubicBezTo>
                  <a:pt x="20586" y="22128"/>
                  <a:pt x="20658" y="22110"/>
                  <a:pt x="20711" y="22092"/>
                </a:cubicBezTo>
                <a:cubicBezTo>
                  <a:pt x="20725" y="22090"/>
                  <a:pt x="20738" y="22090"/>
                  <a:pt x="20750" y="22090"/>
                </a:cubicBezTo>
                <a:close/>
                <a:moveTo>
                  <a:pt x="18038" y="21877"/>
                </a:moveTo>
                <a:cubicBezTo>
                  <a:pt x="18084" y="21877"/>
                  <a:pt x="18122" y="21917"/>
                  <a:pt x="18160" y="22003"/>
                </a:cubicBezTo>
                <a:cubicBezTo>
                  <a:pt x="18267" y="22253"/>
                  <a:pt x="18285" y="22520"/>
                  <a:pt x="18285" y="22788"/>
                </a:cubicBezTo>
                <a:cubicBezTo>
                  <a:pt x="18303" y="23519"/>
                  <a:pt x="18160" y="24233"/>
                  <a:pt x="17928" y="24965"/>
                </a:cubicBezTo>
                <a:cubicBezTo>
                  <a:pt x="17767" y="24590"/>
                  <a:pt x="17660" y="24215"/>
                  <a:pt x="17624" y="23841"/>
                </a:cubicBezTo>
                <a:cubicBezTo>
                  <a:pt x="17571" y="23412"/>
                  <a:pt x="17553" y="22966"/>
                  <a:pt x="17660" y="22538"/>
                </a:cubicBezTo>
                <a:cubicBezTo>
                  <a:pt x="17696" y="22324"/>
                  <a:pt x="17749" y="22128"/>
                  <a:pt x="17892" y="21967"/>
                </a:cubicBezTo>
                <a:cubicBezTo>
                  <a:pt x="17951" y="21909"/>
                  <a:pt x="17997" y="21877"/>
                  <a:pt x="18038" y="21877"/>
                </a:cubicBezTo>
                <a:close/>
                <a:moveTo>
                  <a:pt x="13763" y="23007"/>
                </a:moveTo>
                <a:cubicBezTo>
                  <a:pt x="13808" y="23007"/>
                  <a:pt x="13859" y="23017"/>
                  <a:pt x="13913" y="23038"/>
                </a:cubicBezTo>
                <a:cubicBezTo>
                  <a:pt x="14109" y="23127"/>
                  <a:pt x="14270" y="23234"/>
                  <a:pt x="14395" y="23394"/>
                </a:cubicBezTo>
                <a:cubicBezTo>
                  <a:pt x="14698" y="23769"/>
                  <a:pt x="14966" y="24162"/>
                  <a:pt x="15073" y="24643"/>
                </a:cubicBezTo>
                <a:cubicBezTo>
                  <a:pt x="15180" y="25018"/>
                  <a:pt x="15358" y="25357"/>
                  <a:pt x="15519" y="25696"/>
                </a:cubicBezTo>
                <a:cubicBezTo>
                  <a:pt x="15537" y="25750"/>
                  <a:pt x="15590" y="25785"/>
                  <a:pt x="15555" y="25875"/>
                </a:cubicBezTo>
                <a:cubicBezTo>
                  <a:pt x="15109" y="25536"/>
                  <a:pt x="14645" y="25250"/>
                  <a:pt x="14288" y="24822"/>
                </a:cubicBezTo>
                <a:cubicBezTo>
                  <a:pt x="14092" y="24572"/>
                  <a:pt x="13878" y="24322"/>
                  <a:pt x="13717" y="24037"/>
                </a:cubicBezTo>
                <a:cubicBezTo>
                  <a:pt x="13592" y="23805"/>
                  <a:pt x="13485" y="23573"/>
                  <a:pt x="13503" y="23305"/>
                </a:cubicBezTo>
                <a:cubicBezTo>
                  <a:pt x="13516" y="23114"/>
                  <a:pt x="13614" y="23007"/>
                  <a:pt x="13763" y="23007"/>
                </a:cubicBezTo>
                <a:close/>
                <a:moveTo>
                  <a:pt x="15612" y="23090"/>
                </a:moveTo>
                <a:cubicBezTo>
                  <a:pt x="15724" y="23090"/>
                  <a:pt x="15790" y="23221"/>
                  <a:pt x="15840" y="23305"/>
                </a:cubicBezTo>
                <a:cubicBezTo>
                  <a:pt x="16054" y="23609"/>
                  <a:pt x="16144" y="23948"/>
                  <a:pt x="16215" y="24304"/>
                </a:cubicBezTo>
                <a:cubicBezTo>
                  <a:pt x="16268" y="24679"/>
                  <a:pt x="16268" y="25036"/>
                  <a:pt x="16286" y="25411"/>
                </a:cubicBezTo>
                <a:cubicBezTo>
                  <a:pt x="16304" y="25714"/>
                  <a:pt x="16268" y="26017"/>
                  <a:pt x="16197" y="26321"/>
                </a:cubicBezTo>
                <a:cubicBezTo>
                  <a:pt x="16187" y="26324"/>
                  <a:pt x="16179" y="26325"/>
                  <a:pt x="16171" y="26325"/>
                </a:cubicBezTo>
                <a:cubicBezTo>
                  <a:pt x="16137" y="26325"/>
                  <a:pt x="16122" y="26296"/>
                  <a:pt x="16108" y="26267"/>
                </a:cubicBezTo>
                <a:cubicBezTo>
                  <a:pt x="15751" y="25607"/>
                  <a:pt x="15430" y="24929"/>
                  <a:pt x="15269" y="24162"/>
                </a:cubicBezTo>
                <a:cubicBezTo>
                  <a:pt x="15216" y="23930"/>
                  <a:pt x="15216" y="23680"/>
                  <a:pt x="15287" y="23430"/>
                </a:cubicBezTo>
                <a:cubicBezTo>
                  <a:pt x="15305" y="23412"/>
                  <a:pt x="15305" y="23394"/>
                  <a:pt x="15323" y="23359"/>
                </a:cubicBezTo>
                <a:cubicBezTo>
                  <a:pt x="15376" y="23252"/>
                  <a:pt x="15430" y="23091"/>
                  <a:pt x="15590" y="23091"/>
                </a:cubicBezTo>
                <a:cubicBezTo>
                  <a:pt x="15598" y="23090"/>
                  <a:pt x="15605" y="23090"/>
                  <a:pt x="15612" y="23090"/>
                </a:cubicBezTo>
                <a:close/>
                <a:moveTo>
                  <a:pt x="19582" y="25703"/>
                </a:moveTo>
                <a:cubicBezTo>
                  <a:pt x="19803" y="25703"/>
                  <a:pt x="20024" y="25735"/>
                  <a:pt x="20230" y="25803"/>
                </a:cubicBezTo>
                <a:cubicBezTo>
                  <a:pt x="20354" y="25857"/>
                  <a:pt x="20533" y="25892"/>
                  <a:pt x="20533" y="26053"/>
                </a:cubicBezTo>
                <a:cubicBezTo>
                  <a:pt x="20533" y="26178"/>
                  <a:pt x="20372" y="26214"/>
                  <a:pt x="20265" y="26267"/>
                </a:cubicBezTo>
                <a:cubicBezTo>
                  <a:pt x="19962" y="26410"/>
                  <a:pt x="19641" y="26446"/>
                  <a:pt x="19302" y="26463"/>
                </a:cubicBezTo>
                <a:cubicBezTo>
                  <a:pt x="19090" y="26480"/>
                  <a:pt x="18877" y="26486"/>
                  <a:pt x="18662" y="26486"/>
                </a:cubicBezTo>
                <a:cubicBezTo>
                  <a:pt x="18169" y="26486"/>
                  <a:pt x="17664" y="26453"/>
                  <a:pt x="17143" y="26428"/>
                </a:cubicBezTo>
                <a:cubicBezTo>
                  <a:pt x="17196" y="26374"/>
                  <a:pt x="17214" y="26356"/>
                  <a:pt x="17232" y="26338"/>
                </a:cubicBezTo>
                <a:cubicBezTo>
                  <a:pt x="17874" y="26089"/>
                  <a:pt x="18517" y="25821"/>
                  <a:pt x="19212" y="25732"/>
                </a:cubicBezTo>
                <a:cubicBezTo>
                  <a:pt x="19334" y="25713"/>
                  <a:pt x="19458" y="25703"/>
                  <a:pt x="19582" y="25703"/>
                </a:cubicBezTo>
                <a:close/>
                <a:moveTo>
                  <a:pt x="13913" y="25232"/>
                </a:moveTo>
                <a:cubicBezTo>
                  <a:pt x="14163" y="25268"/>
                  <a:pt x="14413" y="25357"/>
                  <a:pt x="14627" y="25500"/>
                </a:cubicBezTo>
                <a:cubicBezTo>
                  <a:pt x="15127" y="25839"/>
                  <a:pt x="15590" y="26196"/>
                  <a:pt x="15965" y="26660"/>
                </a:cubicBezTo>
                <a:cubicBezTo>
                  <a:pt x="15983" y="26677"/>
                  <a:pt x="16001" y="26695"/>
                  <a:pt x="16019" y="26767"/>
                </a:cubicBezTo>
                <a:cubicBezTo>
                  <a:pt x="15555" y="26731"/>
                  <a:pt x="15144" y="26660"/>
                  <a:pt x="14734" y="26517"/>
                </a:cubicBezTo>
                <a:cubicBezTo>
                  <a:pt x="14341" y="26374"/>
                  <a:pt x="13985" y="26160"/>
                  <a:pt x="13699" y="25857"/>
                </a:cubicBezTo>
                <a:cubicBezTo>
                  <a:pt x="13663" y="25821"/>
                  <a:pt x="13628" y="25785"/>
                  <a:pt x="13610" y="25750"/>
                </a:cubicBezTo>
                <a:cubicBezTo>
                  <a:pt x="13521" y="25643"/>
                  <a:pt x="13485" y="25500"/>
                  <a:pt x="13556" y="25375"/>
                </a:cubicBezTo>
                <a:cubicBezTo>
                  <a:pt x="13628" y="25232"/>
                  <a:pt x="13788" y="25232"/>
                  <a:pt x="13913" y="25232"/>
                </a:cubicBezTo>
                <a:close/>
                <a:moveTo>
                  <a:pt x="17036" y="26749"/>
                </a:moveTo>
                <a:cubicBezTo>
                  <a:pt x="17964" y="26999"/>
                  <a:pt x="18820" y="27266"/>
                  <a:pt x="19623" y="27695"/>
                </a:cubicBezTo>
                <a:cubicBezTo>
                  <a:pt x="19783" y="27766"/>
                  <a:pt x="19908" y="27855"/>
                  <a:pt x="20033" y="27998"/>
                </a:cubicBezTo>
                <a:cubicBezTo>
                  <a:pt x="20087" y="28069"/>
                  <a:pt x="20158" y="28141"/>
                  <a:pt x="20105" y="28230"/>
                </a:cubicBezTo>
                <a:cubicBezTo>
                  <a:pt x="20064" y="28270"/>
                  <a:pt x="20004" y="28290"/>
                  <a:pt x="19939" y="28290"/>
                </a:cubicBezTo>
                <a:cubicBezTo>
                  <a:pt x="19917" y="28290"/>
                  <a:pt x="19895" y="28288"/>
                  <a:pt x="19873" y="28283"/>
                </a:cubicBezTo>
                <a:cubicBezTo>
                  <a:pt x="19605" y="28248"/>
                  <a:pt x="19337" y="28194"/>
                  <a:pt x="19088" y="28087"/>
                </a:cubicBezTo>
                <a:cubicBezTo>
                  <a:pt x="18374" y="27784"/>
                  <a:pt x="17714" y="27355"/>
                  <a:pt x="17125" y="26838"/>
                </a:cubicBezTo>
                <a:cubicBezTo>
                  <a:pt x="17107" y="26820"/>
                  <a:pt x="17089" y="26802"/>
                  <a:pt x="17036" y="26749"/>
                </a:cubicBezTo>
                <a:close/>
                <a:moveTo>
                  <a:pt x="5074" y="28255"/>
                </a:moveTo>
                <a:cubicBezTo>
                  <a:pt x="5132" y="28255"/>
                  <a:pt x="5189" y="28259"/>
                  <a:pt x="5242" y="28265"/>
                </a:cubicBezTo>
                <a:cubicBezTo>
                  <a:pt x="5973" y="28355"/>
                  <a:pt x="6651" y="28587"/>
                  <a:pt x="7294" y="28908"/>
                </a:cubicBezTo>
                <a:cubicBezTo>
                  <a:pt x="7722" y="29140"/>
                  <a:pt x="8150" y="29318"/>
                  <a:pt x="8596" y="29497"/>
                </a:cubicBezTo>
                <a:cubicBezTo>
                  <a:pt x="8646" y="29513"/>
                  <a:pt x="8695" y="29514"/>
                  <a:pt x="8745" y="29586"/>
                </a:cubicBezTo>
                <a:lnTo>
                  <a:pt x="8745" y="29586"/>
                </a:lnTo>
                <a:cubicBezTo>
                  <a:pt x="7732" y="29585"/>
                  <a:pt x="6737" y="29496"/>
                  <a:pt x="5777" y="29265"/>
                </a:cubicBezTo>
                <a:cubicBezTo>
                  <a:pt x="5491" y="29193"/>
                  <a:pt x="5206" y="29086"/>
                  <a:pt x="4938" y="28926"/>
                </a:cubicBezTo>
                <a:cubicBezTo>
                  <a:pt x="4813" y="28854"/>
                  <a:pt x="4706" y="28747"/>
                  <a:pt x="4653" y="28622"/>
                </a:cubicBezTo>
                <a:cubicBezTo>
                  <a:pt x="4582" y="28462"/>
                  <a:pt x="4617" y="28373"/>
                  <a:pt x="4778" y="28301"/>
                </a:cubicBezTo>
                <a:cubicBezTo>
                  <a:pt x="4868" y="28267"/>
                  <a:pt x="4973" y="28255"/>
                  <a:pt x="5074" y="28255"/>
                </a:cubicBezTo>
                <a:close/>
                <a:moveTo>
                  <a:pt x="6428" y="27126"/>
                </a:moveTo>
                <a:cubicBezTo>
                  <a:pt x="6515" y="27126"/>
                  <a:pt x="6601" y="27147"/>
                  <a:pt x="6687" y="27159"/>
                </a:cubicBezTo>
                <a:cubicBezTo>
                  <a:pt x="6972" y="27231"/>
                  <a:pt x="7222" y="27373"/>
                  <a:pt x="7454" y="27552"/>
                </a:cubicBezTo>
                <a:cubicBezTo>
                  <a:pt x="8239" y="28087"/>
                  <a:pt x="8935" y="28729"/>
                  <a:pt x="9524" y="29479"/>
                </a:cubicBezTo>
                <a:cubicBezTo>
                  <a:pt x="9560" y="29514"/>
                  <a:pt x="9577" y="29550"/>
                  <a:pt x="9595" y="29586"/>
                </a:cubicBezTo>
                <a:cubicBezTo>
                  <a:pt x="9595" y="29586"/>
                  <a:pt x="9595" y="29604"/>
                  <a:pt x="9595" y="29639"/>
                </a:cubicBezTo>
                <a:cubicBezTo>
                  <a:pt x="9131" y="29443"/>
                  <a:pt x="8703" y="29265"/>
                  <a:pt x="8257" y="29068"/>
                </a:cubicBezTo>
                <a:cubicBezTo>
                  <a:pt x="7740" y="28836"/>
                  <a:pt x="7240" y="28587"/>
                  <a:pt x="6794" y="28265"/>
                </a:cubicBezTo>
                <a:cubicBezTo>
                  <a:pt x="6598" y="28123"/>
                  <a:pt x="6437" y="27962"/>
                  <a:pt x="6277" y="27784"/>
                </a:cubicBezTo>
                <a:cubicBezTo>
                  <a:pt x="6187" y="27695"/>
                  <a:pt x="6116" y="27570"/>
                  <a:pt x="6098" y="27427"/>
                </a:cubicBezTo>
                <a:cubicBezTo>
                  <a:pt x="6080" y="27266"/>
                  <a:pt x="6134" y="27177"/>
                  <a:pt x="6312" y="27141"/>
                </a:cubicBezTo>
                <a:cubicBezTo>
                  <a:pt x="6351" y="27130"/>
                  <a:pt x="6390" y="27126"/>
                  <a:pt x="6428" y="27126"/>
                </a:cubicBezTo>
                <a:close/>
                <a:moveTo>
                  <a:pt x="14049" y="27309"/>
                </a:moveTo>
                <a:cubicBezTo>
                  <a:pt x="14120" y="27309"/>
                  <a:pt x="14163" y="27369"/>
                  <a:pt x="14199" y="27498"/>
                </a:cubicBezTo>
                <a:cubicBezTo>
                  <a:pt x="14252" y="27641"/>
                  <a:pt x="14199" y="27784"/>
                  <a:pt x="14163" y="27944"/>
                </a:cubicBezTo>
                <a:cubicBezTo>
                  <a:pt x="14074" y="28337"/>
                  <a:pt x="13895" y="28694"/>
                  <a:pt x="13699" y="29033"/>
                </a:cubicBezTo>
                <a:cubicBezTo>
                  <a:pt x="13628" y="29158"/>
                  <a:pt x="13503" y="29265"/>
                  <a:pt x="13414" y="29390"/>
                </a:cubicBezTo>
                <a:cubicBezTo>
                  <a:pt x="13200" y="29622"/>
                  <a:pt x="13003" y="29853"/>
                  <a:pt x="12825" y="30121"/>
                </a:cubicBezTo>
                <a:cubicBezTo>
                  <a:pt x="12789" y="30157"/>
                  <a:pt x="12771" y="30210"/>
                  <a:pt x="12700" y="30246"/>
                </a:cubicBezTo>
                <a:cubicBezTo>
                  <a:pt x="12753" y="29925"/>
                  <a:pt x="12843" y="29657"/>
                  <a:pt x="12932" y="29372"/>
                </a:cubicBezTo>
                <a:cubicBezTo>
                  <a:pt x="13092" y="28819"/>
                  <a:pt x="13271" y="28265"/>
                  <a:pt x="13556" y="27748"/>
                </a:cubicBezTo>
                <a:cubicBezTo>
                  <a:pt x="13646" y="27587"/>
                  <a:pt x="13753" y="27445"/>
                  <a:pt x="13913" y="27355"/>
                </a:cubicBezTo>
                <a:cubicBezTo>
                  <a:pt x="13968" y="27325"/>
                  <a:pt x="14012" y="27309"/>
                  <a:pt x="14049" y="27309"/>
                </a:cubicBezTo>
                <a:close/>
                <a:moveTo>
                  <a:pt x="16519" y="29369"/>
                </a:moveTo>
                <a:cubicBezTo>
                  <a:pt x="16560" y="29369"/>
                  <a:pt x="16602" y="29370"/>
                  <a:pt x="16643" y="29372"/>
                </a:cubicBezTo>
                <a:cubicBezTo>
                  <a:pt x="16839" y="29372"/>
                  <a:pt x="17036" y="29407"/>
                  <a:pt x="17214" y="29497"/>
                </a:cubicBezTo>
                <a:cubicBezTo>
                  <a:pt x="17375" y="29568"/>
                  <a:pt x="17410" y="29657"/>
                  <a:pt x="17339" y="29800"/>
                </a:cubicBezTo>
                <a:cubicBezTo>
                  <a:pt x="17268" y="29925"/>
                  <a:pt x="17161" y="29996"/>
                  <a:pt x="17054" y="30068"/>
                </a:cubicBezTo>
                <a:cubicBezTo>
                  <a:pt x="16732" y="30246"/>
                  <a:pt x="16376" y="30282"/>
                  <a:pt x="16019" y="30317"/>
                </a:cubicBezTo>
                <a:cubicBezTo>
                  <a:pt x="15424" y="30387"/>
                  <a:pt x="14818" y="30413"/>
                  <a:pt x="14219" y="30413"/>
                </a:cubicBezTo>
                <a:cubicBezTo>
                  <a:pt x="14045" y="30413"/>
                  <a:pt x="13872" y="30411"/>
                  <a:pt x="13699" y="30407"/>
                </a:cubicBezTo>
                <a:cubicBezTo>
                  <a:pt x="13669" y="30407"/>
                  <a:pt x="13642" y="30409"/>
                  <a:pt x="13614" y="30409"/>
                </a:cubicBezTo>
                <a:cubicBezTo>
                  <a:pt x="13558" y="30409"/>
                  <a:pt x="13503" y="30401"/>
                  <a:pt x="13431" y="30353"/>
                </a:cubicBezTo>
                <a:cubicBezTo>
                  <a:pt x="14092" y="29978"/>
                  <a:pt x="14752" y="29675"/>
                  <a:pt x="15483" y="29497"/>
                </a:cubicBezTo>
                <a:cubicBezTo>
                  <a:pt x="15819" y="29433"/>
                  <a:pt x="16168" y="29369"/>
                  <a:pt x="16519" y="29369"/>
                </a:cubicBezTo>
                <a:close/>
                <a:moveTo>
                  <a:pt x="8293" y="29853"/>
                </a:moveTo>
                <a:cubicBezTo>
                  <a:pt x="8667" y="29853"/>
                  <a:pt x="9042" y="29925"/>
                  <a:pt x="9417" y="29961"/>
                </a:cubicBezTo>
                <a:cubicBezTo>
                  <a:pt x="9435" y="29961"/>
                  <a:pt x="9470" y="29978"/>
                  <a:pt x="9506" y="30014"/>
                </a:cubicBezTo>
                <a:cubicBezTo>
                  <a:pt x="9328" y="30139"/>
                  <a:pt x="9114" y="30228"/>
                  <a:pt x="8917" y="30300"/>
                </a:cubicBezTo>
                <a:cubicBezTo>
                  <a:pt x="8453" y="30496"/>
                  <a:pt x="7989" y="30639"/>
                  <a:pt x="7490" y="30639"/>
                </a:cubicBezTo>
                <a:cubicBezTo>
                  <a:pt x="7204" y="30639"/>
                  <a:pt x="6919" y="30639"/>
                  <a:pt x="6633" y="30549"/>
                </a:cubicBezTo>
                <a:cubicBezTo>
                  <a:pt x="6509" y="30514"/>
                  <a:pt x="6366" y="30460"/>
                  <a:pt x="6348" y="30317"/>
                </a:cubicBezTo>
                <a:cubicBezTo>
                  <a:pt x="6348" y="30192"/>
                  <a:pt x="6509" y="30157"/>
                  <a:pt x="6598" y="30103"/>
                </a:cubicBezTo>
                <a:cubicBezTo>
                  <a:pt x="6901" y="29978"/>
                  <a:pt x="7204" y="29907"/>
                  <a:pt x="7526" y="29889"/>
                </a:cubicBezTo>
                <a:cubicBezTo>
                  <a:pt x="7793" y="29853"/>
                  <a:pt x="8043" y="29853"/>
                  <a:pt x="8293" y="29853"/>
                </a:cubicBezTo>
                <a:close/>
                <a:moveTo>
                  <a:pt x="12246" y="26757"/>
                </a:moveTo>
                <a:cubicBezTo>
                  <a:pt x="12320" y="26757"/>
                  <a:pt x="12384" y="26819"/>
                  <a:pt x="12432" y="26945"/>
                </a:cubicBezTo>
                <a:cubicBezTo>
                  <a:pt x="12575" y="27302"/>
                  <a:pt x="12593" y="27677"/>
                  <a:pt x="12611" y="28051"/>
                </a:cubicBezTo>
                <a:cubicBezTo>
                  <a:pt x="12629" y="28961"/>
                  <a:pt x="12468" y="29853"/>
                  <a:pt x="12290" y="30746"/>
                </a:cubicBezTo>
                <a:cubicBezTo>
                  <a:pt x="12182" y="30531"/>
                  <a:pt x="12147" y="30317"/>
                  <a:pt x="12093" y="30121"/>
                </a:cubicBezTo>
                <a:cubicBezTo>
                  <a:pt x="11897" y="29318"/>
                  <a:pt x="11772" y="28515"/>
                  <a:pt x="11790" y="27695"/>
                </a:cubicBezTo>
                <a:cubicBezTo>
                  <a:pt x="11790" y="27409"/>
                  <a:pt x="11861" y="27124"/>
                  <a:pt x="12040" y="26892"/>
                </a:cubicBezTo>
                <a:cubicBezTo>
                  <a:pt x="12113" y="26802"/>
                  <a:pt x="12183" y="26757"/>
                  <a:pt x="12246" y="26757"/>
                </a:cubicBezTo>
                <a:close/>
                <a:moveTo>
                  <a:pt x="13021" y="30746"/>
                </a:moveTo>
                <a:lnTo>
                  <a:pt x="13021" y="30746"/>
                </a:lnTo>
                <a:cubicBezTo>
                  <a:pt x="13307" y="30781"/>
                  <a:pt x="13574" y="30835"/>
                  <a:pt x="13824" y="30906"/>
                </a:cubicBezTo>
                <a:cubicBezTo>
                  <a:pt x="14627" y="31120"/>
                  <a:pt x="15412" y="31352"/>
                  <a:pt x="16144" y="31745"/>
                </a:cubicBezTo>
                <a:cubicBezTo>
                  <a:pt x="16304" y="31816"/>
                  <a:pt x="16465" y="31923"/>
                  <a:pt x="16590" y="32066"/>
                </a:cubicBezTo>
                <a:cubicBezTo>
                  <a:pt x="16697" y="32191"/>
                  <a:pt x="16661" y="32280"/>
                  <a:pt x="16518" y="32316"/>
                </a:cubicBezTo>
                <a:cubicBezTo>
                  <a:pt x="16438" y="32340"/>
                  <a:pt x="16361" y="32350"/>
                  <a:pt x="16286" y="32350"/>
                </a:cubicBezTo>
                <a:cubicBezTo>
                  <a:pt x="16195" y="32350"/>
                  <a:pt x="16107" y="32335"/>
                  <a:pt x="16019" y="32316"/>
                </a:cubicBezTo>
                <a:cubicBezTo>
                  <a:pt x="15590" y="32244"/>
                  <a:pt x="15216" y="32084"/>
                  <a:pt x="14841" y="31905"/>
                </a:cubicBezTo>
                <a:cubicBezTo>
                  <a:pt x="14270" y="31602"/>
                  <a:pt x="13699" y="31281"/>
                  <a:pt x="13182" y="30906"/>
                </a:cubicBezTo>
                <a:cubicBezTo>
                  <a:pt x="13128" y="30870"/>
                  <a:pt x="13075" y="30835"/>
                  <a:pt x="13021" y="30746"/>
                </a:cubicBezTo>
                <a:close/>
                <a:moveTo>
                  <a:pt x="8771" y="33462"/>
                </a:moveTo>
                <a:cubicBezTo>
                  <a:pt x="8800" y="33462"/>
                  <a:pt x="8831" y="33466"/>
                  <a:pt x="8864" y="33475"/>
                </a:cubicBezTo>
                <a:cubicBezTo>
                  <a:pt x="9131" y="33529"/>
                  <a:pt x="9381" y="33600"/>
                  <a:pt x="9631" y="33743"/>
                </a:cubicBezTo>
                <a:cubicBezTo>
                  <a:pt x="10220" y="34064"/>
                  <a:pt x="10719" y="34493"/>
                  <a:pt x="11165" y="34992"/>
                </a:cubicBezTo>
                <a:cubicBezTo>
                  <a:pt x="11183" y="34992"/>
                  <a:pt x="11183" y="35010"/>
                  <a:pt x="11201" y="35063"/>
                </a:cubicBezTo>
                <a:cubicBezTo>
                  <a:pt x="10398" y="34867"/>
                  <a:pt x="9613" y="34689"/>
                  <a:pt x="8935" y="34243"/>
                </a:cubicBezTo>
                <a:cubicBezTo>
                  <a:pt x="8792" y="34136"/>
                  <a:pt x="8667" y="34011"/>
                  <a:pt x="8578" y="33850"/>
                </a:cubicBezTo>
                <a:cubicBezTo>
                  <a:pt x="8543" y="33761"/>
                  <a:pt x="8471" y="33672"/>
                  <a:pt x="8560" y="33565"/>
                </a:cubicBezTo>
                <a:cubicBezTo>
                  <a:pt x="8613" y="33499"/>
                  <a:pt x="8686" y="33462"/>
                  <a:pt x="8771" y="33462"/>
                </a:cubicBezTo>
                <a:close/>
                <a:moveTo>
                  <a:pt x="11326" y="35510"/>
                </a:moveTo>
                <a:lnTo>
                  <a:pt x="11326" y="35510"/>
                </a:lnTo>
                <a:cubicBezTo>
                  <a:pt x="11023" y="35724"/>
                  <a:pt x="10702" y="35866"/>
                  <a:pt x="10380" y="36009"/>
                </a:cubicBezTo>
                <a:cubicBezTo>
                  <a:pt x="10095" y="36134"/>
                  <a:pt x="9809" y="36259"/>
                  <a:pt x="9488" y="36312"/>
                </a:cubicBezTo>
                <a:cubicBezTo>
                  <a:pt x="9292" y="36348"/>
                  <a:pt x="9096" y="36348"/>
                  <a:pt x="8899" y="36348"/>
                </a:cubicBezTo>
                <a:cubicBezTo>
                  <a:pt x="8846" y="36348"/>
                  <a:pt x="8792" y="36330"/>
                  <a:pt x="8739" y="36312"/>
                </a:cubicBezTo>
                <a:cubicBezTo>
                  <a:pt x="8632" y="36259"/>
                  <a:pt x="8632" y="36205"/>
                  <a:pt x="8721" y="36116"/>
                </a:cubicBezTo>
                <a:cubicBezTo>
                  <a:pt x="8846" y="36027"/>
                  <a:pt x="8971" y="35956"/>
                  <a:pt x="9114" y="35902"/>
                </a:cubicBezTo>
                <a:cubicBezTo>
                  <a:pt x="9488" y="35742"/>
                  <a:pt x="9881" y="35688"/>
                  <a:pt x="10273" y="35634"/>
                </a:cubicBezTo>
                <a:cubicBezTo>
                  <a:pt x="10630" y="35581"/>
                  <a:pt x="10969" y="35563"/>
                  <a:pt x="11326" y="35510"/>
                </a:cubicBezTo>
                <a:close/>
                <a:moveTo>
                  <a:pt x="15374" y="35175"/>
                </a:moveTo>
                <a:cubicBezTo>
                  <a:pt x="15425" y="35175"/>
                  <a:pt x="15474" y="35188"/>
                  <a:pt x="15519" y="35224"/>
                </a:cubicBezTo>
                <a:cubicBezTo>
                  <a:pt x="15608" y="35313"/>
                  <a:pt x="15573" y="35420"/>
                  <a:pt x="15537" y="35510"/>
                </a:cubicBezTo>
                <a:cubicBezTo>
                  <a:pt x="15430" y="35831"/>
                  <a:pt x="15198" y="36081"/>
                  <a:pt x="14984" y="36348"/>
                </a:cubicBezTo>
                <a:cubicBezTo>
                  <a:pt x="14663" y="36741"/>
                  <a:pt x="14252" y="37008"/>
                  <a:pt x="13788" y="37329"/>
                </a:cubicBezTo>
                <a:cubicBezTo>
                  <a:pt x="13913" y="37008"/>
                  <a:pt x="14056" y="36776"/>
                  <a:pt x="14199" y="36527"/>
                </a:cubicBezTo>
                <a:cubicBezTo>
                  <a:pt x="14413" y="36170"/>
                  <a:pt x="14591" y="35795"/>
                  <a:pt x="14859" y="35474"/>
                </a:cubicBezTo>
                <a:cubicBezTo>
                  <a:pt x="14966" y="35349"/>
                  <a:pt x="15073" y="35260"/>
                  <a:pt x="15216" y="35206"/>
                </a:cubicBezTo>
                <a:cubicBezTo>
                  <a:pt x="15269" y="35188"/>
                  <a:pt x="15323" y="35175"/>
                  <a:pt x="15374" y="35175"/>
                </a:cubicBezTo>
                <a:close/>
                <a:moveTo>
                  <a:pt x="13944" y="35486"/>
                </a:moveTo>
                <a:cubicBezTo>
                  <a:pt x="13987" y="35486"/>
                  <a:pt x="14016" y="35522"/>
                  <a:pt x="14038" y="35599"/>
                </a:cubicBezTo>
                <a:cubicBezTo>
                  <a:pt x="14074" y="35795"/>
                  <a:pt x="14074" y="35991"/>
                  <a:pt x="14020" y="36188"/>
                </a:cubicBezTo>
                <a:cubicBezTo>
                  <a:pt x="13806" y="36901"/>
                  <a:pt x="13431" y="37526"/>
                  <a:pt x="12968" y="38115"/>
                </a:cubicBezTo>
                <a:cubicBezTo>
                  <a:pt x="12932" y="37847"/>
                  <a:pt x="12985" y="37597"/>
                  <a:pt x="13039" y="37347"/>
                </a:cubicBezTo>
                <a:cubicBezTo>
                  <a:pt x="13128" y="36830"/>
                  <a:pt x="13253" y="36330"/>
                  <a:pt x="13521" y="35884"/>
                </a:cubicBezTo>
                <a:cubicBezTo>
                  <a:pt x="13610" y="35742"/>
                  <a:pt x="13699" y="35617"/>
                  <a:pt x="13842" y="35527"/>
                </a:cubicBezTo>
                <a:cubicBezTo>
                  <a:pt x="13883" y="35500"/>
                  <a:pt x="13916" y="35486"/>
                  <a:pt x="13944" y="35486"/>
                </a:cubicBezTo>
                <a:close/>
                <a:moveTo>
                  <a:pt x="15519" y="36812"/>
                </a:moveTo>
                <a:cubicBezTo>
                  <a:pt x="15680" y="36830"/>
                  <a:pt x="15733" y="36919"/>
                  <a:pt x="15715" y="37080"/>
                </a:cubicBezTo>
                <a:cubicBezTo>
                  <a:pt x="15680" y="37222"/>
                  <a:pt x="15590" y="37347"/>
                  <a:pt x="15501" y="37454"/>
                </a:cubicBezTo>
                <a:cubicBezTo>
                  <a:pt x="15305" y="37668"/>
                  <a:pt x="15055" y="37811"/>
                  <a:pt x="14805" y="37918"/>
                </a:cubicBezTo>
                <a:cubicBezTo>
                  <a:pt x="14359" y="38097"/>
                  <a:pt x="13895" y="38222"/>
                  <a:pt x="13396" y="38222"/>
                </a:cubicBezTo>
                <a:lnTo>
                  <a:pt x="13307" y="38222"/>
                </a:lnTo>
                <a:cubicBezTo>
                  <a:pt x="13307" y="38222"/>
                  <a:pt x="13307" y="38204"/>
                  <a:pt x="13289" y="38186"/>
                </a:cubicBezTo>
                <a:cubicBezTo>
                  <a:pt x="13449" y="37954"/>
                  <a:pt x="13663" y="37776"/>
                  <a:pt x="13878" y="37579"/>
                </a:cubicBezTo>
                <a:cubicBezTo>
                  <a:pt x="14252" y="37258"/>
                  <a:pt x="14645" y="36990"/>
                  <a:pt x="15127" y="36848"/>
                </a:cubicBezTo>
                <a:cubicBezTo>
                  <a:pt x="15269" y="36812"/>
                  <a:pt x="15394" y="36812"/>
                  <a:pt x="15519" y="36812"/>
                </a:cubicBezTo>
                <a:close/>
                <a:moveTo>
                  <a:pt x="15043" y="1"/>
                </a:moveTo>
                <a:cubicBezTo>
                  <a:pt x="14990" y="1"/>
                  <a:pt x="14928" y="19"/>
                  <a:pt x="14859" y="56"/>
                </a:cubicBezTo>
                <a:cubicBezTo>
                  <a:pt x="14788" y="92"/>
                  <a:pt x="14734" y="128"/>
                  <a:pt x="14698" y="199"/>
                </a:cubicBezTo>
                <a:cubicBezTo>
                  <a:pt x="14591" y="324"/>
                  <a:pt x="14484" y="467"/>
                  <a:pt x="14431" y="627"/>
                </a:cubicBezTo>
                <a:cubicBezTo>
                  <a:pt x="14324" y="877"/>
                  <a:pt x="14234" y="1145"/>
                  <a:pt x="14127" y="1412"/>
                </a:cubicBezTo>
                <a:cubicBezTo>
                  <a:pt x="14074" y="1305"/>
                  <a:pt x="14074" y="1198"/>
                  <a:pt x="14038" y="1109"/>
                </a:cubicBezTo>
                <a:cubicBezTo>
                  <a:pt x="14005" y="954"/>
                  <a:pt x="13909" y="867"/>
                  <a:pt x="13795" y="867"/>
                </a:cubicBezTo>
                <a:cubicBezTo>
                  <a:pt x="13725" y="867"/>
                  <a:pt x="13648" y="899"/>
                  <a:pt x="13574" y="966"/>
                </a:cubicBezTo>
                <a:cubicBezTo>
                  <a:pt x="13467" y="1073"/>
                  <a:pt x="13396" y="1216"/>
                  <a:pt x="13378" y="1377"/>
                </a:cubicBezTo>
                <a:cubicBezTo>
                  <a:pt x="13271" y="1858"/>
                  <a:pt x="13253" y="2358"/>
                  <a:pt x="13271" y="2858"/>
                </a:cubicBezTo>
                <a:cubicBezTo>
                  <a:pt x="13289" y="3018"/>
                  <a:pt x="13289" y="3197"/>
                  <a:pt x="13307" y="3375"/>
                </a:cubicBezTo>
                <a:cubicBezTo>
                  <a:pt x="13260" y="3371"/>
                  <a:pt x="13217" y="3369"/>
                  <a:pt x="13177" y="3369"/>
                </a:cubicBezTo>
                <a:cubicBezTo>
                  <a:pt x="12881" y="3369"/>
                  <a:pt x="12763" y="3491"/>
                  <a:pt x="12700" y="3821"/>
                </a:cubicBezTo>
                <a:cubicBezTo>
                  <a:pt x="12682" y="3946"/>
                  <a:pt x="12664" y="4053"/>
                  <a:pt x="12664" y="4178"/>
                </a:cubicBezTo>
                <a:cubicBezTo>
                  <a:pt x="12611" y="4820"/>
                  <a:pt x="12664" y="5445"/>
                  <a:pt x="12843" y="6051"/>
                </a:cubicBezTo>
                <a:cubicBezTo>
                  <a:pt x="12932" y="6373"/>
                  <a:pt x="12932" y="6640"/>
                  <a:pt x="12843" y="6961"/>
                </a:cubicBezTo>
                <a:cubicBezTo>
                  <a:pt x="12504" y="8407"/>
                  <a:pt x="12147" y="9852"/>
                  <a:pt x="11736" y="11279"/>
                </a:cubicBezTo>
                <a:cubicBezTo>
                  <a:pt x="11683" y="11458"/>
                  <a:pt x="11647" y="11654"/>
                  <a:pt x="11558" y="11832"/>
                </a:cubicBezTo>
                <a:cubicBezTo>
                  <a:pt x="11487" y="11779"/>
                  <a:pt x="11504" y="11725"/>
                  <a:pt x="11487" y="11672"/>
                </a:cubicBezTo>
                <a:cubicBezTo>
                  <a:pt x="11397" y="11297"/>
                  <a:pt x="11290" y="10940"/>
                  <a:pt x="11112" y="10601"/>
                </a:cubicBezTo>
                <a:cubicBezTo>
                  <a:pt x="11058" y="10476"/>
                  <a:pt x="11058" y="10369"/>
                  <a:pt x="11094" y="10227"/>
                </a:cubicBezTo>
                <a:cubicBezTo>
                  <a:pt x="11273" y="9691"/>
                  <a:pt x="11469" y="9156"/>
                  <a:pt x="11522" y="8603"/>
                </a:cubicBezTo>
                <a:cubicBezTo>
                  <a:pt x="11576" y="8068"/>
                  <a:pt x="11629" y="7550"/>
                  <a:pt x="11540" y="7015"/>
                </a:cubicBezTo>
                <a:cubicBezTo>
                  <a:pt x="11487" y="6712"/>
                  <a:pt x="11397" y="6408"/>
                  <a:pt x="11130" y="6194"/>
                </a:cubicBezTo>
                <a:cubicBezTo>
                  <a:pt x="11044" y="6124"/>
                  <a:pt x="10962" y="6092"/>
                  <a:pt x="10884" y="6092"/>
                </a:cubicBezTo>
                <a:cubicBezTo>
                  <a:pt x="10782" y="6092"/>
                  <a:pt x="10685" y="6147"/>
                  <a:pt x="10594" y="6248"/>
                </a:cubicBezTo>
                <a:cubicBezTo>
                  <a:pt x="10559" y="6283"/>
                  <a:pt x="10541" y="6337"/>
                  <a:pt x="10487" y="6355"/>
                </a:cubicBezTo>
                <a:cubicBezTo>
                  <a:pt x="10416" y="6266"/>
                  <a:pt x="10434" y="6159"/>
                  <a:pt x="10398" y="6069"/>
                </a:cubicBezTo>
                <a:cubicBezTo>
                  <a:pt x="10291" y="5748"/>
                  <a:pt x="10166" y="5445"/>
                  <a:pt x="9934" y="5213"/>
                </a:cubicBezTo>
                <a:cubicBezTo>
                  <a:pt x="9790" y="5068"/>
                  <a:pt x="9631" y="4996"/>
                  <a:pt x="9431" y="4996"/>
                </a:cubicBezTo>
                <a:cubicBezTo>
                  <a:pt x="9409" y="4996"/>
                  <a:pt x="9387" y="4997"/>
                  <a:pt x="9363" y="4999"/>
                </a:cubicBezTo>
                <a:cubicBezTo>
                  <a:pt x="9203" y="5017"/>
                  <a:pt x="9131" y="5141"/>
                  <a:pt x="9024" y="5231"/>
                </a:cubicBezTo>
                <a:cubicBezTo>
                  <a:pt x="8935" y="5070"/>
                  <a:pt x="8882" y="4910"/>
                  <a:pt x="8810" y="4767"/>
                </a:cubicBezTo>
                <a:cubicBezTo>
                  <a:pt x="8667" y="4499"/>
                  <a:pt x="8453" y="4285"/>
                  <a:pt x="8186" y="4124"/>
                </a:cubicBezTo>
                <a:cubicBezTo>
                  <a:pt x="8092" y="4072"/>
                  <a:pt x="8000" y="4048"/>
                  <a:pt x="7914" y="4048"/>
                </a:cubicBezTo>
                <a:cubicBezTo>
                  <a:pt x="7707" y="4048"/>
                  <a:pt x="7540" y="4193"/>
                  <a:pt x="7490" y="4446"/>
                </a:cubicBezTo>
                <a:cubicBezTo>
                  <a:pt x="7454" y="4624"/>
                  <a:pt x="7490" y="4802"/>
                  <a:pt x="7526" y="4963"/>
                </a:cubicBezTo>
                <a:cubicBezTo>
                  <a:pt x="7633" y="5338"/>
                  <a:pt x="7811" y="5677"/>
                  <a:pt x="8043" y="5998"/>
                </a:cubicBezTo>
                <a:cubicBezTo>
                  <a:pt x="8079" y="6069"/>
                  <a:pt x="8150" y="6123"/>
                  <a:pt x="8168" y="6212"/>
                </a:cubicBezTo>
                <a:lnTo>
                  <a:pt x="8025" y="6212"/>
                </a:lnTo>
                <a:cubicBezTo>
                  <a:pt x="7775" y="6230"/>
                  <a:pt x="7668" y="6337"/>
                  <a:pt x="7650" y="6587"/>
                </a:cubicBezTo>
                <a:cubicBezTo>
                  <a:pt x="7650" y="6729"/>
                  <a:pt x="7686" y="6872"/>
                  <a:pt x="7740" y="6997"/>
                </a:cubicBezTo>
                <a:cubicBezTo>
                  <a:pt x="7882" y="7354"/>
                  <a:pt x="8079" y="7657"/>
                  <a:pt x="8311" y="7943"/>
                </a:cubicBezTo>
                <a:cubicBezTo>
                  <a:pt x="8364" y="7996"/>
                  <a:pt x="8418" y="8050"/>
                  <a:pt x="8418" y="8139"/>
                </a:cubicBezTo>
                <a:cubicBezTo>
                  <a:pt x="8311" y="8121"/>
                  <a:pt x="8204" y="8086"/>
                  <a:pt x="8097" y="8086"/>
                </a:cubicBezTo>
                <a:cubicBezTo>
                  <a:pt x="8085" y="8085"/>
                  <a:pt x="8074" y="8085"/>
                  <a:pt x="8063" y="8085"/>
                </a:cubicBezTo>
                <a:cubicBezTo>
                  <a:pt x="7728" y="8085"/>
                  <a:pt x="7546" y="8346"/>
                  <a:pt x="7633" y="8674"/>
                </a:cubicBezTo>
                <a:cubicBezTo>
                  <a:pt x="7704" y="8853"/>
                  <a:pt x="7811" y="8995"/>
                  <a:pt x="7936" y="9120"/>
                </a:cubicBezTo>
                <a:cubicBezTo>
                  <a:pt x="8221" y="9424"/>
                  <a:pt x="8578" y="9638"/>
                  <a:pt x="8953" y="9816"/>
                </a:cubicBezTo>
                <a:cubicBezTo>
                  <a:pt x="9470" y="10084"/>
                  <a:pt x="10006" y="10334"/>
                  <a:pt x="10559" y="10566"/>
                </a:cubicBezTo>
                <a:cubicBezTo>
                  <a:pt x="10666" y="10619"/>
                  <a:pt x="10791" y="10673"/>
                  <a:pt x="10844" y="10780"/>
                </a:cubicBezTo>
                <a:cubicBezTo>
                  <a:pt x="10969" y="11047"/>
                  <a:pt x="11094" y="11315"/>
                  <a:pt x="11148" y="11618"/>
                </a:cubicBezTo>
                <a:cubicBezTo>
                  <a:pt x="11112" y="11636"/>
                  <a:pt x="11094" y="11636"/>
                  <a:pt x="11094" y="11636"/>
                </a:cubicBezTo>
                <a:cubicBezTo>
                  <a:pt x="11023" y="11601"/>
                  <a:pt x="10951" y="11565"/>
                  <a:pt x="10898" y="11547"/>
                </a:cubicBezTo>
                <a:cubicBezTo>
                  <a:pt x="10415" y="11313"/>
                  <a:pt x="9911" y="11195"/>
                  <a:pt x="9394" y="11195"/>
                </a:cubicBezTo>
                <a:cubicBezTo>
                  <a:pt x="9242" y="11195"/>
                  <a:pt x="9089" y="11206"/>
                  <a:pt x="8935" y="11226"/>
                </a:cubicBezTo>
                <a:cubicBezTo>
                  <a:pt x="8792" y="11244"/>
                  <a:pt x="8667" y="11279"/>
                  <a:pt x="8560" y="11351"/>
                </a:cubicBezTo>
                <a:cubicBezTo>
                  <a:pt x="8346" y="11511"/>
                  <a:pt x="8328" y="11779"/>
                  <a:pt x="8525" y="11940"/>
                </a:cubicBezTo>
                <a:cubicBezTo>
                  <a:pt x="8632" y="12029"/>
                  <a:pt x="8739" y="12082"/>
                  <a:pt x="8846" y="12118"/>
                </a:cubicBezTo>
                <a:cubicBezTo>
                  <a:pt x="9205" y="12208"/>
                  <a:pt x="9551" y="12247"/>
                  <a:pt x="9916" y="12247"/>
                </a:cubicBezTo>
                <a:cubicBezTo>
                  <a:pt x="9987" y="12247"/>
                  <a:pt x="10058" y="12246"/>
                  <a:pt x="10131" y="12243"/>
                </a:cubicBezTo>
                <a:cubicBezTo>
                  <a:pt x="10470" y="12225"/>
                  <a:pt x="10809" y="12171"/>
                  <a:pt x="11148" y="12118"/>
                </a:cubicBezTo>
                <a:cubicBezTo>
                  <a:pt x="11169" y="12114"/>
                  <a:pt x="11188" y="12112"/>
                  <a:pt x="11205" y="12112"/>
                </a:cubicBezTo>
                <a:cubicBezTo>
                  <a:pt x="11259" y="12112"/>
                  <a:pt x="11290" y="12135"/>
                  <a:pt x="11290" y="12189"/>
                </a:cubicBezTo>
                <a:cubicBezTo>
                  <a:pt x="11326" y="12368"/>
                  <a:pt x="11380" y="12546"/>
                  <a:pt x="11308" y="12725"/>
                </a:cubicBezTo>
                <a:cubicBezTo>
                  <a:pt x="11255" y="12849"/>
                  <a:pt x="11237" y="12992"/>
                  <a:pt x="11183" y="13135"/>
                </a:cubicBezTo>
                <a:cubicBezTo>
                  <a:pt x="10559" y="15205"/>
                  <a:pt x="9899" y="17274"/>
                  <a:pt x="9560" y="19416"/>
                </a:cubicBezTo>
                <a:cubicBezTo>
                  <a:pt x="9381" y="20486"/>
                  <a:pt x="9238" y="21539"/>
                  <a:pt x="9203" y="22609"/>
                </a:cubicBezTo>
                <a:cubicBezTo>
                  <a:pt x="9185" y="22877"/>
                  <a:pt x="9203" y="23127"/>
                  <a:pt x="9167" y="23377"/>
                </a:cubicBezTo>
                <a:cubicBezTo>
                  <a:pt x="9149" y="23644"/>
                  <a:pt x="9149" y="23894"/>
                  <a:pt x="9167" y="24144"/>
                </a:cubicBezTo>
                <a:cubicBezTo>
                  <a:pt x="9185" y="24287"/>
                  <a:pt x="9185" y="24429"/>
                  <a:pt x="9185" y="24590"/>
                </a:cubicBezTo>
                <a:cubicBezTo>
                  <a:pt x="9131" y="24554"/>
                  <a:pt x="9114" y="24554"/>
                  <a:pt x="9114" y="24519"/>
                </a:cubicBezTo>
                <a:cubicBezTo>
                  <a:pt x="8935" y="24197"/>
                  <a:pt x="8775" y="23876"/>
                  <a:pt x="8614" y="23555"/>
                </a:cubicBezTo>
                <a:cubicBezTo>
                  <a:pt x="8578" y="23502"/>
                  <a:pt x="8578" y="23448"/>
                  <a:pt x="8578" y="23377"/>
                </a:cubicBezTo>
                <a:cubicBezTo>
                  <a:pt x="8578" y="22663"/>
                  <a:pt x="8560" y="21949"/>
                  <a:pt x="8525" y="21235"/>
                </a:cubicBezTo>
                <a:cubicBezTo>
                  <a:pt x="8489" y="20647"/>
                  <a:pt x="8436" y="20076"/>
                  <a:pt x="8221" y="19523"/>
                </a:cubicBezTo>
                <a:cubicBezTo>
                  <a:pt x="8097" y="19166"/>
                  <a:pt x="7882" y="18898"/>
                  <a:pt x="7561" y="18720"/>
                </a:cubicBezTo>
                <a:cubicBezTo>
                  <a:pt x="7458" y="18668"/>
                  <a:pt x="7357" y="18642"/>
                  <a:pt x="7262" y="18642"/>
                </a:cubicBezTo>
                <a:cubicBezTo>
                  <a:pt x="7062" y="18642"/>
                  <a:pt x="6891" y="18757"/>
                  <a:pt x="6794" y="18987"/>
                </a:cubicBezTo>
                <a:cubicBezTo>
                  <a:pt x="6740" y="19094"/>
                  <a:pt x="6705" y="19219"/>
                  <a:pt x="6687" y="19344"/>
                </a:cubicBezTo>
                <a:cubicBezTo>
                  <a:pt x="6598" y="19844"/>
                  <a:pt x="6687" y="20326"/>
                  <a:pt x="6812" y="20789"/>
                </a:cubicBezTo>
                <a:cubicBezTo>
                  <a:pt x="6848" y="20932"/>
                  <a:pt x="6919" y="21057"/>
                  <a:pt x="6937" y="21200"/>
                </a:cubicBezTo>
                <a:cubicBezTo>
                  <a:pt x="6883" y="21200"/>
                  <a:pt x="6848" y="21182"/>
                  <a:pt x="6830" y="21164"/>
                </a:cubicBezTo>
                <a:cubicBezTo>
                  <a:pt x="6437" y="20718"/>
                  <a:pt x="6009" y="20290"/>
                  <a:pt x="5581" y="19862"/>
                </a:cubicBezTo>
                <a:cubicBezTo>
                  <a:pt x="5509" y="19790"/>
                  <a:pt x="5527" y="19737"/>
                  <a:pt x="5563" y="19665"/>
                </a:cubicBezTo>
                <a:cubicBezTo>
                  <a:pt x="5866" y="19077"/>
                  <a:pt x="6098" y="18470"/>
                  <a:pt x="6259" y="17845"/>
                </a:cubicBezTo>
                <a:cubicBezTo>
                  <a:pt x="6419" y="17310"/>
                  <a:pt x="6526" y="16775"/>
                  <a:pt x="6455" y="16204"/>
                </a:cubicBezTo>
                <a:cubicBezTo>
                  <a:pt x="6419" y="15936"/>
                  <a:pt x="6277" y="15722"/>
                  <a:pt x="6080" y="15686"/>
                </a:cubicBezTo>
                <a:cubicBezTo>
                  <a:pt x="6047" y="15677"/>
                  <a:pt x="6014" y="15673"/>
                  <a:pt x="5982" y="15673"/>
                </a:cubicBezTo>
                <a:cubicBezTo>
                  <a:pt x="5824" y="15673"/>
                  <a:pt x="5678" y="15779"/>
                  <a:pt x="5545" y="15972"/>
                </a:cubicBezTo>
                <a:cubicBezTo>
                  <a:pt x="5402" y="16222"/>
                  <a:pt x="5277" y="16472"/>
                  <a:pt x="5206" y="16739"/>
                </a:cubicBezTo>
                <a:cubicBezTo>
                  <a:pt x="4956" y="17489"/>
                  <a:pt x="4974" y="18256"/>
                  <a:pt x="5081" y="19023"/>
                </a:cubicBezTo>
                <a:cubicBezTo>
                  <a:pt x="5081" y="19112"/>
                  <a:pt x="5099" y="19184"/>
                  <a:pt x="5081" y="19291"/>
                </a:cubicBezTo>
                <a:cubicBezTo>
                  <a:pt x="4849" y="19059"/>
                  <a:pt x="4671" y="18827"/>
                  <a:pt x="4528" y="18559"/>
                </a:cubicBezTo>
                <a:cubicBezTo>
                  <a:pt x="4385" y="18291"/>
                  <a:pt x="4243" y="18006"/>
                  <a:pt x="4064" y="17738"/>
                </a:cubicBezTo>
                <a:cubicBezTo>
                  <a:pt x="4011" y="17685"/>
                  <a:pt x="3993" y="17613"/>
                  <a:pt x="3975" y="17524"/>
                </a:cubicBezTo>
                <a:cubicBezTo>
                  <a:pt x="3957" y="17096"/>
                  <a:pt x="3921" y="16686"/>
                  <a:pt x="3886" y="16257"/>
                </a:cubicBezTo>
                <a:cubicBezTo>
                  <a:pt x="3850" y="15811"/>
                  <a:pt x="3796" y="15365"/>
                  <a:pt x="3654" y="14937"/>
                </a:cubicBezTo>
                <a:cubicBezTo>
                  <a:pt x="3547" y="14580"/>
                  <a:pt x="3404" y="14223"/>
                  <a:pt x="3083" y="13991"/>
                </a:cubicBezTo>
                <a:cubicBezTo>
                  <a:pt x="2985" y="13926"/>
                  <a:pt x="2886" y="13894"/>
                  <a:pt x="2796" y="13894"/>
                </a:cubicBezTo>
                <a:cubicBezTo>
                  <a:pt x="2640" y="13894"/>
                  <a:pt x="2508" y="13989"/>
                  <a:pt x="2440" y="14170"/>
                </a:cubicBezTo>
                <a:cubicBezTo>
                  <a:pt x="2369" y="14330"/>
                  <a:pt x="2351" y="14509"/>
                  <a:pt x="2351" y="14669"/>
                </a:cubicBezTo>
                <a:lnTo>
                  <a:pt x="2351" y="15205"/>
                </a:lnTo>
                <a:cubicBezTo>
                  <a:pt x="2280" y="15115"/>
                  <a:pt x="2226" y="15044"/>
                  <a:pt x="2173" y="14973"/>
                </a:cubicBezTo>
                <a:cubicBezTo>
                  <a:pt x="1905" y="14616"/>
                  <a:pt x="1637" y="14277"/>
                  <a:pt x="1298" y="14009"/>
                </a:cubicBezTo>
                <a:cubicBezTo>
                  <a:pt x="1084" y="13867"/>
                  <a:pt x="870" y="13742"/>
                  <a:pt x="603" y="13688"/>
                </a:cubicBezTo>
                <a:cubicBezTo>
                  <a:pt x="567" y="13681"/>
                  <a:pt x="530" y="13677"/>
                  <a:pt x="492" y="13677"/>
                </a:cubicBezTo>
                <a:cubicBezTo>
                  <a:pt x="251" y="13677"/>
                  <a:pt x="1" y="13830"/>
                  <a:pt x="32" y="14170"/>
                </a:cubicBezTo>
                <a:cubicBezTo>
                  <a:pt x="49" y="14366"/>
                  <a:pt x="121" y="14527"/>
                  <a:pt x="228" y="14687"/>
                </a:cubicBezTo>
                <a:cubicBezTo>
                  <a:pt x="549" y="15151"/>
                  <a:pt x="977" y="15526"/>
                  <a:pt x="1388" y="15918"/>
                </a:cubicBezTo>
                <a:cubicBezTo>
                  <a:pt x="1441" y="15972"/>
                  <a:pt x="1513" y="16025"/>
                  <a:pt x="1584" y="16133"/>
                </a:cubicBezTo>
                <a:cubicBezTo>
                  <a:pt x="1459" y="16097"/>
                  <a:pt x="1370" y="16061"/>
                  <a:pt x="1298" y="16025"/>
                </a:cubicBezTo>
                <a:cubicBezTo>
                  <a:pt x="1120" y="15954"/>
                  <a:pt x="942" y="15918"/>
                  <a:pt x="763" y="15901"/>
                </a:cubicBezTo>
                <a:cubicBezTo>
                  <a:pt x="741" y="15898"/>
                  <a:pt x="720" y="15897"/>
                  <a:pt x="698" y="15897"/>
                </a:cubicBezTo>
                <a:cubicBezTo>
                  <a:pt x="546" y="15897"/>
                  <a:pt x="411" y="15954"/>
                  <a:pt x="317" y="16079"/>
                </a:cubicBezTo>
                <a:cubicBezTo>
                  <a:pt x="210" y="16240"/>
                  <a:pt x="246" y="16400"/>
                  <a:pt x="353" y="16561"/>
                </a:cubicBezTo>
                <a:cubicBezTo>
                  <a:pt x="388" y="16632"/>
                  <a:pt x="442" y="16703"/>
                  <a:pt x="513" y="16757"/>
                </a:cubicBezTo>
                <a:cubicBezTo>
                  <a:pt x="692" y="16918"/>
                  <a:pt x="870" y="17025"/>
                  <a:pt x="1084" y="17114"/>
                </a:cubicBezTo>
                <a:cubicBezTo>
                  <a:pt x="1834" y="17453"/>
                  <a:pt x="2619" y="17685"/>
                  <a:pt x="3422" y="17792"/>
                </a:cubicBezTo>
                <a:cubicBezTo>
                  <a:pt x="3600" y="17828"/>
                  <a:pt x="3689" y="17899"/>
                  <a:pt x="3796" y="18024"/>
                </a:cubicBezTo>
                <a:cubicBezTo>
                  <a:pt x="4064" y="18381"/>
                  <a:pt x="4278" y="18738"/>
                  <a:pt x="4528" y="19094"/>
                </a:cubicBezTo>
                <a:cubicBezTo>
                  <a:pt x="4546" y="19148"/>
                  <a:pt x="4582" y="19184"/>
                  <a:pt x="4582" y="19237"/>
                </a:cubicBezTo>
                <a:cubicBezTo>
                  <a:pt x="4385" y="19148"/>
                  <a:pt x="4207" y="19041"/>
                  <a:pt x="4011" y="18952"/>
                </a:cubicBezTo>
                <a:cubicBezTo>
                  <a:pt x="3493" y="18702"/>
                  <a:pt x="2958" y="18541"/>
                  <a:pt x="2387" y="18488"/>
                </a:cubicBezTo>
                <a:cubicBezTo>
                  <a:pt x="2244" y="18488"/>
                  <a:pt x="2101" y="18488"/>
                  <a:pt x="1959" y="18541"/>
                </a:cubicBezTo>
                <a:cubicBezTo>
                  <a:pt x="1637" y="18630"/>
                  <a:pt x="1548" y="18952"/>
                  <a:pt x="1780" y="19201"/>
                </a:cubicBezTo>
                <a:cubicBezTo>
                  <a:pt x="1887" y="19308"/>
                  <a:pt x="1994" y="19380"/>
                  <a:pt x="2119" y="19451"/>
                </a:cubicBezTo>
                <a:cubicBezTo>
                  <a:pt x="2423" y="19630"/>
                  <a:pt x="2762" y="19772"/>
                  <a:pt x="3101" y="19862"/>
                </a:cubicBezTo>
                <a:cubicBezTo>
                  <a:pt x="3172" y="19897"/>
                  <a:pt x="3243" y="19915"/>
                  <a:pt x="3350" y="19969"/>
                </a:cubicBezTo>
                <a:cubicBezTo>
                  <a:pt x="3208" y="19987"/>
                  <a:pt x="3118" y="20004"/>
                  <a:pt x="3011" y="20022"/>
                </a:cubicBezTo>
                <a:cubicBezTo>
                  <a:pt x="2690" y="20076"/>
                  <a:pt x="2369" y="20165"/>
                  <a:pt x="2066" y="20326"/>
                </a:cubicBezTo>
                <a:cubicBezTo>
                  <a:pt x="1905" y="20415"/>
                  <a:pt x="1762" y="20522"/>
                  <a:pt x="1673" y="20700"/>
                </a:cubicBezTo>
                <a:cubicBezTo>
                  <a:pt x="1620" y="20825"/>
                  <a:pt x="1620" y="20950"/>
                  <a:pt x="1709" y="21075"/>
                </a:cubicBezTo>
                <a:cubicBezTo>
                  <a:pt x="1852" y="21271"/>
                  <a:pt x="2048" y="21360"/>
                  <a:pt x="2280" y="21378"/>
                </a:cubicBezTo>
                <a:cubicBezTo>
                  <a:pt x="2319" y="21381"/>
                  <a:pt x="2358" y="21382"/>
                  <a:pt x="2396" y="21382"/>
                </a:cubicBezTo>
                <a:cubicBezTo>
                  <a:pt x="2653" y="21382"/>
                  <a:pt x="2888" y="21331"/>
                  <a:pt x="3136" y="21253"/>
                </a:cubicBezTo>
                <a:cubicBezTo>
                  <a:pt x="3850" y="21004"/>
                  <a:pt x="4510" y="20682"/>
                  <a:pt x="5135" y="20254"/>
                </a:cubicBezTo>
                <a:cubicBezTo>
                  <a:pt x="5233" y="20188"/>
                  <a:pt x="5290" y="20153"/>
                  <a:pt x="5342" y="20153"/>
                </a:cubicBezTo>
                <a:cubicBezTo>
                  <a:pt x="5403" y="20153"/>
                  <a:pt x="5457" y="20202"/>
                  <a:pt x="5563" y="20308"/>
                </a:cubicBezTo>
                <a:cubicBezTo>
                  <a:pt x="5848" y="20575"/>
                  <a:pt x="6116" y="20879"/>
                  <a:pt x="6384" y="21182"/>
                </a:cubicBezTo>
                <a:cubicBezTo>
                  <a:pt x="6401" y="21200"/>
                  <a:pt x="6473" y="21235"/>
                  <a:pt x="6419" y="21289"/>
                </a:cubicBezTo>
                <a:cubicBezTo>
                  <a:pt x="6152" y="21146"/>
                  <a:pt x="5866" y="21021"/>
                  <a:pt x="5563" y="20968"/>
                </a:cubicBezTo>
                <a:cubicBezTo>
                  <a:pt x="5432" y="20938"/>
                  <a:pt x="5303" y="20922"/>
                  <a:pt x="5176" y="20922"/>
                </a:cubicBezTo>
                <a:cubicBezTo>
                  <a:pt x="4923" y="20922"/>
                  <a:pt x="4677" y="20986"/>
                  <a:pt x="4439" y="21128"/>
                </a:cubicBezTo>
                <a:cubicBezTo>
                  <a:pt x="4225" y="21253"/>
                  <a:pt x="4135" y="21485"/>
                  <a:pt x="4171" y="21735"/>
                </a:cubicBezTo>
                <a:cubicBezTo>
                  <a:pt x="4207" y="21985"/>
                  <a:pt x="4350" y="22181"/>
                  <a:pt x="4546" y="22324"/>
                </a:cubicBezTo>
                <a:cubicBezTo>
                  <a:pt x="4778" y="22520"/>
                  <a:pt x="5063" y="22663"/>
                  <a:pt x="5331" y="22770"/>
                </a:cubicBezTo>
                <a:cubicBezTo>
                  <a:pt x="6205" y="23145"/>
                  <a:pt x="7133" y="23377"/>
                  <a:pt x="8043" y="23626"/>
                </a:cubicBezTo>
                <a:cubicBezTo>
                  <a:pt x="8168" y="23662"/>
                  <a:pt x="8257" y="23716"/>
                  <a:pt x="8328" y="23841"/>
                </a:cubicBezTo>
                <a:cubicBezTo>
                  <a:pt x="8596" y="24304"/>
                  <a:pt x="8828" y="24804"/>
                  <a:pt x="9078" y="25286"/>
                </a:cubicBezTo>
                <a:cubicBezTo>
                  <a:pt x="9203" y="25518"/>
                  <a:pt x="9256" y="25750"/>
                  <a:pt x="9274" y="25999"/>
                </a:cubicBezTo>
                <a:cubicBezTo>
                  <a:pt x="9328" y="26570"/>
                  <a:pt x="9417" y="27159"/>
                  <a:pt x="9506" y="27730"/>
                </a:cubicBezTo>
                <a:cubicBezTo>
                  <a:pt x="9577" y="28242"/>
                  <a:pt x="9647" y="28736"/>
                  <a:pt x="9735" y="29247"/>
                </a:cubicBezTo>
                <a:lnTo>
                  <a:pt x="9735" y="29247"/>
                </a:lnTo>
                <a:cubicBezTo>
                  <a:pt x="9684" y="29245"/>
                  <a:pt x="9666" y="29210"/>
                  <a:pt x="9631" y="29175"/>
                </a:cubicBezTo>
                <a:cubicBezTo>
                  <a:pt x="9185" y="28622"/>
                  <a:pt x="8685" y="28141"/>
                  <a:pt x="8150" y="27712"/>
                </a:cubicBezTo>
                <a:cubicBezTo>
                  <a:pt x="7775" y="27409"/>
                  <a:pt x="7401" y="27124"/>
                  <a:pt x="6955" y="26945"/>
                </a:cubicBezTo>
                <a:cubicBezTo>
                  <a:pt x="6769" y="26883"/>
                  <a:pt x="6596" y="26835"/>
                  <a:pt x="6402" y="26835"/>
                </a:cubicBezTo>
                <a:cubicBezTo>
                  <a:pt x="6373" y="26835"/>
                  <a:pt x="6343" y="26836"/>
                  <a:pt x="6312" y="26838"/>
                </a:cubicBezTo>
                <a:cubicBezTo>
                  <a:pt x="5973" y="26892"/>
                  <a:pt x="5777" y="27141"/>
                  <a:pt x="5848" y="27480"/>
                </a:cubicBezTo>
                <a:cubicBezTo>
                  <a:pt x="5884" y="27695"/>
                  <a:pt x="5991" y="27873"/>
                  <a:pt x="6134" y="28034"/>
                </a:cubicBezTo>
                <a:cubicBezTo>
                  <a:pt x="6187" y="28087"/>
                  <a:pt x="6259" y="28123"/>
                  <a:pt x="6277" y="28230"/>
                </a:cubicBezTo>
                <a:cubicBezTo>
                  <a:pt x="6116" y="28176"/>
                  <a:pt x="5991" y="28141"/>
                  <a:pt x="5866" y="28105"/>
                </a:cubicBezTo>
                <a:cubicBezTo>
                  <a:pt x="5741" y="28069"/>
                  <a:pt x="5599" y="28034"/>
                  <a:pt x="5474" y="28016"/>
                </a:cubicBezTo>
                <a:cubicBezTo>
                  <a:pt x="5349" y="27998"/>
                  <a:pt x="5228" y="27984"/>
                  <a:pt x="5110" y="27984"/>
                </a:cubicBezTo>
                <a:cubicBezTo>
                  <a:pt x="4992" y="27984"/>
                  <a:pt x="4876" y="27998"/>
                  <a:pt x="4760" y="28034"/>
                </a:cubicBezTo>
                <a:cubicBezTo>
                  <a:pt x="4421" y="28141"/>
                  <a:pt x="4296" y="28444"/>
                  <a:pt x="4457" y="28765"/>
                </a:cubicBezTo>
                <a:cubicBezTo>
                  <a:pt x="4528" y="28926"/>
                  <a:pt x="4671" y="29033"/>
                  <a:pt x="4813" y="29140"/>
                </a:cubicBezTo>
                <a:cubicBezTo>
                  <a:pt x="5028" y="29282"/>
                  <a:pt x="5277" y="29372"/>
                  <a:pt x="5527" y="29443"/>
                </a:cubicBezTo>
                <a:cubicBezTo>
                  <a:pt x="5938" y="29568"/>
                  <a:pt x="6384" y="29622"/>
                  <a:pt x="6812" y="29693"/>
                </a:cubicBezTo>
                <a:cubicBezTo>
                  <a:pt x="6776" y="29782"/>
                  <a:pt x="6687" y="29782"/>
                  <a:pt x="6616" y="29818"/>
                </a:cubicBezTo>
                <a:cubicBezTo>
                  <a:pt x="6491" y="29871"/>
                  <a:pt x="6366" y="29925"/>
                  <a:pt x="6259" y="30014"/>
                </a:cubicBezTo>
                <a:cubicBezTo>
                  <a:pt x="6062" y="30157"/>
                  <a:pt x="6045" y="30371"/>
                  <a:pt x="6205" y="30549"/>
                </a:cubicBezTo>
                <a:cubicBezTo>
                  <a:pt x="6312" y="30674"/>
                  <a:pt x="6437" y="30746"/>
                  <a:pt x="6580" y="30799"/>
                </a:cubicBezTo>
                <a:cubicBezTo>
                  <a:pt x="6820" y="30862"/>
                  <a:pt x="7061" y="30888"/>
                  <a:pt x="7297" y="30888"/>
                </a:cubicBezTo>
                <a:cubicBezTo>
                  <a:pt x="7465" y="30888"/>
                  <a:pt x="7631" y="30875"/>
                  <a:pt x="7793" y="30853"/>
                </a:cubicBezTo>
                <a:cubicBezTo>
                  <a:pt x="8364" y="30781"/>
                  <a:pt x="8899" y="30567"/>
                  <a:pt x="9417" y="30335"/>
                </a:cubicBezTo>
                <a:cubicBezTo>
                  <a:pt x="9577" y="30264"/>
                  <a:pt x="9720" y="30175"/>
                  <a:pt x="9916" y="30085"/>
                </a:cubicBezTo>
                <a:cubicBezTo>
                  <a:pt x="9988" y="30478"/>
                  <a:pt x="10077" y="30853"/>
                  <a:pt x="10166" y="31227"/>
                </a:cubicBezTo>
                <a:cubicBezTo>
                  <a:pt x="10255" y="31620"/>
                  <a:pt x="10345" y="31995"/>
                  <a:pt x="10452" y="32369"/>
                </a:cubicBezTo>
                <a:cubicBezTo>
                  <a:pt x="10559" y="32744"/>
                  <a:pt x="10684" y="33101"/>
                  <a:pt x="10791" y="33475"/>
                </a:cubicBezTo>
                <a:cubicBezTo>
                  <a:pt x="10898" y="33832"/>
                  <a:pt x="11058" y="34189"/>
                  <a:pt x="11148" y="34564"/>
                </a:cubicBezTo>
                <a:cubicBezTo>
                  <a:pt x="10933" y="34403"/>
                  <a:pt x="10755" y="34207"/>
                  <a:pt x="10541" y="34046"/>
                </a:cubicBezTo>
                <a:cubicBezTo>
                  <a:pt x="10095" y="33707"/>
                  <a:pt x="9631" y="33386"/>
                  <a:pt x="9060" y="33261"/>
                </a:cubicBezTo>
                <a:cubicBezTo>
                  <a:pt x="8972" y="33249"/>
                  <a:pt x="8883" y="33236"/>
                  <a:pt x="8795" y="33236"/>
                </a:cubicBezTo>
                <a:cubicBezTo>
                  <a:pt x="8758" y="33236"/>
                  <a:pt x="8722" y="33238"/>
                  <a:pt x="8685" y="33244"/>
                </a:cubicBezTo>
                <a:cubicBezTo>
                  <a:pt x="8382" y="33261"/>
                  <a:pt x="8221" y="33511"/>
                  <a:pt x="8311" y="33797"/>
                </a:cubicBezTo>
                <a:cubicBezTo>
                  <a:pt x="8418" y="34082"/>
                  <a:pt x="8614" y="34296"/>
                  <a:pt x="8864" y="34457"/>
                </a:cubicBezTo>
                <a:cubicBezTo>
                  <a:pt x="9256" y="34707"/>
                  <a:pt x="9685" y="34903"/>
                  <a:pt x="10148" y="35028"/>
                </a:cubicBezTo>
                <a:cubicBezTo>
                  <a:pt x="10416" y="35099"/>
                  <a:pt x="10684" y="35153"/>
                  <a:pt x="10987" y="35242"/>
                </a:cubicBezTo>
                <a:cubicBezTo>
                  <a:pt x="10737" y="35331"/>
                  <a:pt x="10523" y="35313"/>
                  <a:pt x="10309" y="35349"/>
                </a:cubicBezTo>
                <a:cubicBezTo>
                  <a:pt x="9899" y="35402"/>
                  <a:pt x="9470" y="35474"/>
                  <a:pt x="9078" y="35634"/>
                </a:cubicBezTo>
                <a:cubicBezTo>
                  <a:pt x="8882" y="35724"/>
                  <a:pt x="8703" y="35813"/>
                  <a:pt x="8543" y="35956"/>
                </a:cubicBezTo>
                <a:cubicBezTo>
                  <a:pt x="8346" y="36170"/>
                  <a:pt x="8400" y="36402"/>
                  <a:pt x="8667" y="36509"/>
                </a:cubicBezTo>
                <a:cubicBezTo>
                  <a:pt x="8739" y="36527"/>
                  <a:pt x="8828" y="36544"/>
                  <a:pt x="8899" y="36562"/>
                </a:cubicBezTo>
                <a:cubicBezTo>
                  <a:pt x="8970" y="36568"/>
                  <a:pt x="9040" y="36571"/>
                  <a:pt x="9109" y="36571"/>
                </a:cubicBezTo>
                <a:cubicBezTo>
                  <a:pt x="9444" y="36571"/>
                  <a:pt x="9767" y="36502"/>
                  <a:pt x="10077" y="36384"/>
                </a:cubicBezTo>
                <a:cubicBezTo>
                  <a:pt x="10523" y="36223"/>
                  <a:pt x="10933" y="36009"/>
                  <a:pt x="11362" y="35795"/>
                </a:cubicBezTo>
                <a:cubicBezTo>
                  <a:pt x="11423" y="35764"/>
                  <a:pt x="11472" y="35720"/>
                  <a:pt x="11541" y="35720"/>
                </a:cubicBezTo>
                <a:cubicBezTo>
                  <a:pt x="11552" y="35720"/>
                  <a:pt x="11564" y="35721"/>
                  <a:pt x="11576" y="35724"/>
                </a:cubicBezTo>
                <a:cubicBezTo>
                  <a:pt x="11594" y="35777"/>
                  <a:pt x="11612" y="35831"/>
                  <a:pt x="11629" y="35884"/>
                </a:cubicBezTo>
                <a:cubicBezTo>
                  <a:pt x="11826" y="36402"/>
                  <a:pt x="12004" y="36919"/>
                  <a:pt x="12200" y="37437"/>
                </a:cubicBezTo>
                <a:cubicBezTo>
                  <a:pt x="12825" y="39042"/>
                  <a:pt x="13396" y="40666"/>
                  <a:pt x="13860" y="42343"/>
                </a:cubicBezTo>
                <a:cubicBezTo>
                  <a:pt x="13931" y="42557"/>
                  <a:pt x="14002" y="42754"/>
                  <a:pt x="14109" y="42950"/>
                </a:cubicBezTo>
                <a:cubicBezTo>
                  <a:pt x="14151" y="43006"/>
                  <a:pt x="14204" y="43050"/>
                  <a:pt x="14268" y="43050"/>
                </a:cubicBezTo>
                <a:cubicBezTo>
                  <a:pt x="14285" y="43050"/>
                  <a:pt x="14304" y="43047"/>
                  <a:pt x="14324" y="43039"/>
                </a:cubicBezTo>
                <a:cubicBezTo>
                  <a:pt x="14413" y="43003"/>
                  <a:pt x="14395" y="42932"/>
                  <a:pt x="14395" y="42861"/>
                </a:cubicBezTo>
                <a:cubicBezTo>
                  <a:pt x="14377" y="42825"/>
                  <a:pt x="14377" y="42789"/>
                  <a:pt x="14377" y="42754"/>
                </a:cubicBezTo>
                <a:cubicBezTo>
                  <a:pt x="14163" y="41808"/>
                  <a:pt x="13913" y="40880"/>
                  <a:pt x="13610" y="39952"/>
                </a:cubicBezTo>
                <a:cubicBezTo>
                  <a:pt x="13449" y="39488"/>
                  <a:pt x="13271" y="39025"/>
                  <a:pt x="13110" y="38561"/>
                </a:cubicBezTo>
                <a:cubicBezTo>
                  <a:pt x="13164" y="38489"/>
                  <a:pt x="13235" y="38507"/>
                  <a:pt x="13307" y="38489"/>
                </a:cubicBezTo>
                <a:cubicBezTo>
                  <a:pt x="13628" y="38471"/>
                  <a:pt x="13949" y="38436"/>
                  <a:pt x="14252" y="38347"/>
                </a:cubicBezTo>
                <a:cubicBezTo>
                  <a:pt x="14716" y="38222"/>
                  <a:pt x="15144" y="38061"/>
                  <a:pt x="15501" y="37740"/>
                </a:cubicBezTo>
                <a:cubicBezTo>
                  <a:pt x="15733" y="37544"/>
                  <a:pt x="15929" y="37329"/>
                  <a:pt x="15912" y="36990"/>
                </a:cubicBezTo>
                <a:cubicBezTo>
                  <a:pt x="15912" y="36759"/>
                  <a:pt x="15805" y="36669"/>
                  <a:pt x="15590" y="36598"/>
                </a:cubicBezTo>
                <a:cubicBezTo>
                  <a:pt x="15540" y="36583"/>
                  <a:pt x="15491" y="36578"/>
                  <a:pt x="15442" y="36578"/>
                </a:cubicBezTo>
                <a:cubicBezTo>
                  <a:pt x="15338" y="36578"/>
                  <a:pt x="15236" y="36601"/>
                  <a:pt x="15122" y="36601"/>
                </a:cubicBezTo>
                <a:cubicBezTo>
                  <a:pt x="15100" y="36601"/>
                  <a:pt x="15078" y="36600"/>
                  <a:pt x="15055" y="36598"/>
                </a:cubicBezTo>
                <a:cubicBezTo>
                  <a:pt x="15091" y="36473"/>
                  <a:pt x="15198" y="36402"/>
                  <a:pt x="15269" y="36312"/>
                </a:cubicBezTo>
                <a:cubicBezTo>
                  <a:pt x="15448" y="36098"/>
                  <a:pt x="15608" y="35884"/>
                  <a:pt x="15697" y="35617"/>
                </a:cubicBezTo>
                <a:cubicBezTo>
                  <a:pt x="15733" y="35545"/>
                  <a:pt x="15769" y="35456"/>
                  <a:pt x="15769" y="35367"/>
                </a:cubicBezTo>
                <a:cubicBezTo>
                  <a:pt x="15769" y="35113"/>
                  <a:pt x="15614" y="34930"/>
                  <a:pt x="15379" y="34930"/>
                </a:cubicBezTo>
                <a:cubicBezTo>
                  <a:pt x="15349" y="34930"/>
                  <a:pt x="15319" y="34933"/>
                  <a:pt x="15287" y="34939"/>
                </a:cubicBezTo>
                <a:cubicBezTo>
                  <a:pt x="15109" y="34974"/>
                  <a:pt x="14948" y="35046"/>
                  <a:pt x="14805" y="35188"/>
                </a:cubicBezTo>
                <a:cubicBezTo>
                  <a:pt x="14645" y="35331"/>
                  <a:pt x="14520" y="35510"/>
                  <a:pt x="14413" y="35688"/>
                </a:cubicBezTo>
                <a:cubicBezTo>
                  <a:pt x="14377" y="35742"/>
                  <a:pt x="14359" y="35813"/>
                  <a:pt x="14288" y="35831"/>
                </a:cubicBezTo>
                <a:cubicBezTo>
                  <a:pt x="14270" y="35724"/>
                  <a:pt x="14270" y="35634"/>
                  <a:pt x="14234" y="35545"/>
                </a:cubicBezTo>
                <a:cubicBezTo>
                  <a:pt x="14187" y="35334"/>
                  <a:pt x="14102" y="35231"/>
                  <a:pt x="13967" y="35231"/>
                </a:cubicBezTo>
                <a:cubicBezTo>
                  <a:pt x="13897" y="35231"/>
                  <a:pt x="13814" y="35258"/>
                  <a:pt x="13717" y="35313"/>
                </a:cubicBezTo>
                <a:cubicBezTo>
                  <a:pt x="13503" y="35420"/>
                  <a:pt x="13378" y="35617"/>
                  <a:pt x="13271" y="35831"/>
                </a:cubicBezTo>
                <a:cubicBezTo>
                  <a:pt x="13021" y="36277"/>
                  <a:pt x="12878" y="36759"/>
                  <a:pt x="12789" y="37258"/>
                </a:cubicBezTo>
                <a:cubicBezTo>
                  <a:pt x="12771" y="37329"/>
                  <a:pt x="12771" y="37419"/>
                  <a:pt x="12718" y="37490"/>
                </a:cubicBezTo>
                <a:cubicBezTo>
                  <a:pt x="12646" y="37437"/>
                  <a:pt x="12646" y="37365"/>
                  <a:pt x="12629" y="37312"/>
                </a:cubicBezTo>
                <a:cubicBezTo>
                  <a:pt x="12379" y="36634"/>
                  <a:pt x="12129" y="35956"/>
                  <a:pt x="11879" y="35278"/>
                </a:cubicBezTo>
                <a:cubicBezTo>
                  <a:pt x="11808" y="35063"/>
                  <a:pt x="11701" y="34867"/>
                  <a:pt x="11772" y="34635"/>
                </a:cubicBezTo>
                <a:cubicBezTo>
                  <a:pt x="11790" y="34582"/>
                  <a:pt x="11772" y="34546"/>
                  <a:pt x="11772" y="34493"/>
                </a:cubicBezTo>
                <a:cubicBezTo>
                  <a:pt x="11772" y="34278"/>
                  <a:pt x="11754" y="34064"/>
                  <a:pt x="11790" y="33832"/>
                </a:cubicBezTo>
                <a:cubicBezTo>
                  <a:pt x="11879" y="33065"/>
                  <a:pt x="12075" y="32316"/>
                  <a:pt x="12397" y="31602"/>
                </a:cubicBezTo>
                <a:cubicBezTo>
                  <a:pt x="12486" y="31370"/>
                  <a:pt x="12575" y="31138"/>
                  <a:pt x="12736" y="30924"/>
                </a:cubicBezTo>
                <a:cubicBezTo>
                  <a:pt x="13217" y="31299"/>
                  <a:pt x="13753" y="31566"/>
                  <a:pt x="14252" y="31888"/>
                </a:cubicBezTo>
                <a:cubicBezTo>
                  <a:pt x="14752" y="32191"/>
                  <a:pt x="15287" y="32423"/>
                  <a:pt x="15876" y="32548"/>
                </a:cubicBezTo>
                <a:cubicBezTo>
                  <a:pt x="16009" y="32567"/>
                  <a:pt x="16143" y="32586"/>
                  <a:pt x="16276" y="32586"/>
                </a:cubicBezTo>
                <a:cubicBezTo>
                  <a:pt x="16393" y="32586"/>
                  <a:pt x="16509" y="32571"/>
                  <a:pt x="16625" y="32530"/>
                </a:cubicBezTo>
                <a:cubicBezTo>
                  <a:pt x="16911" y="32423"/>
                  <a:pt x="16982" y="32137"/>
                  <a:pt x="16786" y="31905"/>
                </a:cubicBezTo>
                <a:cubicBezTo>
                  <a:pt x="16661" y="31763"/>
                  <a:pt x="16500" y="31656"/>
                  <a:pt x="16340" y="31548"/>
                </a:cubicBezTo>
                <a:cubicBezTo>
                  <a:pt x="15733" y="31209"/>
                  <a:pt x="15073" y="30995"/>
                  <a:pt x="14413" y="30781"/>
                </a:cubicBezTo>
                <a:cubicBezTo>
                  <a:pt x="14306" y="30746"/>
                  <a:pt x="14181" y="30710"/>
                  <a:pt x="14038" y="30656"/>
                </a:cubicBezTo>
                <a:cubicBezTo>
                  <a:pt x="14101" y="30639"/>
                  <a:pt x="14154" y="30634"/>
                  <a:pt x="14203" y="30634"/>
                </a:cubicBezTo>
                <a:cubicBezTo>
                  <a:pt x="14252" y="30634"/>
                  <a:pt x="14297" y="30639"/>
                  <a:pt x="14341" y="30639"/>
                </a:cubicBezTo>
                <a:cubicBezTo>
                  <a:pt x="14734" y="30621"/>
                  <a:pt x="15127" y="30639"/>
                  <a:pt x="15519" y="30603"/>
                </a:cubicBezTo>
                <a:cubicBezTo>
                  <a:pt x="15894" y="30567"/>
                  <a:pt x="16286" y="30531"/>
                  <a:pt x="16679" y="30442"/>
                </a:cubicBezTo>
                <a:cubicBezTo>
                  <a:pt x="16929" y="30389"/>
                  <a:pt x="17161" y="30300"/>
                  <a:pt x="17375" y="30139"/>
                </a:cubicBezTo>
                <a:cubicBezTo>
                  <a:pt x="17553" y="29996"/>
                  <a:pt x="17642" y="29800"/>
                  <a:pt x="17607" y="29568"/>
                </a:cubicBezTo>
                <a:cubicBezTo>
                  <a:pt x="17553" y="29354"/>
                  <a:pt x="17393" y="29265"/>
                  <a:pt x="17196" y="29193"/>
                </a:cubicBezTo>
                <a:cubicBezTo>
                  <a:pt x="16970" y="29125"/>
                  <a:pt x="16744" y="29101"/>
                  <a:pt x="16518" y="29101"/>
                </a:cubicBezTo>
                <a:cubicBezTo>
                  <a:pt x="16387" y="29101"/>
                  <a:pt x="16256" y="29109"/>
                  <a:pt x="16126" y="29122"/>
                </a:cubicBezTo>
                <a:cubicBezTo>
                  <a:pt x="15216" y="29229"/>
                  <a:pt x="14359" y="29497"/>
                  <a:pt x="13556" y="29925"/>
                </a:cubicBezTo>
                <a:cubicBezTo>
                  <a:pt x="13510" y="29956"/>
                  <a:pt x="13477" y="30000"/>
                  <a:pt x="13412" y="30000"/>
                </a:cubicBezTo>
                <a:cubicBezTo>
                  <a:pt x="13401" y="30000"/>
                  <a:pt x="13390" y="29999"/>
                  <a:pt x="13378" y="29996"/>
                </a:cubicBezTo>
                <a:cubicBezTo>
                  <a:pt x="13414" y="29889"/>
                  <a:pt x="13467" y="29818"/>
                  <a:pt x="13539" y="29746"/>
                </a:cubicBezTo>
                <a:cubicBezTo>
                  <a:pt x="13824" y="29407"/>
                  <a:pt x="14127" y="29068"/>
                  <a:pt x="14431" y="28747"/>
                </a:cubicBezTo>
                <a:cubicBezTo>
                  <a:pt x="15091" y="28069"/>
                  <a:pt x="15805" y="27445"/>
                  <a:pt x="16500" y="26802"/>
                </a:cubicBezTo>
                <a:cubicBezTo>
                  <a:pt x="16534" y="26769"/>
                  <a:pt x="16563" y="26755"/>
                  <a:pt x="16592" y="26755"/>
                </a:cubicBezTo>
                <a:cubicBezTo>
                  <a:pt x="16625" y="26755"/>
                  <a:pt x="16658" y="26774"/>
                  <a:pt x="16697" y="26802"/>
                </a:cubicBezTo>
                <a:cubicBezTo>
                  <a:pt x="17250" y="27284"/>
                  <a:pt x="17839" y="27712"/>
                  <a:pt x="18481" y="28069"/>
                </a:cubicBezTo>
                <a:cubicBezTo>
                  <a:pt x="18873" y="28283"/>
                  <a:pt x="19266" y="28444"/>
                  <a:pt x="19694" y="28497"/>
                </a:cubicBezTo>
                <a:cubicBezTo>
                  <a:pt x="19766" y="28513"/>
                  <a:pt x="19835" y="28522"/>
                  <a:pt x="19902" y="28522"/>
                </a:cubicBezTo>
                <a:cubicBezTo>
                  <a:pt x="19983" y="28522"/>
                  <a:pt x="20062" y="28509"/>
                  <a:pt x="20140" y="28480"/>
                </a:cubicBezTo>
                <a:cubicBezTo>
                  <a:pt x="20319" y="28390"/>
                  <a:pt x="20390" y="28265"/>
                  <a:pt x="20337" y="28087"/>
                </a:cubicBezTo>
                <a:cubicBezTo>
                  <a:pt x="20319" y="27980"/>
                  <a:pt x="20265" y="27909"/>
                  <a:pt x="20212" y="27819"/>
                </a:cubicBezTo>
                <a:cubicBezTo>
                  <a:pt x="20069" y="27641"/>
                  <a:pt x="19873" y="27516"/>
                  <a:pt x="19659" y="27409"/>
                </a:cubicBezTo>
                <a:cubicBezTo>
                  <a:pt x="19212" y="27177"/>
                  <a:pt x="18749" y="26999"/>
                  <a:pt x="18267" y="26820"/>
                </a:cubicBezTo>
                <a:cubicBezTo>
                  <a:pt x="18195" y="26802"/>
                  <a:pt x="18106" y="26802"/>
                  <a:pt x="18053" y="26695"/>
                </a:cubicBezTo>
                <a:lnTo>
                  <a:pt x="19070" y="26695"/>
                </a:lnTo>
                <a:cubicBezTo>
                  <a:pt x="19115" y="26698"/>
                  <a:pt x="19160" y="26699"/>
                  <a:pt x="19205" y="26699"/>
                </a:cubicBezTo>
                <a:cubicBezTo>
                  <a:pt x="19495" y="26699"/>
                  <a:pt x="19773" y="26652"/>
                  <a:pt x="20051" y="26606"/>
                </a:cubicBezTo>
                <a:cubicBezTo>
                  <a:pt x="20230" y="26553"/>
                  <a:pt x="20408" y="26481"/>
                  <a:pt x="20551" y="26392"/>
                </a:cubicBezTo>
                <a:cubicBezTo>
                  <a:pt x="20872" y="26178"/>
                  <a:pt x="20872" y="25892"/>
                  <a:pt x="20551" y="25678"/>
                </a:cubicBezTo>
                <a:cubicBezTo>
                  <a:pt x="20337" y="25536"/>
                  <a:pt x="20087" y="25482"/>
                  <a:pt x="19819" y="25446"/>
                </a:cubicBezTo>
                <a:cubicBezTo>
                  <a:pt x="19728" y="25438"/>
                  <a:pt x="19639" y="25434"/>
                  <a:pt x="19550" y="25434"/>
                </a:cubicBezTo>
                <a:cubicBezTo>
                  <a:pt x="19078" y="25434"/>
                  <a:pt x="18628" y="25546"/>
                  <a:pt x="18178" y="25696"/>
                </a:cubicBezTo>
                <a:cubicBezTo>
                  <a:pt x="17946" y="25768"/>
                  <a:pt x="17732" y="25857"/>
                  <a:pt x="17464" y="25946"/>
                </a:cubicBezTo>
                <a:cubicBezTo>
                  <a:pt x="17589" y="25732"/>
                  <a:pt x="17749" y="25643"/>
                  <a:pt x="17874" y="25518"/>
                </a:cubicBezTo>
                <a:cubicBezTo>
                  <a:pt x="18213" y="25197"/>
                  <a:pt x="18552" y="24875"/>
                  <a:pt x="18963" y="24608"/>
                </a:cubicBezTo>
                <a:cubicBezTo>
                  <a:pt x="19409" y="24304"/>
                  <a:pt x="19837" y="23965"/>
                  <a:pt x="20230" y="23591"/>
                </a:cubicBezTo>
                <a:cubicBezTo>
                  <a:pt x="20497" y="23323"/>
                  <a:pt x="20783" y="23055"/>
                  <a:pt x="20979" y="22734"/>
                </a:cubicBezTo>
                <a:cubicBezTo>
                  <a:pt x="21050" y="22592"/>
                  <a:pt x="21122" y="22449"/>
                  <a:pt x="21122" y="22288"/>
                </a:cubicBezTo>
                <a:cubicBezTo>
                  <a:pt x="21137" y="21999"/>
                  <a:pt x="20983" y="21827"/>
                  <a:pt x="20727" y="21827"/>
                </a:cubicBezTo>
                <a:cubicBezTo>
                  <a:pt x="20683" y="21827"/>
                  <a:pt x="20636" y="21832"/>
                  <a:pt x="20586" y="21842"/>
                </a:cubicBezTo>
                <a:cubicBezTo>
                  <a:pt x="20354" y="21914"/>
                  <a:pt x="20158" y="22038"/>
                  <a:pt x="19980" y="22199"/>
                </a:cubicBezTo>
                <a:cubicBezTo>
                  <a:pt x="19766" y="22395"/>
                  <a:pt x="19587" y="22609"/>
                  <a:pt x="19427" y="22841"/>
                </a:cubicBezTo>
                <a:cubicBezTo>
                  <a:pt x="19088" y="23323"/>
                  <a:pt x="18802" y="23841"/>
                  <a:pt x="18499" y="24358"/>
                </a:cubicBezTo>
                <a:cubicBezTo>
                  <a:pt x="18481" y="24411"/>
                  <a:pt x="18463" y="24483"/>
                  <a:pt x="18392" y="24483"/>
                </a:cubicBezTo>
                <a:cubicBezTo>
                  <a:pt x="18374" y="24447"/>
                  <a:pt x="18392" y="24411"/>
                  <a:pt x="18392" y="24376"/>
                </a:cubicBezTo>
                <a:cubicBezTo>
                  <a:pt x="18499" y="23983"/>
                  <a:pt x="18552" y="23591"/>
                  <a:pt x="18570" y="23180"/>
                </a:cubicBezTo>
                <a:cubicBezTo>
                  <a:pt x="18588" y="22806"/>
                  <a:pt x="18588" y="22431"/>
                  <a:pt x="18481" y="22074"/>
                </a:cubicBezTo>
                <a:cubicBezTo>
                  <a:pt x="18445" y="21949"/>
                  <a:pt x="18392" y="21824"/>
                  <a:pt x="18303" y="21717"/>
                </a:cubicBezTo>
                <a:cubicBezTo>
                  <a:pt x="18222" y="21627"/>
                  <a:pt x="18131" y="21582"/>
                  <a:pt x="18037" y="21582"/>
                </a:cubicBezTo>
                <a:cubicBezTo>
                  <a:pt x="17965" y="21582"/>
                  <a:pt x="17891" y="21609"/>
                  <a:pt x="17821" y="21664"/>
                </a:cubicBezTo>
                <a:cubicBezTo>
                  <a:pt x="17696" y="21753"/>
                  <a:pt x="17589" y="21878"/>
                  <a:pt x="17535" y="22021"/>
                </a:cubicBezTo>
                <a:cubicBezTo>
                  <a:pt x="17410" y="22342"/>
                  <a:pt x="17357" y="22663"/>
                  <a:pt x="17321" y="23002"/>
                </a:cubicBezTo>
                <a:cubicBezTo>
                  <a:pt x="17285" y="23716"/>
                  <a:pt x="17410" y="24411"/>
                  <a:pt x="17660" y="25072"/>
                </a:cubicBezTo>
                <a:cubicBezTo>
                  <a:pt x="17714" y="25214"/>
                  <a:pt x="17678" y="25304"/>
                  <a:pt x="17589" y="25393"/>
                </a:cubicBezTo>
                <a:cubicBezTo>
                  <a:pt x="17285" y="25660"/>
                  <a:pt x="16982" y="25946"/>
                  <a:pt x="16679" y="26214"/>
                </a:cubicBezTo>
                <a:cubicBezTo>
                  <a:pt x="16651" y="26241"/>
                  <a:pt x="16624" y="26279"/>
                  <a:pt x="16581" y="26279"/>
                </a:cubicBezTo>
                <a:cubicBezTo>
                  <a:pt x="16567" y="26279"/>
                  <a:pt x="16553" y="26275"/>
                  <a:pt x="16536" y="26267"/>
                </a:cubicBezTo>
                <a:cubicBezTo>
                  <a:pt x="16572" y="25643"/>
                  <a:pt x="16590" y="25000"/>
                  <a:pt x="16500" y="24376"/>
                </a:cubicBezTo>
                <a:cubicBezTo>
                  <a:pt x="16447" y="23965"/>
                  <a:pt x="16340" y="23555"/>
                  <a:pt x="16126" y="23198"/>
                </a:cubicBezTo>
                <a:cubicBezTo>
                  <a:pt x="16054" y="23073"/>
                  <a:pt x="15965" y="22966"/>
                  <a:pt x="15840" y="22877"/>
                </a:cubicBezTo>
                <a:cubicBezTo>
                  <a:pt x="15763" y="22819"/>
                  <a:pt x="15675" y="22787"/>
                  <a:pt x="15586" y="22787"/>
                </a:cubicBezTo>
                <a:cubicBezTo>
                  <a:pt x="15510" y="22787"/>
                  <a:pt x="15432" y="22810"/>
                  <a:pt x="15358" y="22859"/>
                </a:cubicBezTo>
                <a:cubicBezTo>
                  <a:pt x="15198" y="22948"/>
                  <a:pt x="15127" y="23073"/>
                  <a:pt x="15055" y="23234"/>
                </a:cubicBezTo>
                <a:cubicBezTo>
                  <a:pt x="15002" y="23359"/>
                  <a:pt x="14966" y="23502"/>
                  <a:pt x="14930" y="23680"/>
                </a:cubicBezTo>
                <a:cubicBezTo>
                  <a:pt x="14859" y="23573"/>
                  <a:pt x="14805" y="23502"/>
                  <a:pt x="14770" y="23430"/>
                </a:cubicBezTo>
                <a:cubicBezTo>
                  <a:pt x="14573" y="23127"/>
                  <a:pt x="14306" y="22895"/>
                  <a:pt x="13949" y="22788"/>
                </a:cubicBezTo>
                <a:cubicBezTo>
                  <a:pt x="13875" y="22764"/>
                  <a:pt x="13805" y="22753"/>
                  <a:pt x="13739" y="22753"/>
                </a:cubicBezTo>
                <a:cubicBezTo>
                  <a:pt x="13503" y="22753"/>
                  <a:pt x="13327" y="22901"/>
                  <a:pt x="13271" y="23180"/>
                </a:cubicBezTo>
                <a:cubicBezTo>
                  <a:pt x="13235" y="23305"/>
                  <a:pt x="13235" y="23430"/>
                  <a:pt x="13271" y="23555"/>
                </a:cubicBezTo>
                <a:cubicBezTo>
                  <a:pt x="13307" y="23823"/>
                  <a:pt x="13431" y="24055"/>
                  <a:pt x="13574" y="24287"/>
                </a:cubicBezTo>
                <a:cubicBezTo>
                  <a:pt x="13735" y="24536"/>
                  <a:pt x="13931" y="24750"/>
                  <a:pt x="14127" y="25000"/>
                </a:cubicBezTo>
                <a:lnTo>
                  <a:pt x="13770" y="25000"/>
                </a:lnTo>
                <a:cubicBezTo>
                  <a:pt x="13396" y="25018"/>
                  <a:pt x="13182" y="25304"/>
                  <a:pt x="13271" y="25660"/>
                </a:cubicBezTo>
                <a:cubicBezTo>
                  <a:pt x="13324" y="25892"/>
                  <a:pt x="13503" y="26053"/>
                  <a:pt x="13681" y="26196"/>
                </a:cubicBezTo>
                <a:cubicBezTo>
                  <a:pt x="14109" y="26570"/>
                  <a:pt x="14627" y="26767"/>
                  <a:pt x="15180" y="26874"/>
                </a:cubicBezTo>
                <a:cubicBezTo>
                  <a:pt x="15358" y="26927"/>
                  <a:pt x="15555" y="26963"/>
                  <a:pt x="15787" y="27016"/>
                </a:cubicBezTo>
                <a:cubicBezTo>
                  <a:pt x="15269" y="27480"/>
                  <a:pt x="14805" y="27926"/>
                  <a:pt x="14324" y="28373"/>
                </a:cubicBezTo>
                <a:cubicBezTo>
                  <a:pt x="14306" y="28265"/>
                  <a:pt x="14341" y="28176"/>
                  <a:pt x="14359" y="28105"/>
                </a:cubicBezTo>
                <a:cubicBezTo>
                  <a:pt x="14431" y="27891"/>
                  <a:pt x="14466" y="27677"/>
                  <a:pt x="14449" y="27463"/>
                </a:cubicBezTo>
                <a:cubicBezTo>
                  <a:pt x="14421" y="27205"/>
                  <a:pt x="14261" y="27061"/>
                  <a:pt x="14052" y="27061"/>
                </a:cubicBezTo>
                <a:cubicBezTo>
                  <a:pt x="13986" y="27061"/>
                  <a:pt x="13915" y="27076"/>
                  <a:pt x="13842" y="27106"/>
                </a:cubicBezTo>
                <a:cubicBezTo>
                  <a:pt x="13717" y="27159"/>
                  <a:pt x="13610" y="27248"/>
                  <a:pt x="13521" y="27355"/>
                </a:cubicBezTo>
                <a:cubicBezTo>
                  <a:pt x="13360" y="27570"/>
                  <a:pt x="13235" y="27802"/>
                  <a:pt x="13128" y="28051"/>
                </a:cubicBezTo>
                <a:cubicBezTo>
                  <a:pt x="13057" y="28212"/>
                  <a:pt x="13003" y="28390"/>
                  <a:pt x="12932" y="28551"/>
                </a:cubicBezTo>
                <a:cubicBezTo>
                  <a:pt x="12878" y="28265"/>
                  <a:pt x="12896" y="27980"/>
                  <a:pt x="12861" y="27695"/>
                </a:cubicBezTo>
                <a:cubicBezTo>
                  <a:pt x="12825" y="27373"/>
                  <a:pt x="12789" y="27070"/>
                  <a:pt x="12646" y="26785"/>
                </a:cubicBezTo>
                <a:cubicBezTo>
                  <a:pt x="12570" y="26610"/>
                  <a:pt x="12427" y="26483"/>
                  <a:pt x="12259" y="26483"/>
                </a:cubicBezTo>
                <a:cubicBezTo>
                  <a:pt x="12151" y="26483"/>
                  <a:pt x="12033" y="26535"/>
                  <a:pt x="11915" y="26660"/>
                </a:cubicBezTo>
                <a:cubicBezTo>
                  <a:pt x="11647" y="26963"/>
                  <a:pt x="11558" y="27338"/>
                  <a:pt x="11540" y="27712"/>
                </a:cubicBezTo>
                <a:cubicBezTo>
                  <a:pt x="11522" y="28087"/>
                  <a:pt x="11558" y="28462"/>
                  <a:pt x="11594" y="28819"/>
                </a:cubicBezTo>
                <a:cubicBezTo>
                  <a:pt x="11665" y="29586"/>
                  <a:pt x="11861" y="30317"/>
                  <a:pt x="12075" y="31049"/>
                </a:cubicBezTo>
                <a:cubicBezTo>
                  <a:pt x="12129" y="31209"/>
                  <a:pt x="12111" y="31352"/>
                  <a:pt x="12040" y="31495"/>
                </a:cubicBezTo>
                <a:cubicBezTo>
                  <a:pt x="11808" y="32030"/>
                  <a:pt x="11647" y="32583"/>
                  <a:pt x="11522" y="33154"/>
                </a:cubicBezTo>
                <a:cubicBezTo>
                  <a:pt x="11487" y="33386"/>
                  <a:pt x="11469" y="33618"/>
                  <a:pt x="11415" y="33850"/>
                </a:cubicBezTo>
                <a:cubicBezTo>
                  <a:pt x="11344" y="33815"/>
                  <a:pt x="11344" y="33761"/>
                  <a:pt x="11326" y="33707"/>
                </a:cubicBezTo>
                <a:cubicBezTo>
                  <a:pt x="10951" y="32655"/>
                  <a:pt x="10630" y="31566"/>
                  <a:pt x="10380" y="30478"/>
                </a:cubicBezTo>
                <a:cubicBezTo>
                  <a:pt x="10148" y="29372"/>
                  <a:pt x="9934" y="28265"/>
                  <a:pt x="9792" y="27141"/>
                </a:cubicBezTo>
                <a:cubicBezTo>
                  <a:pt x="9667" y="26231"/>
                  <a:pt x="9577" y="25304"/>
                  <a:pt x="9542" y="24376"/>
                </a:cubicBezTo>
                <a:cubicBezTo>
                  <a:pt x="9506" y="23948"/>
                  <a:pt x="9524" y="23502"/>
                  <a:pt x="9542" y="23055"/>
                </a:cubicBezTo>
                <a:cubicBezTo>
                  <a:pt x="9542" y="22841"/>
                  <a:pt x="9560" y="22627"/>
                  <a:pt x="9560" y="22413"/>
                </a:cubicBezTo>
                <a:cubicBezTo>
                  <a:pt x="9560" y="22320"/>
                  <a:pt x="9600" y="22267"/>
                  <a:pt x="9682" y="22267"/>
                </a:cubicBezTo>
                <a:cubicBezTo>
                  <a:pt x="9694" y="22267"/>
                  <a:pt x="9707" y="22268"/>
                  <a:pt x="9720" y="22270"/>
                </a:cubicBezTo>
                <a:cubicBezTo>
                  <a:pt x="9863" y="22288"/>
                  <a:pt x="10006" y="22306"/>
                  <a:pt x="10148" y="22306"/>
                </a:cubicBezTo>
                <a:cubicBezTo>
                  <a:pt x="10265" y="22312"/>
                  <a:pt x="10382" y="22315"/>
                  <a:pt x="10498" y="22315"/>
                </a:cubicBezTo>
                <a:cubicBezTo>
                  <a:pt x="11036" y="22315"/>
                  <a:pt x="11565" y="22251"/>
                  <a:pt x="12093" y="22163"/>
                </a:cubicBezTo>
                <a:cubicBezTo>
                  <a:pt x="12486" y="22092"/>
                  <a:pt x="12878" y="22003"/>
                  <a:pt x="13217" y="21789"/>
                </a:cubicBezTo>
                <a:cubicBezTo>
                  <a:pt x="13342" y="21717"/>
                  <a:pt x="13449" y="21610"/>
                  <a:pt x="13521" y="21485"/>
                </a:cubicBezTo>
                <a:cubicBezTo>
                  <a:pt x="13574" y="21360"/>
                  <a:pt x="13556" y="21271"/>
                  <a:pt x="13467" y="21182"/>
                </a:cubicBezTo>
                <a:cubicBezTo>
                  <a:pt x="13414" y="21111"/>
                  <a:pt x="13324" y="21075"/>
                  <a:pt x="13235" y="21057"/>
                </a:cubicBezTo>
                <a:cubicBezTo>
                  <a:pt x="13040" y="20996"/>
                  <a:pt x="12837" y="20968"/>
                  <a:pt x="12636" y="20968"/>
                </a:cubicBezTo>
                <a:cubicBezTo>
                  <a:pt x="12543" y="20968"/>
                  <a:pt x="12451" y="20974"/>
                  <a:pt x="12361" y="20986"/>
                </a:cubicBezTo>
                <a:cubicBezTo>
                  <a:pt x="11790" y="21039"/>
                  <a:pt x="11237" y="21146"/>
                  <a:pt x="10684" y="21289"/>
                </a:cubicBezTo>
                <a:cubicBezTo>
                  <a:pt x="10663" y="21299"/>
                  <a:pt x="10637" y="21310"/>
                  <a:pt x="10611" y="21310"/>
                </a:cubicBezTo>
                <a:cubicBezTo>
                  <a:pt x="10592" y="21310"/>
                  <a:pt x="10574" y="21304"/>
                  <a:pt x="10559" y="21289"/>
                </a:cubicBezTo>
                <a:cubicBezTo>
                  <a:pt x="10577" y="21271"/>
                  <a:pt x="10577" y="21253"/>
                  <a:pt x="10594" y="21235"/>
                </a:cubicBezTo>
                <a:cubicBezTo>
                  <a:pt x="10684" y="21182"/>
                  <a:pt x="10755" y="21128"/>
                  <a:pt x="10844" y="21093"/>
                </a:cubicBezTo>
                <a:cubicBezTo>
                  <a:pt x="11397" y="20754"/>
                  <a:pt x="11915" y="20361"/>
                  <a:pt x="12343" y="19862"/>
                </a:cubicBezTo>
                <a:cubicBezTo>
                  <a:pt x="12486" y="19683"/>
                  <a:pt x="12629" y="19487"/>
                  <a:pt x="12682" y="19255"/>
                </a:cubicBezTo>
                <a:cubicBezTo>
                  <a:pt x="12736" y="19041"/>
                  <a:pt x="12718" y="18809"/>
                  <a:pt x="12539" y="18648"/>
                </a:cubicBezTo>
                <a:cubicBezTo>
                  <a:pt x="12459" y="18576"/>
                  <a:pt x="12371" y="18547"/>
                  <a:pt x="12279" y="18547"/>
                </a:cubicBezTo>
                <a:cubicBezTo>
                  <a:pt x="12168" y="18547"/>
                  <a:pt x="12050" y="18590"/>
                  <a:pt x="11933" y="18648"/>
                </a:cubicBezTo>
                <a:cubicBezTo>
                  <a:pt x="11540" y="18862"/>
                  <a:pt x="11201" y="19166"/>
                  <a:pt x="10898" y="19487"/>
                </a:cubicBezTo>
                <a:cubicBezTo>
                  <a:pt x="10452" y="19987"/>
                  <a:pt x="10095" y="20575"/>
                  <a:pt x="9774" y="21164"/>
                </a:cubicBezTo>
                <a:cubicBezTo>
                  <a:pt x="9756" y="21200"/>
                  <a:pt x="9756" y="21271"/>
                  <a:pt x="9667" y="21271"/>
                </a:cubicBezTo>
                <a:cubicBezTo>
                  <a:pt x="9631" y="21146"/>
                  <a:pt x="9667" y="21004"/>
                  <a:pt x="9685" y="20879"/>
                </a:cubicBezTo>
                <a:cubicBezTo>
                  <a:pt x="9809" y="19879"/>
                  <a:pt x="9988" y="18880"/>
                  <a:pt x="10184" y="17899"/>
                </a:cubicBezTo>
                <a:cubicBezTo>
                  <a:pt x="10291" y="17328"/>
                  <a:pt x="10630" y="16918"/>
                  <a:pt x="10987" y="16507"/>
                </a:cubicBezTo>
                <a:cubicBezTo>
                  <a:pt x="11058" y="16436"/>
                  <a:pt x="11123" y="16405"/>
                  <a:pt x="11196" y="16405"/>
                </a:cubicBezTo>
                <a:cubicBezTo>
                  <a:pt x="11251" y="16405"/>
                  <a:pt x="11310" y="16423"/>
                  <a:pt x="11380" y="16454"/>
                </a:cubicBezTo>
                <a:cubicBezTo>
                  <a:pt x="11719" y="16632"/>
                  <a:pt x="12058" y="16775"/>
                  <a:pt x="12414" y="16918"/>
                </a:cubicBezTo>
                <a:cubicBezTo>
                  <a:pt x="13039" y="17185"/>
                  <a:pt x="13681" y="17364"/>
                  <a:pt x="14359" y="17399"/>
                </a:cubicBezTo>
                <a:cubicBezTo>
                  <a:pt x="14556" y="17399"/>
                  <a:pt x="14770" y="17382"/>
                  <a:pt x="14966" y="17310"/>
                </a:cubicBezTo>
                <a:cubicBezTo>
                  <a:pt x="15287" y="17167"/>
                  <a:pt x="15376" y="16811"/>
                  <a:pt x="15144" y="16561"/>
                </a:cubicBezTo>
                <a:cubicBezTo>
                  <a:pt x="15073" y="16472"/>
                  <a:pt x="14984" y="16400"/>
                  <a:pt x="14877" y="16347"/>
                </a:cubicBezTo>
                <a:cubicBezTo>
                  <a:pt x="14698" y="16240"/>
                  <a:pt x="14502" y="16168"/>
                  <a:pt x="14288" y="16115"/>
                </a:cubicBezTo>
                <a:cubicBezTo>
                  <a:pt x="13846" y="16004"/>
                  <a:pt x="13404" y="15955"/>
                  <a:pt x="12961" y="15955"/>
                </a:cubicBezTo>
                <a:cubicBezTo>
                  <a:pt x="12690" y="15955"/>
                  <a:pt x="12418" y="15974"/>
                  <a:pt x="12147" y="16008"/>
                </a:cubicBezTo>
                <a:cubicBezTo>
                  <a:pt x="11978" y="16023"/>
                  <a:pt x="11809" y="16065"/>
                  <a:pt x="11640" y="16065"/>
                </a:cubicBezTo>
                <a:cubicBezTo>
                  <a:pt x="11613" y="16065"/>
                  <a:pt x="11585" y="16064"/>
                  <a:pt x="11558" y="16061"/>
                </a:cubicBezTo>
                <a:cubicBezTo>
                  <a:pt x="11558" y="15990"/>
                  <a:pt x="11594" y="15972"/>
                  <a:pt x="11629" y="15954"/>
                </a:cubicBezTo>
                <a:cubicBezTo>
                  <a:pt x="12022" y="15615"/>
                  <a:pt x="12450" y="15365"/>
                  <a:pt x="12878" y="15098"/>
                </a:cubicBezTo>
                <a:cubicBezTo>
                  <a:pt x="12974" y="15023"/>
                  <a:pt x="13063" y="14981"/>
                  <a:pt x="13157" y="14981"/>
                </a:cubicBezTo>
                <a:cubicBezTo>
                  <a:pt x="13221" y="14981"/>
                  <a:pt x="13288" y="15001"/>
                  <a:pt x="13360" y="15044"/>
                </a:cubicBezTo>
                <a:cubicBezTo>
                  <a:pt x="13396" y="15062"/>
                  <a:pt x="13431" y="15080"/>
                  <a:pt x="13467" y="15098"/>
                </a:cubicBezTo>
                <a:cubicBezTo>
                  <a:pt x="14002" y="15330"/>
                  <a:pt x="14538" y="15490"/>
                  <a:pt x="15109" y="15615"/>
                </a:cubicBezTo>
                <a:cubicBezTo>
                  <a:pt x="15415" y="15673"/>
                  <a:pt x="15721" y="15732"/>
                  <a:pt x="16036" y="15732"/>
                </a:cubicBezTo>
                <a:cubicBezTo>
                  <a:pt x="16107" y="15732"/>
                  <a:pt x="16179" y="15729"/>
                  <a:pt x="16251" y="15722"/>
                </a:cubicBezTo>
                <a:cubicBezTo>
                  <a:pt x="16500" y="15686"/>
                  <a:pt x="16750" y="15633"/>
                  <a:pt x="16946" y="15472"/>
                </a:cubicBezTo>
                <a:cubicBezTo>
                  <a:pt x="17232" y="15240"/>
                  <a:pt x="17250" y="14919"/>
                  <a:pt x="16964" y="14687"/>
                </a:cubicBezTo>
                <a:cubicBezTo>
                  <a:pt x="16893" y="14616"/>
                  <a:pt x="16822" y="14562"/>
                  <a:pt x="16732" y="14491"/>
                </a:cubicBezTo>
                <a:cubicBezTo>
                  <a:pt x="16911" y="14491"/>
                  <a:pt x="17054" y="14455"/>
                  <a:pt x="17214" y="14420"/>
                </a:cubicBezTo>
                <a:cubicBezTo>
                  <a:pt x="17678" y="14366"/>
                  <a:pt x="18124" y="14241"/>
                  <a:pt x="18517" y="13991"/>
                </a:cubicBezTo>
                <a:cubicBezTo>
                  <a:pt x="18677" y="13902"/>
                  <a:pt x="18802" y="13795"/>
                  <a:pt x="18909" y="13635"/>
                </a:cubicBezTo>
                <a:cubicBezTo>
                  <a:pt x="19195" y="13224"/>
                  <a:pt x="19088" y="12796"/>
                  <a:pt x="18642" y="12546"/>
                </a:cubicBezTo>
                <a:cubicBezTo>
                  <a:pt x="18588" y="12528"/>
                  <a:pt x="18517" y="12528"/>
                  <a:pt x="18481" y="12439"/>
                </a:cubicBezTo>
                <a:cubicBezTo>
                  <a:pt x="18534" y="12403"/>
                  <a:pt x="18606" y="12368"/>
                  <a:pt x="18659" y="12332"/>
                </a:cubicBezTo>
                <a:cubicBezTo>
                  <a:pt x="18838" y="12261"/>
                  <a:pt x="18998" y="12154"/>
                  <a:pt x="19141" y="12029"/>
                </a:cubicBezTo>
                <a:cubicBezTo>
                  <a:pt x="19427" y="11779"/>
                  <a:pt x="19712" y="11529"/>
                  <a:pt x="19783" y="11119"/>
                </a:cubicBezTo>
                <a:cubicBezTo>
                  <a:pt x="19837" y="10833"/>
                  <a:pt x="19694" y="10476"/>
                  <a:pt x="19444" y="10352"/>
                </a:cubicBezTo>
                <a:cubicBezTo>
                  <a:pt x="19275" y="10252"/>
                  <a:pt x="19094" y="10221"/>
                  <a:pt x="18910" y="10221"/>
                </a:cubicBezTo>
                <a:cubicBezTo>
                  <a:pt x="18863" y="10221"/>
                  <a:pt x="18814" y="10223"/>
                  <a:pt x="18766" y="10227"/>
                </a:cubicBezTo>
                <a:cubicBezTo>
                  <a:pt x="18356" y="10262"/>
                  <a:pt x="17999" y="10441"/>
                  <a:pt x="17660" y="10637"/>
                </a:cubicBezTo>
                <a:cubicBezTo>
                  <a:pt x="17535" y="10708"/>
                  <a:pt x="17410" y="10780"/>
                  <a:pt x="17285" y="10869"/>
                </a:cubicBezTo>
                <a:cubicBezTo>
                  <a:pt x="17268" y="10780"/>
                  <a:pt x="17303" y="10744"/>
                  <a:pt x="17339" y="10691"/>
                </a:cubicBezTo>
                <a:cubicBezTo>
                  <a:pt x="17410" y="10494"/>
                  <a:pt x="17428" y="10298"/>
                  <a:pt x="17410" y="10102"/>
                </a:cubicBezTo>
                <a:cubicBezTo>
                  <a:pt x="17393" y="9798"/>
                  <a:pt x="17196" y="9620"/>
                  <a:pt x="16893" y="9620"/>
                </a:cubicBezTo>
                <a:cubicBezTo>
                  <a:pt x="16873" y="9618"/>
                  <a:pt x="16853" y="9617"/>
                  <a:pt x="16833" y="9617"/>
                </a:cubicBezTo>
                <a:cubicBezTo>
                  <a:pt x="16660" y="9617"/>
                  <a:pt x="16502" y="9685"/>
                  <a:pt x="16358" y="9781"/>
                </a:cubicBezTo>
                <a:cubicBezTo>
                  <a:pt x="16090" y="9959"/>
                  <a:pt x="15894" y="10191"/>
                  <a:pt x="15697" y="10441"/>
                </a:cubicBezTo>
                <a:cubicBezTo>
                  <a:pt x="15448" y="10798"/>
                  <a:pt x="15251" y="11190"/>
                  <a:pt x="15037" y="11583"/>
                </a:cubicBezTo>
                <a:cubicBezTo>
                  <a:pt x="14903" y="11468"/>
                  <a:pt x="14800" y="11415"/>
                  <a:pt x="14690" y="11415"/>
                </a:cubicBezTo>
                <a:cubicBezTo>
                  <a:pt x="14594" y="11415"/>
                  <a:pt x="14492" y="11455"/>
                  <a:pt x="14359" y="11529"/>
                </a:cubicBezTo>
                <a:cubicBezTo>
                  <a:pt x="14181" y="11636"/>
                  <a:pt x="14038" y="11797"/>
                  <a:pt x="13913" y="11993"/>
                </a:cubicBezTo>
                <a:cubicBezTo>
                  <a:pt x="13753" y="12261"/>
                  <a:pt x="13610" y="12528"/>
                  <a:pt x="13485" y="12814"/>
                </a:cubicBezTo>
                <a:cubicBezTo>
                  <a:pt x="13235" y="13403"/>
                  <a:pt x="12985" y="13974"/>
                  <a:pt x="12753" y="14562"/>
                </a:cubicBezTo>
                <a:cubicBezTo>
                  <a:pt x="12629" y="14848"/>
                  <a:pt x="12450" y="15098"/>
                  <a:pt x="12165" y="15240"/>
                </a:cubicBezTo>
                <a:cubicBezTo>
                  <a:pt x="12022" y="15294"/>
                  <a:pt x="11915" y="15383"/>
                  <a:pt x="11790" y="15472"/>
                </a:cubicBezTo>
                <a:cubicBezTo>
                  <a:pt x="11759" y="15488"/>
                  <a:pt x="11729" y="15529"/>
                  <a:pt x="11675" y="15529"/>
                </a:cubicBezTo>
                <a:cubicBezTo>
                  <a:pt x="11666" y="15529"/>
                  <a:pt x="11657" y="15528"/>
                  <a:pt x="11647" y="15526"/>
                </a:cubicBezTo>
                <a:cubicBezTo>
                  <a:pt x="11879" y="15205"/>
                  <a:pt x="12075" y="14866"/>
                  <a:pt x="12182" y="14491"/>
                </a:cubicBezTo>
                <a:cubicBezTo>
                  <a:pt x="12236" y="14295"/>
                  <a:pt x="12290" y="14098"/>
                  <a:pt x="12272" y="13884"/>
                </a:cubicBezTo>
                <a:cubicBezTo>
                  <a:pt x="12259" y="13666"/>
                  <a:pt x="12126" y="13540"/>
                  <a:pt x="11952" y="13540"/>
                </a:cubicBezTo>
                <a:cubicBezTo>
                  <a:pt x="11885" y="13540"/>
                  <a:pt x="11811" y="13559"/>
                  <a:pt x="11736" y="13599"/>
                </a:cubicBezTo>
                <a:cubicBezTo>
                  <a:pt x="11647" y="13652"/>
                  <a:pt x="11576" y="13724"/>
                  <a:pt x="11504" y="13813"/>
                </a:cubicBezTo>
                <a:cubicBezTo>
                  <a:pt x="11415" y="13974"/>
                  <a:pt x="11326" y="14134"/>
                  <a:pt x="11290" y="14313"/>
                </a:cubicBezTo>
                <a:cubicBezTo>
                  <a:pt x="11201" y="14776"/>
                  <a:pt x="11148" y="15240"/>
                  <a:pt x="11165" y="15704"/>
                </a:cubicBezTo>
                <a:cubicBezTo>
                  <a:pt x="11165" y="15811"/>
                  <a:pt x="11165" y="15918"/>
                  <a:pt x="11094" y="15990"/>
                </a:cubicBezTo>
                <a:cubicBezTo>
                  <a:pt x="10916" y="16168"/>
                  <a:pt x="10737" y="16347"/>
                  <a:pt x="10559" y="16507"/>
                </a:cubicBezTo>
                <a:cubicBezTo>
                  <a:pt x="10594" y="16293"/>
                  <a:pt x="10648" y="16097"/>
                  <a:pt x="10702" y="15901"/>
                </a:cubicBezTo>
                <a:cubicBezTo>
                  <a:pt x="11237" y="14009"/>
                  <a:pt x="11826" y="12136"/>
                  <a:pt x="12343" y="10244"/>
                </a:cubicBezTo>
                <a:cubicBezTo>
                  <a:pt x="12450" y="9834"/>
                  <a:pt x="12557" y="9406"/>
                  <a:pt x="12646" y="8995"/>
                </a:cubicBezTo>
                <a:cubicBezTo>
                  <a:pt x="12682" y="8799"/>
                  <a:pt x="12771" y="8692"/>
                  <a:pt x="12968" y="8656"/>
                </a:cubicBezTo>
                <a:cubicBezTo>
                  <a:pt x="13110" y="8639"/>
                  <a:pt x="13253" y="8603"/>
                  <a:pt x="13378" y="8549"/>
                </a:cubicBezTo>
                <a:cubicBezTo>
                  <a:pt x="13967" y="8389"/>
                  <a:pt x="14538" y="8157"/>
                  <a:pt x="15073" y="7854"/>
                </a:cubicBezTo>
                <a:cubicBezTo>
                  <a:pt x="15323" y="7711"/>
                  <a:pt x="15555" y="7515"/>
                  <a:pt x="15697" y="7247"/>
                </a:cubicBezTo>
                <a:cubicBezTo>
                  <a:pt x="15769" y="7122"/>
                  <a:pt x="15787" y="6997"/>
                  <a:pt x="15697" y="6890"/>
                </a:cubicBezTo>
                <a:cubicBezTo>
                  <a:pt x="15608" y="6783"/>
                  <a:pt x="15483" y="6747"/>
                  <a:pt x="15358" y="6747"/>
                </a:cubicBezTo>
                <a:cubicBezTo>
                  <a:pt x="15251" y="6765"/>
                  <a:pt x="15144" y="6801"/>
                  <a:pt x="15037" y="6819"/>
                </a:cubicBezTo>
                <a:cubicBezTo>
                  <a:pt x="14484" y="6961"/>
                  <a:pt x="14002" y="7265"/>
                  <a:pt x="13556" y="7622"/>
                </a:cubicBezTo>
                <a:cubicBezTo>
                  <a:pt x="13342" y="7782"/>
                  <a:pt x="13128" y="7978"/>
                  <a:pt x="12896" y="8157"/>
                </a:cubicBezTo>
                <a:cubicBezTo>
                  <a:pt x="12896" y="8121"/>
                  <a:pt x="12896" y="8086"/>
                  <a:pt x="12896" y="8068"/>
                </a:cubicBezTo>
                <a:cubicBezTo>
                  <a:pt x="13003" y="7675"/>
                  <a:pt x="13075" y="7265"/>
                  <a:pt x="13128" y="6854"/>
                </a:cubicBezTo>
                <a:cubicBezTo>
                  <a:pt x="13164" y="6712"/>
                  <a:pt x="13182" y="6569"/>
                  <a:pt x="13360" y="6533"/>
                </a:cubicBezTo>
                <a:cubicBezTo>
                  <a:pt x="13414" y="6533"/>
                  <a:pt x="13467" y="6480"/>
                  <a:pt x="13503" y="6444"/>
                </a:cubicBezTo>
                <a:cubicBezTo>
                  <a:pt x="13860" y="6141"/>
                  <a:pt x="14199" y="5837"/>
                  <a:pt x="14502" y="5481"/>
                </a:cubicBezTo>
                <a:cubicBezTo>
                  <a:pt x="14698" y="5249"/>
                  <a:pt x="14912" y="5034"/>
                  <a:pt x="15037" y="4767"/>
                </a:cubicBezTo>
                <a:cubicBezTo>
                  <a:pt x="15144" y="4588"/>
                  <a:pt x="15234" y="4392"/>
                  <a:pt x="15198" y="4178"/>
                </a:cubicBezTo>
                <a:cubicBezTo>
                  <a:pt x="15198" y="4041"/>
                  <a:pt x="15107" y="3956"/>
                  <a:pt x="14981" y="3956"/>
                </a:cubicBezTo>
                <a:cubicBezTo>
                  <a:pt x="14959" y="3956"/>
                  <a:pt x="14936" y="3959"/>
                  <a:pt x="14912" y="3964"/>
                </a:cubicBezTo>
                <a:cubicBezTo>
                  <a:pt x="14823" y="3982"/>
                  <a:pt x="14752" y="4017"/>
                  <a:pt x="14680" y="4071"/>
                </a:cubicBezTo>
                <a:cubicBezTo>
                  <a:pt x="14609" y="4107"/>
                  <a:pt x="14556" y="4178"/>
                  <a:pt x="14449" y="4178"/>
                </a:cubicBezTo>
                <a:cubicBezTo>
                  <a:pt x="14573" y="3857"/>
                  <a:pt x="14698" y="3554"/>
                  <a:pt x="14788" y="3232"/>
                </a:cubicBezTo>
                <a:cubicBezTo>
                  <a:pt x="14859" y="3000"/>
                  <a:pt x="14877" y="2768"/>
                  <a:pt x="14877" y="2536"/>
                </a:cubicBezTo>
                <a:cubicBezTo>
                  <a:pt x="14859" y="2412"/>
                  <a:pt x="14841" y="2269"/>
                  <a:pt x="14734" y="2197"/>
                </a:cubicBezTo>
                <a:cubicBezTo>
                  <a:pt x="14645" y="2126"/>
                  <a:pt x="14645" y="2073"/>
                  <a:pt x="14698" y="1983"/>
                </a:cubicBezTo>
                <a:cubicBezTo>
                  <a:pt x="14877" y="1698"/>
                  <a:pt x="15002" y="1395"/>
                  <a:pt x="15109" y="1091"/>
                </a:cubicBezTo>
                <a:cubicBezTo>
                  <a:pt x="15216" y="824"/>
                  <a:pt x="15287" y="574"/>
                  <a:pt x="15269" y="288"/>
                </a:cubicBezTo>
                <a:cubicBezTo>
                  <a:pt x="15244" y="101"/>
                  <a:pt x="15167" y="1"/>
                  <a:pt x="15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30"/>
          <p:cNvGrpSpPr/>
          <p:nvPr/>
        </p:nvGrpSpPr>
        <p:grpSpPr>
          <a:xfrm>
            <a:off x="281165" y="6327165"/>
            <a:ext cx="952943" cy="639707"/>
            <a:chOff x="6427269" y="662675"/>
            <a:chExt cx="675224" cy="339932"/>
          </a:xfrm>
        </p:grpSpPr>
        <p:sp>
          <p:nvSpPr>
            <p:cNvPr id="451" name="Google Shape;451;p30"/>
            <p:cNvSpPr/>
            <p:nvPr/>
          </p:nvSpPr>
          <p:spPr>
            <a:xfrm>
              <a:off x="6692094" y="927499"/>
              <a:ext cx="146060" cy="75105"/>
            </a:xfrm>
            <a:custGeom>
              <a:avLst/>
              <a:gdLst/>
              <a:ahLst/>
              <a:cxnLst/>
              <a:rect l="l" t="t" r="r" b="b"/>
              <a:pathLst>
                <a:path w="5068" h="2606" extrusionOk="0">
                  <a:moveTo>
                    <a:pt x="2534" y="0"/>
                  </a:moveTo>
                  <a:cubicBezTo>
                    <a:pt x="1143" y="0"/>
                    <a:pt x="1" y="1142"/>
                    <a:pt x="1" y="2534"/>
                  </a:cubicBezTo>
                  <a:cubicBezTo>
                    <a:pt x="1" y="2552"/>
                    <a:pt x="1" y="2587"/>
                    <a:pt x="1" y="2605"/>
                  </a:cubicBezTo>
                  <a:lnTo>
                    <a:pt x="447" y="2605"/>
                  </a:lnTo>
                  <a:cubicBezTo>
                    <a:pt x="447" y="2587"/>
                    <a:pt x="447" y="2552"/>
                    <a:pt x="447" y="2534"/>
                  </a:cubicBezTo>
                  <a:cubicBezTo>
                    <a:pt x="447" y="1374"/>
                    <a:pt x="1375" y="446"/>
                    <a:pt x="2534" y="446"/>
                  </a:cubicBezTo>
                  <a:cubicBezTo>
                    <a:pt x="3694" y="446"/>
                    <a:pt x="4622" y="1374"/>
                    <a:pt x="4622" y="2534"/>
                  </a:cubicBezTo>
                  <a:cubicBezTo>
                    <a:pt x="4622" y="2552"/>
                    <a:pt x="4622" y="2587"/>
                    <a:pt x="4622" y="2605"/>
                  </a:cubicBezTo>
                  <a:lnTo>
                    <a:pt x="5068" y="2605"/>
                  </a:lnTo>
                  <a:cubicBezTo>
                    <a:pt x="5068" y="2587"/>
                    <a:pt x="5068" y="2552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625261" y="860637"/>
              <a:ext cx="279237" cy="141967"/>
            </a:xfrm>
            <a:custGeom>
              <a:avLst/>
              <a:gdLst/>
              <a:ahLst/>
              <a:cxnLst/>
              <a:rect l="l" t="t" r="r" b="b"/>
              <a:pathLst>
                <a:path w="9689" h="4926" extrusionOk="0">
                  <a:moveTo>
                    <a:pt x="4853" y="1"/>
                  </a:moveTo>
                  <a:cubicBezTo>
                    <a:pt x="2177" y="1"/>
                    <a:pt x="0" y="2177"/>
                    <a:pt x="0" y="4854"/>
                  </a:cubicBezTo>
                  <a:cubicBezTo>
                    <a:pt x="0" y="4872"/>
                    <a:pt x="18" y="4907"/>
                    <a:pt x="18" y="4925"/>
                  </a:cubicBezTo>
                  <a:lnTo>
                    <a:pt x="464" y="4925"/>
                  </a:lnTo>
                  <a:cubicBezTo>
                    <a:pt x="464" y="4907"/>
                    <a:pt x="446" y="4872"/>
                    <a:pt x="446" y="4854"/>
                  </a:cubicBezTo>
                  <a:cubicBezTo>
                    <a:pt x="446" y="2427"/>
                    <a:pt x="2427" y="447"/>
                    <a:pt x="4853" y="447"/>
                  </a:cubicBezTo>
                  <a:cubicBezTo>
                    <a:pt x="7280" y="447"/>
                    <a:pt x="9260" y="2427"/>
                    <a:pt x="9260" y="4854"/>
                  </a:cubicBezTo>
                  <a:cubicBezTo>
                    <a:pt x="9260" y="4872"/>
                    <a:pt x="9243" y="4907"/>
                    <a:pt x="9243" y="4925"/>
                  </a:cubicBezTo>
                  <a:lnTo>
                    <a:pt x="9689" y="4925"/>
                  </a:lnTo>
                  <a:cubicBezTo>
                    <a:pt x="9689" y="4907"/>
                    <a:pt x="9689" y="4872"/>
                    <a:pt x="9689" y="4854"/>
                  </a:cubicBezTo>
                  <a:cubicBezTo>
                    <a:pt x="9689" y="2177"/>
                    <a:pt x="7530" y="1"/>
                    <a:pt x="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558918" y="794294"/>
              <a:ext cx="412443" cy="208311"/>
            </a:xfrm>
            <a:custGeom>
              <a:avLst/>
              <a:gdLst/>
              <a:ahLst/>
              <a:cxnLst/>
              <a:rect l="l" t="t" r="r" b="b"/>
              <a:pathLst>
                <a:path w="14311" h="7228" extrusionOk="0"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lnTo>
                    <a:pt x="0" y="7227"/>
                  </a:lnTo>
                  <a:lnTo>
                    <a:pt x="446" y="7227"/>
                  </a:lnTo>
                  <a:lnTo>
                    <a:pt x="446" y="7156"/>
                  </a:lnTo>
                  <a:cubicBezTo>
                    <a:pt x="446" y="3462"/>
                    <a:pt x="3462" y="447"/>
                    <a:pt x="7155" y="447"/>
                  </a:cubicBezTo>
                  <a:cubicBezTo>
                    <a:pt x="10849" y="447"/>
                    <a:pt x="13864" y="3462"/>
                    <a:pt x="13864" y="7156"/>
                  </a:cubicBezTo>
                  <a:lnTo>
                    <a:pt x="13864" y="7227"/>
                  </a:lnTo>
                  <a:lnTo>
                    <a:pt x="14310" y="7227"/>
                  </a:lnTo>
                  <a:lnTo>
                    <a:pt x="14310" y="7156"/>
                  </a:lnTo>
                  <a:cubicBezTo>
                    <a:pt x="14310" y="3213"/>
                    <a:pt x="11099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427269" y="662675"/>
              <a:ext cx="675224" cy="339932"/>
            </a:xfrm>
            <a:custGeom>
              <a:avLst/>
              <a:gdLst/>
              <a:ahLst/>
              <a:cxnLst/>
              <a:rect l="l" t="t" r="r" b="b"/>
              <a:pathLst>
                <a:path w="23429" h="11795" extrusionOk="0">
                  <a:moveTo>
                    <a:pt x="11723" y="0"/>
                  </a:moveTo>
                  <a:cubicBezTo>
                    <a:pt x="5264" y="0"/>
                    <a:pt x="1" y="5264"/>
                    <a:pt x="1" y="11723"/>
                  </a:cubicBezTo>
                  <a:lnTo>
                    <a:pt x="1" y="11794"/>
                  </a:lnTo>
                  <a:lnTo>
                    <a:pt x="447" y="11794"/>
                  </a:lnTo>
                  <a:lnTo>
                    <a:pt x="447" y="11723"/>
                  </a:lnTo>
                  <a:cubicBezTo>
                    <a:pt x="447" y="5514"/>
                    <a:pt x="5514" y="446"/>
                    <a:pt x="11723" y="446"/>
                  </a:cubicBezTo>
                  <a:cubicBezTo>
                    <a:pt x="17933" y="446"/>
                    <a:pt x="23000" y="5514"/>
                    <a:pt x="23000" y="11723"/>
                  </a:cubicBezTo>
                  <a:lnTo>
                    <a:pt x="23000" y="11794"/>
                  </a:lnTo>
                  <a:lnTo>
                    <a:pt x="23428" y="11794"/>
                  </a:lnTo>
                  <a:lnTo>
                    <a:pt x="23428" y="11723"/>
                  </a:lnTo>
                  <a:cubicBezTo>
                    <a:pt x="23428" y="5264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6492056" y="727462"/>
              <a:ext cx="545620" cy="275145"/>
            </a:xfrm>
            <a:custGeom>
              <a:avLst/>
              <a:gdLst/>
              <a:ahLst/>
              <a:cxnLst/>
              <a:rect l="l" t="t" r="r" b="b"/>
              <a:pathLst>
                <a:path w="18932" h="9547" extrusionOk="0">
                  <a:moveTo>
                    <a:pt x="9475" y="0"/>
                  </a:moveTo>
                  <a:cubicBezTo>
                    <a:pt x="4247" y="0"/>
                    <a:pt x="1" y="4247"/>
                    <a:pt x="1" y="9475"/>
                  </a:cubicBezTo>
                  <a:lnTo>
                    <a:pt x="1" y="9546"/>
                  </a:lnTo>
                  <a:lnTo>
                    <a:pt x="447" y="9546"/>
                  </a:lnTo>
                  <a:lnTo>
                    <a:pt x="447" y="9475"/>
                  </a:lnTo>
                  <a:cubicBezTo>
                    <a:pt x="447" y="4497"/>
                    <a:pt x="4497" y="446"/>
                    <a:pt x="9475" y="446"/>
                  </a:cubicBezTo>
                  <a:cubicBezTo>
                    <a:pt x="14453" y="446"/>
                    <a:pt x="18504" y="4497"/>
                    <a:pt x="18504" y="9475"/>
                  </a:cubicBezTo>
                  <a:lnTo>
                    <a:pt x="18504" y="9546"/>
                  </a:lnTo>
                  <a:lnTo>
                    <a:pt x="18932" y="9546"/>
                  </a:lnTo>
                  <a:lnTo>
                    <a:pt x="18932" y="9475"/>
                  </a:ln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109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0" y="14"/>
            <a:ext cx="9144012" cy="7628223"/>
            <a:chOff x="0" y="10"/>
            <a:chExt cx="9144012" cy="5721167"/>
          </a:xfrm>
        </p:grpSpPr>
        <p:sp>
          <p:nvSpPr>
            <p:cNvPr id="59" name="Google Shape;59;p4"/>
            <p:cNvSpPr/>
            <p:nvPr/>
          </p:nvSpPr>
          <p:spPr>
            <a:xfrm>
              <a:off x="0" y="10"/>
              <a:ext cx="1040713" cy="1030800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 flipH="1">
              <a:off x="7374575" y="4523653"/>
              <a:ext cx="1769437" cy="616496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05683" y="4563747"/>
              <a:ext cx="1305385" cy="1157429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4"/>
          <p:cNvGrpSpPr/>
          <p:nvPr/>
        </p:nvGrpSpPr>
        <p:grpSpPr>
          <a:xfrm>
            <a:off x="7952123" y="-557059"/>
            <a:ext cx="957291" cy="1276388"/>
            <a:chOff x="5869348" y="3142230"/>
            <a:chExt cx="675195" cy="675195"/>
          </a:xfrm>
        </p:grpSpPr>
        <p:sp>
          <p:nvSpPr>
            <p:cNvPr id="63" name="Google Shape;63;p4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20000" y="1548833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5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1"/>
          <p:cNvGrpSpPr/>
          <p:nvPr/>
        </p:nvGrpSpPr>
        <p:grpSpPr>
          <a:xfrm>
            <a:off x="-398653" y="-278266"/>
            <a:ext cx="10078146" cy="7527804"/>
            <a:chOff x="-398653" y="-208700"/>
            <a:chExt cx="10078146" cy="5645853"/>
          </a:xfrm>
        </p:grpSpPr>
        <p:sp>
          <p:nvSpPr>
            <p:cNvPr id="458" name="Google Shape;458;p31"/>
            <p:cNvSpPr/>
            <p:nvPr/>
          </p:nvSpPr>
          <p:spPr>
            <a:xfrm>
              <a:off x="-21918" y="-208700"/>
              <a:ext cx="1123267" cy="900451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 flipH="1">
              <a:off x="8572343" y="2389113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 rot="-5400000">
              <a:off x="-566659" y="4313277"/>
              <a:ext cx="1291882" cy="95587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1"/>
          <p:cNvGrpSpPr/>
          <p:nvPr/>
        </p:nvGrpSpPr>
        <p:grpSpPr>
          <a:xfrm flipH="1">
            <a:off x="8529661" y="4013160"/>
            <a:ext cx="957310" cy="1330777"/>
            <a:chOff x="5893009" y="4046735"/>
            <a:chExt cx="590349" cy="615531"/>
          </a:xfrm>
        </p:grpSpPr>
        <p:sp>
          <p:nvSpPr>
            <p:cNvPr id="462" name="Google Shape;462;p31"/>
            <p:cNvSpPr/>
            <p:nvPr/>
          </p:nvSpPr>
          <p:spPr>
            <a:xfrm>
              <a:off x="6245763" y="4592319"/>
              <a:ext cx="98737" cy="69946"/>
            </a:xfrm>
            <a:custGeom>
              <a:avLst/>
              <a:gdLst/>
              <a:ahLst/>
              <a:cxnLst/>
              <a:rect l="l" t="t" r="r" b="b"/>
              <a:pathLst>
                <a:path w="3426" h="2427" extrusionOk="0">
                  <a:moveTo>
                    <a:pt x="3426" y="0"/>
                  </a:moveTo>
                  <a:lnTo>
                    <a:pt x="3426" y="0"/>
                  </a:lnTo>
                  <a:cubicBezTo>
                    <a:pt x="3033" y="232"/>
                    <a:pt x="2623" y="446"/>
                    <a:pt x="2213" y="642"/>
                  </a:cubicBezTo>
                  <a:lnTo>
                    <a:pt x="1053" y="1838"/>
                  </a:lnTo>
                  <a:lnTo>
                    <a:pt x="482" y="1249"/>
                  </a:lnTo>
                  <a:cubicBezTo>
                    <a:pt x="321" y="1285"/>
                    <a:pt x="161" y="1320"/>
                    <a:pt x="0" y="1356"/>
                  </a:cubicBezTo>
                  <a:lnTo>
                    <a:pt x="1053" y="2427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048290" y="4601570"/>
              <a:ext cx="88477" cy="60695"/>
            </a:xfrm>
            <a:custGeom>
              <a:avLst/>
              <a:gdLst/>
              <a:ahLst/>
              <a:cxnLst/>
              <a:rect l="l" t="t" r="r" b="b"/>
              <a:pathLst>
                <a:path w="3070" h="2106" extrusionOk="0">
                  <a:moveTo>
                    <a:pt x="1" y="0"/>
                  </a:moveTo>
                  <a:lnTo>
                    <a:pt x="2053" y="2106"/>
                  </a:lnTo>
                  <a:lnTo>
                    <a:pt x="3070" y="1071"/>
                  </a:lnTo>
                  <a:cubicBezTo>
                    <a:pt x="2909" y="1035"/>
                    <a:pt x="2748" y="999"/>
                    <a:pt x="2588" y="964"/>
                  </a:cubicBezTo>
                  <a:lnTo>
                    <a:pt x="2053" y="1517"/>
                  </a:lnTo>
                  <a:lnTo>
                    <a:pt x="1071" y="500"/>
                  </a:lnTo>
                  <a:cubicBezTo>
                    <a:pt x="697" y="357"/>
                    <a:pt x="340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6016934" y="4575863"/>
              <a:ext cx="31385" cy="25736"/>
            </a:xfrm>
            <a:custGeom>
              <a:avLst/>
              <a:gdLst/>
              <a:ahLst/>
              <a:cxnLst/>
              <a:rect l="l" t="t" r="r" b="b"/>
              <a:pathLst>
                <a:path w="1089" h="893" extrusionOk="0">
                  <a:moveTo>
                    <a:pt x="214" y="0"/>
                  </a:moveTo>
                  <a:lnTo>
                    <a:pt x="0" y="214"/>
                  </a:lnTo>
                  <a:cubicBezTo>
                    <a:pt x="357" y="464"/>
                    <a:pt x="714" y="696"/>
                    <a:pt x="1089" y="89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6344499" y="4575863"/>
              <a:ext cx="19050" cy="16485"/>
            </a:xfrm>
            <a:custGeom>
              <a:avLst/>
              <a:gdLst/>
              <a:ahLst/>
              <a:cxnLst/>
              <a:rect l="l" t="t" r="r" b="b"/>
              <a:pathLst>
                <a:path w="661" h="572" extrusionOk="0">
                  <a:moveTo>
                    <a:pt x="553" y="0"/>
                  </a:moveTo>
                  <a:lnTo>
                    <a:pt x="0" y="571"/>
                  </a:lnTo>
                  <a:cubicBezTo>
                    <a:pt x="232" y="428"/>
                    <a:pt x="446" y="268"/>
                    <a:pt x="660" y="10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6199997" y="4046735"/>
              <a:ext cx="121390" cy="78707"/>
            </a:xfrm>
            <a:custGeom>
              <a:avLst/>
              <a:gdLst/>
              <a:ahLst/>
              <a:cxnLst/>
              <a:rect l="l" t="t" r="r" b="b"/>
              <a:pathLst>
                <a:path w="4212" h="2731" extrusionOk="0">
                  <a:moveTo>
                    <a:pt x="0" y="0"/>
                  </a:moveTo>
                  <a:lnTo>
                    <a:pt x="2641" y="2712"/>
                  </a:lnTo>
                  <a:lnTo>
                    <a:pt x="2641" y="2730"/>
                  </a:lnTo>
                  <a:lnTo>
                    <a:pt x="4211" y="1106"/>
                  </a:lnTo>
                  <a:cubicBezTo>
                    <a:pt x="4086" y="1035"/>
                    <a:pt x="3943" y="964"/>
                    <a:pt x="3819" y="910"/>
                  </a:cubicBezTo>
                  <a:lnTo>
                    <a:pt x="2641" y="2123"/>
                  </a:lnTo>
                  <a:lnTo>
                    <a:pt x="625" y="54"/>
                  </a:lnTo>
                  <a:cubicBezTo>
                    <a:pt x="428" y="36"/>
                    <a:pt x="214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6059616" y="4046735"/>
              <a:ext cx="123955" cy="78707"/>
            </a:xfrm>
            <a:custGeom>
              <a:avLst/>
              <a:gdLst/>
              <a:ahLst/>
              <a:cxnLst/>
              <a:rect l="l" t="t" r="r" b="b"/>
              <a:pathLst>
                <a:path w="4301" h="2731" extrusionOk="0">
                  <a:moveTo>
                    <a:pt x="4300" y="0"/>
                  </a:moveTo>
                  <a:cubicBezTo>
                    <a:pt x="4104" y="0"/>
                    <a:pt x="3890" y="18"/>
                    <a:pt x="3694" y="36"/>
                  </a:cubicBezTo>
                  <a:lnTo>
                    <a:pt x="1660" y="2123"/>
                  </a:lnTo>
                  <a:lnTo>
                    <a:pt x="411" y="839"/>
                  </a:lnTo>
                  <a:cubicBezTo>
                    <a:pt x="268" y="892"/>
                    <a:pt x="143" y="964"/>
                    <a:pt x="0" y="1017"/>
                  </a:cubicBezTo>
                  <a:lnTo>
                    <a:pt x="1660" y="273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5927449" y="4111002"/>
              <a:ext cx="523515" cy="103896"/>
            </a:xfrm>
            <a:custGeom>
              <a:avLst/>
              <a:gdLst/>
              <a:ahLst/>
              <a:cxnLst/>
              <a:rect l="l" t="t" r="r" b="b"/>
              <a:pathLst>
                <a:path w="18165" h="3605" extrusionOk="0">
                  <a:moveTo>
                    <a:pt x="3319" y="0"/>
                  </a:moveTo>
                  <a:lnTo>
                    <a:pt x="393" y="2998"/>
                  </a:lnTo>
                  <a:lnTo>
                    <a:pt x="233" y="2820"/>
                  </a:lnTo>
                  <a:cubicBezTo>
                    <a:pt x="143" y="2944"/>
                    <a:pt x="72" y="3087"/>
                    <a:pt x="1" y="3212"/>
                  </a:cubicBezTo>
                  <a:lnTo>
                    <a:pt x="393" y="3605"/>
                  </a:lnTo>
                  <a:lnTo>
                    <a:pt x="3319" y="589"/>
                  </a:lnTo>
                  <a:lnTo>
                    <a:pt x="6246" y="3605"/>
                  </a:lnTo>
                  <a:lnTo>
                    <a:pt x="9172" y="589"/>
                  </a:lnTo>
                  <a:lnTo>
                    <a:pt x="12098" y="3605"/>
                  </a:lnTo>
                  <a:lnTo>
                    <a:pt x="15024" y="589"/>
                  </a:lnTo>
                  <a:lnTo>
                    <a:pt x="17950" y="3605"/>
                  </a:lnTo>
                  <a:lnTo>
                    <a:pt x="18164" y="3355"/>
                  </a:lnTo>
                  <a:cubicBezTo>
                    <a:pt x="18111" y="3230"/>
                    <a:pt x="18040" y="3105"/>
                    <a:pt x="17968" y="2980"/>
                  </a:cubicBezTo>
                  <a:lnTo>
                    <a:pt x="17950" y="2998"/>
                  </a:lnTo>
                  <a:lnTo>
                    <a:pt x="15024" y="0"/>
                  </a:lnTo>
                  <a:lnTo>
                    <a:pt x="12098" y="2998"/>
                  </a:lnTo>
                  <a:lnTo>
                    <a:pt x="9172" y="0"/>
                  </a:lnTo>
                  <a:lnTo>
                    <a:pt x="6246" y="299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5902779" y="4200487"/>
              <a:ext cx="571846" cy="103896"/>
            </a:xfrm>
            <a:custGeom>
              <a:avLst/>
              <a:gdLst/>
              <a:ahLst/>
              <a:cxnLst/>
              <a:rect l="l" t="t" r="r" b="b"/>
              <a:pathLst>
                <a:path w="19842" h="3605" extrusionOk="0">
                  <a:moveTo>
                    <a:pt x="4175" y="0"/>
                  </a:moveTo>
                  <a:lnTo>
                    <a:pt x="1249" y="2998"/>
                  </a:lnTo>
                  <a:lnTo>
                    <a:pt x="125" y="1856"/>
                  </a:lnTo>
                  <a:cubicBezTo>
                    <a:pt x="72" y="2016"/>
                    <a:pt x="36" y="2177"/>
                    <a:pt x="0" y="2337"/>
                  </a:cubicBezTo>
                  <a:lnTo>
                    <a:pt x="1249" y="3604"/>
                  </a:lnTo>
                  <a:lnTo>
                    <a:pt x="4175" y="607"/>
                  </a:lnTo>
                  <a:lnTo>
                    <a:pt x="7102" y="3604"/>
                  </a:lnTo>
                  <a:lnTo>
                    <a:pt x="10028" y="607"/>
                  </a:lnTo>
                  <a:lnTo>
                    <a:pt x="12954" y="3604"/>
                  </a:lnTo>
                  <a:lnTo>
                    <a:pt x="15880" y="607"/>
                  </a:lnTo>
                  <a:lnTo>
                    <a:pt x="18806" y="3604"/>
                  </a:lnTo>
                  <a:lnTo>
                    <a:pt x="19841" y="2480"/>
                  </a:lnTo>
                  <a:cubicBezTo>
                    <a:pt x="19806" y="2337"/>
                    <a:pt x="19770" y="2195"/>
                    <a:pt x="19734" y="2052"/>
                  </a:cubicBezTo>
                  <a:lnTo>
                    <a:pt x="18806" y="2998"/>
                  </a:lnTo>
                  <a:lnTo>
                    <a:pt x="15880" y="0"/>
                  </a:lnTo>
                  <a:lnTo>
                    <a:pt x="12954" y="2998"/>
                  </a:lnTo>
                  <a:lnTo>
                    <a:pt x="10028" y="0"/>
                  </a:lnTo>
                  <a:lnTo>
                    <a:pt x="7102" y="2998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5893009" y="4289943"/>
              <a:ext cx="590349" cy="103896"/>
            </a:xfrm>
            <a:custGeom>
              <a:avLst/>
              <a:gdLst/>
              <a:ahLst/>
              <a:cxnLst/>
              <a:rect l="l" t="t" r="r" b="b"/>
              <a:pathLst>
                <a:path w="20484" h="3605" extrusionOk="0">
                  <a:moveTo>
                    <a:pt x="4514" y="1"/>
                  </a:moveTo>
                  <a:lnTo>
                    <a:pt x="1588" y="2998"/>
                  </a:lnTo>
                  <a:lnTo>
                    <a:pt x="18" y="1392"/>
                  </a:lnTo>
                  <a:cubicBezTo>
                    <a:pt x="18" y="1517"/>
                    <a:pt x="0" y="1660"/>
                    <a:pt x="0" y="1803"/>
                  </a:cubicBezTo>
                  <a:cubicBezTo>
                    <a:pt x="0" y="1874"/>
                    <a:pt x="18" y="1945"/>
                    <a:pt x="18" y="2017"/>
                  </a:cubicBezTo>
                  <a:lnTo>
                    <a:pt x="1588" y="3605"/>
                  </a:lnTo>
                  <a:lnTo>
                    <a:pt x="4514" y="607"/>
                  </a:lnTo>
                  <a:lnTo>
                    <a:pt x="7441" y="3605"/>
                  </a:lnTo>
                  <a:lnTo>
                    <a:pt x="10367" y="607"/>
                  </a:lnTo>
                  <a:lnTo>
                    <a:pt x="13293" y="3605"/>
                  </a:lnTo>
                  <a:lnTo>
                    <a:pt x="16219" y="607"/>
                  </a:lnTo>
                  <a:lnTo>
                    <a:pt x="19145" y="3605"/>
                  </a:lnTo>
                  <a:lnTo>
                    <a:pt x="20466" y="2177"/>
                  </a:lnTo>
                  <a:cubicBezTo>
                    <a:pt x="20484" y="2053"/>
                    <a:pt x="20484" y="1928"/>
                    <a:pt x="20484" y="1803"/>
                  </a:cubicBezTo>
                  <a:cubicBezTo>
                    <a:pt x="20484" y="1749"/>
                    <a:pt x="20484" y="1696"/>
                    <a:pt x="20484" y="1624"/>
                  </a:cubicBezTo>
                  <a:lnTo>
                    <a:pt x="19145" y="2998"/>
                  </a:lnTo>
                  <a:lnTo>
                    <a:pt x="16219" y="1"/>
                  </a:lnTo>
                  <a:lnTo>
                    <a:pt x="13293" y="2998"/>
                  </a:lnTo>
                  <a:lnTo>
                    <a:pt x="10367" y="1"/>
                  </a:lnTo>
                  <a:lnTo>
                    <a:pt x="7441" y="2998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5908428" y="4379428"/>
              <a:ext cx="556428" cy="103896"/>
            </a:xfrm>
            <a:custGeom>
              <a:avLst/>
              <a:gdLst/>
              <a:ahLst/>
              <a:cxnLst/>
              <a:rect l="l" t="t" r="r" b="b"/>
              <a:pathLst>
                <a:path w="19307" h="3605" extrusionOk="0">
                  <a:moveTo>
                    <a:pt x="3979" y="0"/>
                  </a:moveTo>
                  <a:lnTo>
                    <a:pt x="1053" y="2998"/>
                  </a:lnTo>
                  <a:lnTo>
                    <a:pt x="0" y="1909"/>
                  </a:lnTo>
                  <a:lnTo>
                    <a:pt x="0" y="1909"/>
                  </a:lnTo>
                  <a:cubicBezTo>
                    <a:pt x="107" y="2266"/>
                    <a:pt x="250" y="2605"/>
                    <a:pt x="393" y="2944"/>
                  </a:cubicBezTo>
                  <a:lnTo>
                    <a:pt x="1053" y="3604"/>
                  </a:lnTo>
                  <a:lnTo>
                    <a:pt x="3979" y="607"/>
                  </a:lnTo>
                  <a:lnTo>
                    <a:pt x="6906" y="3604"/>
                  </a:lnTo>
                  <a:lnTo>
                    <a:pt x="9832" y="607"/>
                  </a:lnTo>
                  <a:lnTo>
                    <a:pt x="12758" y="3604"/>
                  </a:lnTo>
                  <a:lnTo>
                    <a:pt x="15684" y="607"/>
                  </a:lnTo>
                  <a:lnTo>
                    <a:pt x="18610" y="3604"/>
                  </a:lnTo>
                  <a:lnTo>
                    <a:pt x="18807" y="3390"/>
                  </a:lnTo>
                  <a:cubicBezTo>
                    <a:pt x="18985" y="3034"/>
                    <a:pt x="19163" y="2677"/>
                    <a:pt x="19306" y="2302"/>
                  </a:cubicBezTo>
                  <a:lnTo>
                    <a:pt x="19306" y="2302"/>
                  </a:lnTo>
                  <a:lnTo>
                    <a:pt x="18610" y="2998"/>
                  </a:lnTo>
                  <a:lnTo>
                    <a:pt x="15684" y="0"/>
                  </a:lnTo>
                  <a:lnTo>
                    <a:pt x="12758" y="2998"/>
                  </a:lnTo>
                  <a:lnTo>
                    <a:pt x="9832" y="0"/>
                  </a:lnTo>
                  <a:lnTo>
                    <a:pt x="6906" y="2998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5962407" y="4468885"/>
              <a:ext cx="455125" cy="103925"/>
            </a:xfrm>
            <a:custGeom>
              <a:avLst/>
              <a:gdLst/>
              <a:ahLst/>
              <a:cxnLst/>
              <a:rect l="l" t="t" r="r" b="b"/>
              <a:pathLst>
                <a:path w="15792" h="3606" extrusionOk="0">
                  <a:moveTo>
                    <a:pt x="2106" y="1"/>
                  </a:moveTo>
                  <a:lnTo>
                    <a:pt x="1" y="2178"/>
                  </a:lnTo>
                  <a:cubicBezTo>
                    <a:pt x="90" y="2285"/>
                    <a:pt x="179" y="2392"/>
                    <a:pt x="269" y="2481"/>
                  </a:cubicBezTo>
                  <a:lnTo>
                    <a:pt x="2106" y="608"/>
                  </a:lnTo>
                  <a:lnTo>
                    <a:pt x="5033" y="3605"/>
                  </a:lnTo>
                  <a:lnTo>
                    <a:pt x="7959" y="608"/>
                  </a:lnTo>
                  <a:lnTo>
                    <a:pt x="10885" y="3605"/>
                  </a:lnTo>
                  <a:lnTo>
                    <a:pt x="13811" y="608"/>
                  </a:lnTo>
                  <a:lnTo>
                    <a:pt x="15524" y="2356"/>
                  </a:lnTo>
                  <a:cubicBezTo>
                    <a:pt x="15613" y="2249"/>
                    <a:pt x="15702" y="2142"/>
                    <a:pt x="15792" y="2035"/>
                  </a:cubicBezTo>
                  <a:lnTo>
                    <a:pt x="13811" y="1"/>
                  </a:lnTo>
                  <a:lnTo>
                    <a:pt x="10885" y="2998"/>
                  </a:lnTo>
                  <a:lnTo>
                    <a:pt x="7959" y="1"/>
                  </a:lnTo>
                  <a:lnTo>
                    <a:pt x="5033" y="299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6122847" y="4558370"/>
              <a:ext cx="136809" cy="74067"/>
            </a:xfrm>
            <a:custGeom>
              <a:avLst/>
              <a:gdLst/>
              <a:ahLst/>
              <a:cxnLst/>
              <a:rect l="l" t="t" r="r" b="b"/>
              <a:pathLst>
                <a:path w="4747" h="2570" extrusionOk="0">
                  <a:moveTo>
                    <a:pt x="2392" y="0"/>
                  </a:moveTo>
                  <a:lnTo>
                    <a:pt x="1" y="2463"/>
                  </a:lnTo>
                  <a:cubicBezTo>
                    <a:pt x="161" y="2498"/>
                    <a:pt x="322" y="2534"/>
                    <a:pt x="483" y="2570"/>
                  </a:cubicBezTo>
                  <a:lnTo>
                    <a:pt x="2392" y="607"/>
                  </a:lnTo>
                  <a:lnTo>
                    <a:pt x="4265" y="2534"/>
                  </a:lnTo>
                  <a:cubicBezTo>
                    <a:pt x="4426" y="2498"/>
                    <a:pt x="4586" y="2463"/>
                    <a:pt x="4747" y="2427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6308993" y="4558370"/>
              <a:ext cx="64326" cy="52481"/>
            </a:xfrm>
            <a:custGeom>
              <a:avLst/>
              <a:gdLst/>
              <a:ahLst/>
              <a:cxnLst/>
              <a:rect l="l" t="t" r="r" b="b"/>
              <a:pathLst>
                <a:path w="2232" h="1821" extrusionOk="0">
                  <a:moveTo>
                    <a:pt x="1785" y="0"/>
                  </a:moveTo>
                  <a:lnTo>
                    <a:pt x="1" y="1820"/>
                  </a:lnTo>
                  <a:cubicBezTo>
                    <a:pt x="429" y="1642"/>
                    <a:pt x="839" y="1410"/>
                    <a:pt x="1232" y="1178"/>
                  </a:cubicBezTo>
                  <a:lnTo>
                    <a:pt x="1785" y="607"/>
                  </a:lnTo>
                  <a:lnTo>
                    <a:pt x="1892" y="714"/>
                  </a:lnTo>
                  <a:cubicBezTo>
                    <a:pt x="2017" y="643"/>
                    <a:pt x="2124" y="554"/>
                    <a:pt x="2231" y="464"/>
                  </a:cubicBezTo>
                  <a:lnTo>
                    <a:pt x="1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6007164" y="4558370"/>
              <a:ext cx="72021" cy="57611"/>
            </a:xfrm>
            <a:custGeom>
              <a:avLst/>
              <a:gdLst/>
              <a:ahLst/>
              <a:cxnLst/>
              <a:rect l="l" t="t" r="r" b="b"/>
              <a:pathLst>
                <a:path w="2499" h="1999" extrusionOk="0">
                  <a:moveTo>
                    <a:pt x="553" y="0"/>
                  </a:moveTo>
                  <a:lnTo>
                    <a:pt x="0" y="571"/>
                  </a:lnTo>
                  <a:cubicBezTo>
                    <a:pt x="107" y="661"/>
                    <a:pt x="232" y="732"/>
                    <a:pt x="339" y="821"/>
                  </a:cubicBezTo>
                  <a:lnTo>
                    <a:pt x="553" y="607"/>
                  </a:lnTo>
                  <a:lnTo>
                    <a:pt x="1428" y="1499"/>
                  </a:lnTo>
                  <a:cubicBezTo>
                    <a:pt x="1767" y="1678"/>
                    <a:pt x="2124" y="1856"/>
                    <a:pt x="2498" y="1999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3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1953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2"/>
          <p:cNvGrpSpPr/>
          <p:nvPr/>
        </p:nvGrpSpPr>
        <p:grpSpPr>
          <a:xfrm>
            <a:off x="6551850" y="-16"/>
            <a:ext cx="2592150" cy="6858016"/>
            <a:chOff x="6551850" y="-12"/>
            <a:chExt cx="2592150" cy="5143512"/>
          </a:xfrm>
        </p:grpSpPr>
        <p:sp>
          <p:nvSpPr>
            <p:cNvPr id="479" name="Google Shape;479;p32"/>
            <p:cNvSpPr/>
            <p:nvPr/>
          </p:nvSpPr>
          <p:spPr>
            <a:xfrm rot="10800000">
              <a:off x="7125550" y="3144275"/>
              <a:ext cx="2018450" cy="1999225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6551850" y="-12"/>
              <a:ext cx="1924477" cy="670514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2"/>
          <p:cNvSpPr txBox="1">
            <a:spLocks noGrp="1"/>
          </p:cNvSpPr>
          <p:nvPr>
            <p:ph type="title"/>
          </p:nvPr>
        </p:nvSpPr>
        <p:spPr>
          <a:xfrm>
            <a:off x="713223" y="719333"/>
            <a:ext cx="3610800" cy="1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2" name="Google Shape;482;p32"/>
          <p:cNvSpPr txBox="1">
            <a:spLocks noGrp="1"/>
          </p:cNvSpPr>
          <p:nvPr>
            <p:ph type="subTitle" idx="1"/>
          </p:nvPr>
        </p:nvSpPr>
        <p:spPr>
          <a:xfrm>
            <a:off x="713233" y="2130941"/>
            <a:ext cx="3610800" cy="16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3" name="Google Shape;483;p32"/>
          <p:cNvSpPr txBox="1"/>
          <p:nvPr/>
        </p:nvSpPr>
        <p:spPr>
          <a:xfrm>
            <a:off x="713225" y="5476033"/>
            <a:ext cx="40851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000" b="1" u="sng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3932895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3"/>
          <p:cNvGrpSpPr/>
          <p:nvPr/>
        </p:nvGrpSpPr>
        <p:grpSpPr>
          <a:xfrm>
            <a:off x="-208457" y="-836715"/>
            <a:ext cx="9913082" cy="7899209"/>
            <a:chOff x="-208457" y="-627537"/>
            <a:chExt cx="9913082" cy="5924407"/>
          </a:xfrm>
        </p:grpSpPr>
        <p:sp>
          <p:nvSpPr>
            <p:cNvPr id="486" name="Google Shape;486;p33"/>
            <p:cNvSpPr/>
            <p:nvPr/>
          </p:nvSpPr>
          <p:spPr>
            <a:xfrm rot="-5400000">
              <a:off x="681200" y="3640350"/>
              <a:ext cx="766863" cy="2546177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982775" y="-627537"/>
              <a:ext cx="1721850" cy="1783525"/>
            </a:xfrm>
            <a:custGeom>
              <a:avLst/>
              <a:gdLst/>
              <a:ahLst/>
              <a:cxnLst/>
              <a:rect l="l" t="t" r="r" b="b"/>
              <a:pathLst>
                <a:path w="68874" h="71341" extrusionOk="0">
                  <a:moveTo>
                    <a:pt x="15698" y="0"/>
                  </a:moveTo>
                  <a:cubicBezTo>
                    <a:pt x="13939" y="0"/>
                    <a:pt x="12169" y="333"/>
                    <a:pt x="10439" y="1084"/>
                  </a:cubicBezTo>
                  <a:cubicBezTo>
                    <a:pt x="4301" y="3778"/>
                    <a:pt x="1464" y="11022"/>
                    <a:pt x="857" y="17713"/>
                  </a:cubicBezTo>
                  <a:cubicBezTo>
                    <a:pt x="1" y="27206"/>
                    <a:pt x="2338" y="36823"/>
                    <a:pt x="6513" y="45405"/>
                  </a:cubicBezTo>
                  <a:cubicBezTo>
                    <a:pt x="10171" y="52899"/>
                    <a:pt x="15310" y="59804"/>
                    <a:pt x="22090" y="64675"/>
                  </a:cubicBezTo>
                  <a:cubicBezTo>
                    <a:pt x="27869" y="68801"/>
                    <a:pt x="34899" y="71340"/>
                    <a:pt x="41963" y="71340"/>
                  </a:cubicBezTo>
                  <a:cubicBezTo>
                    <a:pt x="43208" y="71340"/>
                    <a:pt x="44455" y="71261"/>
                    <a:pt x="45696" y="71098"/>
                  </a:cubicBezTo>
                  <a:cubicBezTo>
                    <a:pt x="53957" y="69992"/>
                    <a:pt x="61808" y="64835"/>
                    <a:pt x="65287" y="57252"/>
                  </a:cubicBezTo>
                  <a:cubicBezTo>
                    <a:pt x="68873" y="49420"/>
                    <a:pt x="67446" y="39802"/>
                    <a:pt x="62628" y="32683"/>
                  </a:cubicBezTo>
                  <a:cubicBezTo>
                    <a:pt x="57133" y="24565"/>
                    <a:pt x="49246" y="22816"/>
                    <a:pt x="41538" y="17749"/>
                  </a:cubicBezTo>
                  <a:cubicBezTo>
                    <a:pt x="36881" y="14698"/>
                    <a:pt x="33527" y="10077"/>
                    <a:pt x="29477" y="6258"/>
                  </a:cubicBezTo>
                  <a:cubicBezTo>
                    <a:pt x="29209" y="5991"/>
                    <a:pt x="28924" y="5741"/>
                    <a:pt x="28638" y="5491"/>
                  </a:cubicBezTo>
                  <a:lnTo>
                    <a:pt x="28638" y="5509"/>
                  </a:lnTo>
                  <a:cubicBezTo>
                    <a:pt x="25051" y="2390"/>
                    <a:pt x="20414" y="0"/>
                    <a:pt x="15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 rot="-5400000">
              <a:off x="138725" y="-483850"/>
              <a:ext cx="1051384" cy="1124393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3"/>
          <p:cNvGrpSpPr/>
          <p:nvPr/>
        </p:nvGrpSpPr>
        <p:grpSpPr>
          <a:xfrm>
            <a:off x="7952124" y="657710"/>
            <a:ext cx="957310" cy="1330777"/>
            <a:chOff x="5893009" y="4046735"/>
            <a:chExt cx="590349" cy="615531"/>
          </a:xfrm>
        </p:grpSpPr>
        <p:sp>
          <p:nvSpPr>
            <p:cNvPr id="490" name="Google Shape;490;p33"/>
            <p:cNvSpPr/>
            <p:nvPr/>
          </p:nvSpPr>
          <p:spPr>
            <a:xfrm>
              <a:off x="6245763" y="4592319"/>
              <a:ext cx="98737" cy="69946"/>
            </a:xfrm>
            <a:custGeom>
              <a:avLst/>
              <a:gdLst/>
              <a:ahLst/>
              <a:cxnLst/>
              <a:rect l="l" t="t" r="r" b="b"/>
              <a:pathLst>
                <a:path w="3426" h="2427" extrusionOk="0">
                  <a:moveTo>
                    <a:pt x="3426" y="0"/>
                  </a:moveTo>
                  <a:lnTo>
                    <a:pt x="3426" y="0"/>
                  </a:lnTo>
                  <a:cubicBezTo>
                    <a:pt x="3033" y="232"/>
                    <a:pt x="2623" y="446"/>
                    <a:pt x="2213" y="642"/>
                  </a:cubicBezTo>
                  <a:lnTo>
                    <a:pt x="1053" y="1838"/>
                  </a:lnTo>
                  <a:lnTo>
                    <a:pt x="482" y="1249"/>
                  </a:lnTo>
                  <a:cubicBezTo>
                    <a:pt x="321" y="1285"/>
                    <a:pt x="161" y="1320"/>
                    <a:pt x="0" y="1356"/>
                  </a:cubicBezTo>
                  <a:lnTo>
                    <a:pt x="1053" y="2427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048290" y="4601570"/>
              <a:ext cx="88477" cy="60695"/>
            </a:xfrm>
            <a:custGeom>
              <a:avLst/>
              <a:gdLst/>
              <a:ahLst/>
              <a:cxnLst/>
              <a:rect l="l" t="t" r="r" b="b"/>
              <a:pathLst>
                <a:path w="3070" h="2106" extrusionOk="0">
                  <a:moveTo>
                    <a:pt x="1" y="0"/>
                  </a:moveTo>
                  <a:lnTo>
                    <a:pt x="2053" y="2106"/>
                  </a:lnTo>
                  <a:lnTo>
                    <a:pt x="3070" y="1071"/>
                  </a:lnTo>
                  <a:cubicBezTo>
                    <a:pt x="2909" y="1035"/>
                    <a:pt x="2748" y="999"/>
                    <a:pt x="2588" y="964"/>
                  </a:cubicBezTo>
                  <a:lnTo>
                    <a:pt x="2053" y="1517"/>
                  </a:lnTo>
                  <a:lnTo>
                    <a:pt x="1071" y="500"/>
                  </a:lnTo>
                  <a:cubicBezTo>
                    <a:pt x="697" y="357"/>
                    <a:pt x="340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016934" y="4575863"/>
              <a:ext cx="31385" cy="25736"/>
            </a:xfrm>
            <a:custGeom>
              <a:avLst/>
              <a:gdLst/>
              <a:ahLst/>
              <a:cxnLst/>
              <a:rect l="l" t="t" r="r" b="b"/>
              <a:pathLst>
                <a:path w="1089" h="893" extrusionOk="0">
                  <a:moveTo>
                    <a:pt x="214" y="0"/>
                  </a:moveTo>
                  <a:lnTo>
                    <a:pt x="0" y="214"/>
                  </a:lnTo>
                  <a:cubicBezTo>
                    <a:pt x="357" y="464"/>
                    <a:pt x="714" y="696"/>
                    <a:pt x="1089" y="89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44499" y="4575863"/>
              <a:ext cx="19050" cy="16485"/>
            </a:xfrm>
            <a:custGeom>
              <a:avLst/>
              <a:gdLst/>
              <a:ahLst/>
              <a:cxnLst/>
              <a:rect l="l" t="t" r="r" b="b"/>
              <a:pathLst>
                <a:path w="661" h="572" extrusionOk="0">
                  <a:moveTo>
                    <a:pt x="553" y="0"/>
                  </a:moveTo>
                  <a:lnTo>
                    <a:pt x="0" y="571"/>
                  </a:lnTo>
                  <a:cubicBezTo>
                    <a:pt x="232" y="428"/>
                    <a:pt x="446" y="268"/>
                    <a:pt x="660" y="10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199997" y="4046735"/>
              <a:ext cx="121390" cy="78707"/>
            </a:xfrm>
            <a:custGeom>
              <a:avLst/>
              <a:gdLst/>
              <a:ahLst/>
              <a:cxnLst/>
              <a:rect l="l" t="t" r="r" b="b"/>
              <a:pathLst>
                <a:path w="4212" h="2731" extrusionOk="0">
                  <a:moveTo>
                    <a:pt x="0" y="0"/>
                  </a:moveTo>
                  <a:lnTo>
                    <a:pt x="2641" y="2712"/>
                  </a:lnTo>
                  <a:lnTo>
                    <a:pt x="2641" y="2730"/>
                  </a:lnTo>
                  <a:lnTo>
                    <a:pt x="4211" y="1106"/>
                  </a:lnTo>
                  <a:cubicBezTo>
                    <a:pt x="4086" y="1035"/>
                    <a:pt x="3943" y="964"/>
                    <a:pt x="3819" y="910"/>
                  </a:cubicBezTo>
                  <a:lnTo>
                    <a:pt x="2641" y="2123"/>
                  </a:lnTo>
                  <a:lnTo>
                    <a:pt x="625" y="54"/>
                  </a:lnTo>
                  <a:cubicBezTo>
                    <a:pt x="428" y="36"/>
                    <a:pt x="214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6059616" y="4046735"/>
              <a:ext cx="123955" cy="78707"/>
            </a:xfrm>
            <a:custGeom>
              <a:avLst/>
              <a:gdLst/>
              <a:ahLst/>
              <a:cxnLst/>
              <a:rect l="l" t="t" r="r" b="b"/>
              <a:pathLst>
                <a:path w="4301" h="2731" extrusionOk="0">
                  <a:moveTo>
                    <a:pt x="4300" y="0"/>
                  </a:moveTo>
                  <a:cubicBezTo>
                    <a:pt x="4104" y="0"/>
                    <a:pt x="3890" y="18"/>
                    <a:pt x="3694" y="36"/>
                  </a:cubicBezTo>
                  <a:lnTo>
                    <a:pt x="1660" y="2123"/>
                  </a:lnTo>
                  <a:lnTo>
                    <a:pt x="411" y="839"/>
                  </a:lnTo>
                  <a:cubicBezTo>
                    <a:pt x="268" y="892"/>
                    <a:pt x="143" y="964"/>
                    <a:pt x="0" y="1017"/>
                  </a:cubicBezTo>
                  <a:lnTo>
                    <a:pt x="1660" y="273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5927449" y="4111002"/>
              <a:ext cx="523515" cy="103896"/>
            </a:xfrm>
            <a:custGeom>
              <a:avLst/>
              <a:gdLst/>
              <a:ahLst/>
              <a:cxnLst/>
              <a:rect l="l" t="t" r="r" b="b"/>
              <a:pathLst>
                <a:path w="18165" h="3605" extrusionOk="0">
                  <a:moveTo>
                    <a:pt x="3319" y="0"/>
                  </a:moveTo>
                  <a:lnTo>
                    <a:pt x="393" y="2998"/>
                  </a:lnTo>
                  <a:lnTo>
                    <a:pt x="233" y="2820"/>
                  </a:lnTo>
                  <a:cubicBezTo>
                    <a:pt x="143" y="2944"/>
                    <a:pt x="72" y="3087"/>
                    <a:pt x="1" y="3212"/>
                  </a:cubicBezTo>
                  <a:lnTo>
                    <a:pt x="393" y="3605"/>
                  </a:lnTo>
                  <a:lnTo>
                    <a:pt x="3319" y="589"/>
                  </a:lnTo>
                  <a:lnTo>
                    <a:pt x="6246" y="3605"/>
                  </a:lnTo>
                  <a:lnTo>
                    <a:pt x="9172" y="589"/>
                  </a:lnTo>
                  <a:lnTo>
                    <a:pt x="12098" y="3605"/>
                  </a:lnTo>
                  <a:lnTo>
                    <a:pt x="15024" y="589"/>
                  </a:lnTo>
                  <a:lnTo>
                    <a:pt x="17950" y="3605"/>
                  </a:lnTo>
                  <a:lnTo>
                    <a:pt x="18164" y="3355"/>
                  </a:lnTo>
                  <a:cubicBezTo>
                    <a:pt x="18111" y="3230"/>
                    <a:pt x="18040" y="3105"/>
                    <a:pt x="17968" y="2980"/>
                  </a:cubicBezTo>
                  <a:lnTo>
                    <a:pt x="17950" y="2998"/>
                  </a:lnTo>
                  <a:lnTo>
                    <a:pt x="15024" y="0"/>
                  </a:lnTo>
                  <a:lnTo>
                    <a:pt x="12098" y="2998"/>
                  </a:lnTo>
                  <a:lnTo>
                    <a:pt x="9172" y="0"/>
                  </a:lnTo>
                  <a:lnTo>
                    <a:pt x="6246" y="299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902779" y="4200487"/>
              <a:ext cx="571846" cy="103896"/>
            </a:xfrm>
            <a:custGeom>
              <a:avLst/>
              <a:gdLst/>
              <a:ahLst/>
              <a:cxnLst/>
              <a:rect l="l" t="t" r="r" b="b"/>
              <a:pathLst>
                <a:path w="19842" h="3605" extrusionOk="0">
                  <a:moveTo>
                    <a:pt x="4175" y="0"/>
                  </a:moveTo>
                  <a:lnTo>
                    <a:pt x="1249" y="2998"/>
                  </a:lnTo>
                  <a:lnTo>
                    <a:pt x="125" y="1856"/>
                  </a:lnTo>
                  <a:cubicBezTo>
                    <a:pt x="72" y="2016"/>
                    <a:pt x="36" y="2177"/>
                    <a:pt x="0" y="2337"/>
                  </a:cubicBezTo>
                  <a:lnTo>
                    <a:pt x="1249" y="3604"/>
                  </a:lnTo>
                  <a:lnTo>
                    <a:pt x="4175" y="607"/>
                  </a:lnTo>
                  <a:lnTo>
                    <a:pt x="7102" y="3604"/>
                  </a:lnTo>
                  <a:lnTo>
                    <a:pt x="10028" y="607"/>
                  </a:lnTo>
                  <a:lnTo>
                    <a:pt x="12954" y="3604"/>
                  </a:lnTo>
                  <a:lnTo>
                    <a:pt x="15880" y="607"/>
                  </a:lnTo>
                  <a:lnTo>
                    <a:pt x="18806" y="3604"/>
                  </a:lnTo>
                  <a:lnTo>
                    <a:pt x="19841" y="2480"/>
                  </a:lnTo>
                  <a:cubicBezTo>
                    <a:pt x="19806" y="2337"/>
                    <a:pt x="19770" y="2195"/>
                    <a:pt x="19734" y="2052"/>
                  </a:cubicBezTo>
                  <a:lnTo>
                    <a:pt x="18806" y="2998"/>
                  </a:lnTo>
                  <a:lnTo>
                    <a:pt x="15880" y="0"/>
                  </a:lnTo>
                  <a:lnTo>
                    <a:pt x="12954" y="2998"/>
                  </a:lnTo>
                  <a:lnTo>
                    <a:pt x="10028" y="0"/>
                  </a:lnTo>
                  <a:lnTo>
                    <a:pt x="7102" y="2998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893009" y="4289943"/>
              <a:ext cx="590349" cy="103896"/>
            </a:xfrm>
            <a:custGeom>
              <a:avLst/>
              <a:gdLst/>
              <a:ahLst/>
              <a:cxnLst/>
              <a:rect l="l" t="t" r="r" b="b"/>
              <a:pathLst>
                <a:path w="20484" h="3605" extrusionOk="0">
                  <a:moveTo>
                    <a:pt x="4514" y="1"/>
                  </a:moveTo>
                  <a:lnTo>
                    <a:pt x="1588" y="2998"/>
                  </a:lnTo>
                  <a:lnTo>
                    <a:pt x="18" y="1392"/>
                  </a:lnTo>
                  <a:cubicBezTo>
                    <a:pt x="18" y="1517"/>
                    <a:pt x="0" y="1660"/>
                    <a:pt x="0" y="1803"/>
                  </a:cubicBezTo>
                  <a:cubicBezTo>
                    <a:pt x="0" y="1874"/>
                    <a:pt x="18" y="1945"/>
                    <a:pt x="18" y="2017"/>
                  </a:cubicBezTo>
                  <a:lnTo>
                    <a:pt x="1588" y="3605"/>
                  </a:lnTo>
                  <a:lnTo>
                    <a:pt x="4514" y="607"/>
                  </a:lnTo>
                  <a:lnTo>
                    <a:pt x="7441" y="3605"/>
                  </a:lnTo>
                  <a:lnTo>
                    <a:pt x="10367" y="607"/>
                  </a:lnTo>
                  <a:lnTo>
                    <a:pt x="13293" y="3605"/>
                  </a:lnTo>
                  <a:lnTo>
                    <a:pt x="16219" y="607"/>
                  </a:lnTo>
                  <a:lnTo>
                    <a:pt x="19145" y="3605"/>
                  </a:lnTo>
                  <a:lnTo>
                    <a:pt x="20466" y="2177"/>
                  </a:lnTo>
                  <a:cubicBezTo>
                    <a:pt x="20484" y="2053"/>
                    <a:pt x="20484" y="1928"/>
                    <a:pt x="20484" y="1803"/>
                  </a:cubicBezTo>
                  <a:cubicBezTo>
                    <a:pt x="20484" y="1749"/>
                    <a:pt x="20484" y="1696"/>
                    <a:pt x="20484" y="1624"/>
                  </a:cubicBezTo>
                  <a:lnTo>
                    <a:pt x="19145" y="2998"/>
                  </a:lnTo>
                  <a:lnTo>
                    <a:pt x="16219" y="1"/>
                  </a:lnTo>
                  <a:lnTo>
                    <a:pt x="13293" y="2998"/>
                  </a:lnTo>
                  <a:lnTo>
                    <a:pt x="10367" y="1"/>
                  </a:lnTo>
                  <a:lnTo>
                    <a:pt x="7441" y="2998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908428" y="4379428"/>
              <a:ext cx="556428" cy="103896"/>
            </a:xfrm>
            <a:custGeom>
              <a:avLst/>
              <a:gdLst/>
              <a:ahLst/>
              <a:cxnLst/>
              <a:rect l="l" t="t" r="r" b="b"/>
              <a:pathLst>
                <a:path w="19307" h="3605" extrusionOk="0">
                  <a:moveTo>
                    <a:pt x="3979" y="0"/>
                  </a:moveTo>
                  <a:lnTo>
                    <a:pt x="1053" y="2998"/>
                  </a:lnTo>
                  <a:lnTo>
                    <a:pt x="0" y="1909"/>
                  </a:lnTo>
                  <a:lnTo>
                    <a:pt x="0" y="1909"/>
                  </a:lnTo>
                  <a:cubicBezTo>
                    <a:pt x="107" y="2266"/>
                    <a:pt x="250" y="2605"/>
                    <a:pt x="393" y="2944"/>
                  </a:cubicBezTo>
                  <a:lnTo>
                    <a:pt x="1053" y="3604"/>
                  </a:lnTo>
                  <a:lnTo>
                    <a:pt x="3979" y="607"/>
                  </a:lnTo>
                  <a:lnTo>
                    <a:pt x="6906" y="3604"/>
                  </a:lnTo>
                  <a:lnTo>
                    <a:pt x="9832" y="607"/>
                  </a:lnTo>
                  <a:lnTo>
                    <a:pt x="12758" y="3604"/>
                  </a:lnTo>
                  <a:lnTo>
                    <a:pt x="15684" y="607"/>
                  </a:lnTo>
                  <a:lnTo>
                    <a:pt x="18610" y="3604"/>
                  </a:lnTo>
                  <a:lnTo>
                    <a:pt x="18807" y="3390"/>
                  </a:lnTo>
                  <a:cubicBezTo>
                    <a:pt x="18985" y="3034"/>
                    <a:pt x="19163" y="2677"/>
                    <a:pt x="19306" y="2302"/>
                  </a:cubicBezTo>
                  <a:lnTo>
                    <a:pt x="19306" y="2302"/>
                  </a:lnTo>
                  <a:lnTo>
                    <a:pt x="18610" y="2998"/>
                  </a:lnTo>
                  <a:lnTo>
                    <a:pt x="15684" y="0"/>
                  </a:lnTo>
                  <a:lnTo>
                    <a:pt x="12758" y="2998"/>
                  </a:lnTo>
                  <a:lnTo>
                    <a:pt x="9832" y="0"/>
                  </a:lnTo>
                  <a:lnTo>
                    <a:pt x="6906" y="2998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962407" y="4468885"/>
              <a:ext cx="455125" cy="103925"/>
            </a:xfrm>
            <a:custGeom>
              <a:avLst/>
              <a:gdLst/>
              <a:ahLst/>
              <a:cxnLst/>
              <a:rect l="l" t="t" r="r" b="b"/>
              <a:pathLst>
                <a:path w="15792" h="3606" extrusionOk="0">
                  <a:moveTo>
                    <a:pt x="2106" y="1"/>
                  </a:moveTo>
                  <a:lnTo>
                    <a:pt x="1" y="2178"/>
                  </a:lnTo>
                  <a:cubicBezTo>
                    <a:pt x="90" y="2285"/>
                    <a:pt x="179" y="2392"/>
                    <a:pt x="269" y="2481"/>
                  </a:cubicBezTo>
                  <a:lnTo>
                    <a:pt x="2106" y="608"/>
                  </a:lnTo>
                  <a:lnTo>
                    <a:pt x="5033" y="3605"/>
                  </a:lnTo>
                  <a:lnTo>
                    <a:pt x="7959" y="608"/>
                  </a:lnTo>
                  <a:lnTo>
                    <a:pt x="10885" y="3605"/>
                  </a:lnTo>
                  <a:lnTo>
                    <a:pt x="13811" y="608"/>
                  </a:lnTo>
                  <a:lnTo>
                    <a:pt x="15524" y="2356"/>
                  </a:lnTo>
                  <a:cubicBezTo>
                    <a:pt x="15613" y="2249"/>
                    <a:pt x="15702" y="2142"/>
                    <a:pt x="15792" y="2035"/>
                  </a:cubicBezTo>
                  <a:lnTo>
                    <a:pt x="13811" y="1"/>
                  </a:lnTo>
                  <a:lnTo>
                    <a:pt x="10885" y="2998"/>
                  </a:lnTo>
                  <a:lnTo>
                    <a:pt x="7959" y="1"/>
                  </a:lnTo>
                  <a:lnTo>
                    <a:pt x="5033" y="299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6122847" y="4558370"/>
              <a:ext cx="136809" cy="74067"/>
            </a:xfrm>
            <a:custGeom>
              <a:avLst/>
              <a:gdLst/>
              <a:ahLst/>
              <a:cxnLst/>
              <a:rect l="l" t="t" r="r" b="b"/>
              <a:pathLst>
                <a:path w="4747" h="2570" extrusionOk="0">
                  <a:moveTo>
                    <a:pt x="2392" y="0"/>
                  </a:moveTo>
                  <a:lnTo>
                    <a:pt x="1" y="2463"/>
                  </a:lnTo>
                  <a:cubicBezTo>
                    <a:pt x="161" y="2498"/>
                    <a:pt x="322" y="2534"/>
                    <a:pt x="483" y="2570"/>
                  </a:cubicBezTo>
                  <a:lnTo>
                    <a:pt x="2392" y="607"/>
                  </a:lnTo>
                  <a:lnTo>
                    <a:pt x="4265" y="2534"/>
                  </a:lnTo>
                  <a:cubicBezTo>
                    <a:pt x="4426" y="2498"/>
                    <a:pt x="4586" y="2463"/>
                    <a:pt x="4747" y="2427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308993" y="4558370"/>
              <a:ext cx="64326" cy="52481"/>
            </a:xfrm>
            <a:custGeom>
              <a:avLst/>
              <a:gdLst/>
              <a:ahLst/>
              <a:cxnLst/>
              <a:rect l="l" t="t" r="r" b="b"/>
              <a:pathLst>
                <a:path w="2232" h="1821" extrusionOk="0">
                  <a:moveTo>
                    <a:pt x="1785" y="0"/>
                  </a:moveTo>
                  <a:lnTo>
                    <a:pt x="1" y="1820"/>
                  </a:lnTo>
                  <a:cubicBezTo>
                    <a:pt x="429" y="1642"/>
                    <a:pt x="839" y="1410"/>
                    <a:pt x="1232" y="1178"/>
                  </a:cubicBezTo>
                  <a:lnTo>
                    <a:pt x="1785" y="607"/>
                  </a:lnTo>
                  <a:lnTo>
                    <a:pt x="1892" y="714"/>
                  </a:lnTo>
                  <a:cubicBezTo>
                    <a:pt x="2017" y="643"/>
                    <a:pt x="2124" y="554"/>
                    <a:pt x="2231" y="464"/>
                  </a:cubicBezTo>
                  <a:lnTo>
                    <a:pt x="1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007164" y="4558370"/>
              <a:ext cx="72021" cy="57611"/>
            </a:xfrm>
            <a:custGeom>
              <a:avLst/>
              <a:gdLst/>
              <a:ahLst/>
              <a:cxnLst/>
              <a:rect l="l" t="t" r="r" b="b"/>
              <a:pathLst>
                <a:path w="2499" h="1999" extrusionOk="0">
                  <a:moveTo>
                    <a:pt x="553" y="0"/>
                  </a:moveTo>
                  <a:lnTo>
                    <a:pt x="0" y="571"/>
                  </a:lnTo>
                  <a:cubicBezTo>
                    <a:pt x="107" y="661"/>
                    <a:pt x="232" y="732"/>
                    <a:pt x="339" y="821"/>
                  </a:cubicBezTo>
                  <a:lnTo>
                    <a:pt x="553" y="607"/>
                  </a:lnTo>
                  <a:lnTo>
                    <a:pt x="1428" y="1499"/>
                  </a:lnTo>
                  <a:cubicBezTo>
                    <a:pt x="1767" y="1678"/>
                    <a:pt x="2124" y="1856"/>
                    <a:pt x="2498" y="1999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888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34"/>
          <p:cNvGrpSpPr/>
          <p:nvPr/>
        </p:nvGrpSpPr>
        <p:grpSpPr>
          <a:xfrm>
            <a:off x="-539275" y="-279533"/>
            <a:ext cx="9297930" cy="7763428"/>
            <a:chOff x="-539275" y="-209650"/>
            <a:chExt cx="9297930" cy="5822571"/>
          </a:xfrm>
        </p:grpSpPr>
        <p:sp>
          <p:nvSpPr>
            <p:cNvPr id="506" name="Google Shape;506;p34"/>
            <p:cNvSpPr/>
            <p:nvPr/>
          </p:nvSpPr>
          <p:spPr>
            <a:xfrm>
              <a:off x="7688450" y="4468400"/>
              <a:ext cx="1070205" cy="1144521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542975" y="828275"/>
              <a:ext cx="530878" cy="579799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-539275" y="-209650"/>
              <a:ext cx="1466799" cy="1300698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34"/>
          <p:cNvSpPr/>
          <p:nvPr/>
        </p:nvSpPr>
        <p:spPr>
          <a:xfrm>
            <a:off x="8276113" y="5056610"/>
            <a:ext cx="828992" cy="2293173"/>
          </a:xfrm>
          <a:custGeom>
            <a:avLst/>
            <a:gdLst/>
            <a:ahLst/>
            <a:cxnLst/>
            <a:rect l="l" t="t" r="r" b="b"/>
            <a:pathLst>
              <a:path w="20270" h="42056" extrusionOk="0">
                <a:moveTo>
                  <a:pt x="13668" y="1097"/>
                </a:moveTo>
                <a:lnTo>
                  <a:pt x="13668" y="1097"/>
                </a:lnTo>
                <a:cubicBezTo>
                  <a:pt x="13472" y="1686"/>
                  <a:pt x="13329" y="2293"/>
                  <a:pt x="13204" y="2882"/>
                </a:cubicBezTo>
                <a:cubicBezTo>
                  <a:pt x="13061" y="3488"/>
                  <a:pt x="12954" y="4077"/>
                  <a:pt x="12812" y="4702"/>
                </a:cubicBezTo>
                <a:cubicBezTo>
                  <a:pt x="12722" y="4505"/>
                  <a:pt x="12722" y="4327"/>
                  <a:pt x="12705" y="4148"/>
                </a:cubicBezTo>
                <a:cubicBezTo>
                  <a:pt x="12651" y="3774"/>
                  <a:pt x="12633" y="3381"/>
                  <a:pt x="12544" y="3024"/>
                </a:cubicBezTo>
                <a:cubicBezTo>
                  <a:pt x="12508" y="2810"/>
                  <a:pt x="12580" y="2667"/>
                  <a:pt x="12669" y="2525"/>
                </a:cubicBezTo>
                <a:cubicBezTo>
                  <a:pt x="12990" y="2025"/>
                  <a:pt x="13311" y="1543"/>
                  <a:pt x="13668" y="1097"/>
                </a:cubicBezTo>
                <a:close/>
                <a:moveTo>
                  <a:pt x="14114" y="723"/>
                </a:moveTo>
                <a:cubicBezTo>
                  <a:pt x="14132" y="740"/>
                  <a:pt x="14150" y="740"/>
                  <a:pt x="14168" y="740"/>
                </a:cubicBezTo>
                <a:cubicBezTo>
                  <a:pt x="14168" y="1097"/>
                  <a:pt x="14168" y="1454"/>
                  <a:pt x="14168" y="1811"/>
                </a:cubicBezTo>
                <a:cubicBezTo>
                  <a:pt x="14185" y="2221"/>
                  <a:pt x="14239" y="2614"/>
                  <a:pt x="14275" y="3007"/>
                </a:cubicBezTo>
                <a:cubicBezTo>
                  <a:pt x="14328" y="3524"/>
                  <a:pt x="14382" y="4059"/>
                  <a:pt x="14310" y="4577"/>
                </a:cubicBezTo>
                <a:cubicBezTo>
                  <a:pt x="14310" y="4666"/>
                  <a:pt x="14275" y="4719"/>
                  <a:pt x="14221" y="4773"/>
                </a:cubicBezTo>
                <a:cubicBezTo>
                  <a:pt x="14061" y="4951"/>
                  <a:pt x="13900" y="5130"/>
                  <a:pt x="13739" y="5290"/>
                </a:cubicBezTo>
                <a:cubicBezTo>
                  <a:pt x="13383" y="5647"/>
                  <a:pt x="13061" y="6004"/>
                  <a:pt x="12740" y="6379"/>
                </a:cubicBezTo>
                <a:cubicBezTo>
                  <a:pt x="12705" y="6397"/>
                  <a:pt x="12669" y="6432"/>
                  <a:pt x="12651" y="6468"/>
                </a:cubicBezTo>
                <a:cubicBezTo>
                  <a:pt x="12597" y="6432"/>
                  <a:pt x="12633" y="6397"/>
                  <a:pt x="12633" y="6379"/>
                </a:cubicBezTo>
                <a:cubicBezTo>
                  <a:pt x="12937" y="5397"/>
                  <a:pt x="13115" y="4398"/>
                  <a:pt x="13329" y="3399"/>
                </a:cubicBezTo>
                <a:cubicBezTo>
                  <a:pt x="13490" y="2721"/>
                  <a:pt x="13615" y="2043"/>
                  <a:pt x="13846" y="1383"/>
                </a:cubicBezTo>
                <a:cubicBezTo>
                  <a:pt x="13918" y="1151"/>
                  <a:pt x="13989" y="937"/>
                  <a:pt x="14114" y="723"/>
                </a:cubicBezTo>
                <a:close/>
                <a:moveTo>
                  <a:pt x="9190" y="990"/>
                </a:moveTo>
                <a:cubicBezTo>
                  <a:pt x="9350" y="1097"/>
                  <a:pt x="9439" y="1240"/>
                  <a:pt x="9564" y="1347"/>
                </a:cubicBezTo>
                <a:cubicBezTo>
                  <a:pt x="9778" y="1543"/>
                  <a:pt x="10010" y="1722"/>
                  <a:pt x="10242" y="1918"/>
                </a:cubicBezTo>
                <a:cubicBezTo>
                  <a:pt x="10563" y="2186"/>
                  <a:pt x="10902" y="2471"/>
                  <a:pt x="11152" y="2810"/>
                </a:cubicBezTo>
                <a:cubicBezTo>
                  <a:pt x="11366" y="3114"/>
                  <a:pt x="11509" y="3435"/>
                  <a:pt x="11634" y="3756"/>
                </a:cubicBezTo>
                <a:cubicBezTo>
                  <a:pt x="11652" y="3827"/>
                  <a:pt x="11652" y="3881"/>
                  <a:pt x="11616" y="3934"/>
                </a:cubicBezTo>
                <a:cubicBezTo>
                  <a:pt x="11277" y="4737"/>
                  <a:pt x="11099" y="5594"/>
                  <a:pt x="11027" y="6468"/>
                </a:cubicBezTo>
                <a:cubicBezTo>
                  <a:pt x="11027" y="6504"/>
                  <a:pt x="11010" y="6521"/>
                  <a:pt x="10956" y="6557"/>
                </a:cubicBezTo>
                <a:cubicBezTo>
                  <a:pt x="10456" y="4684"/>
                  <a:pt x="9743" y="2882"/>
                  <a:pt x="9190" y="990"/>
                </a:cubicBezTo>
                <a:close/>
                <a:moveTo>
                  <a:pt x="8958" y="972"/>
                </a:moveTo>
                <a:cubicBezTo>
                  <a:pt x="9082" y="1365"/>
                  <a:pt x="9225" y="1758"/>
                  <a:pt x="9332" y="2150"/>
                </a:cubicBezTo>
                <a:cubicBezTo>
                  <a:pt x="9653" y="3149"/>
                  <a:pt x="10028" y="4148"/>
                  <a:pt x="10331" y="5148"/>
                </a:cubicBezTo>
                <a:cubicBezTo>
                  <a:pt x="10528" y="5808"/>
                  <a:pt x="10706" y="6468"/>
                  <a:pt x="10885" y="7128"/>
                </a:cubicBezTo>
                <a:cubicBezTo>
                  <a:pt x="10974" y="7449"/>
                  <a:pt x="11010" y="7753"/>
                  <a:pt x="10974" y="8074"/>
                </a:cubicBezTo>
                <a:cubicBezTo>
                  <a:pt x="10964" y="8076"/>
                  <a:pt x="10956" y="8077"/>
                  <a:pt x="10948" y="8077"/>
                </a:cubicBezTo>
                <a:cubicBezTo>
                  <a:pt x="10884" y="8077"/>
                  <a:pt x="10881" y="8016"/>
                  <a:pt x="10849" y="7985"/>
                </a:cubicBezTo>
                <a:cubicBezTo>
                  <a:pt x="10599" y="7628"/>
                  <a:pt x="10314" y="7307"/>
                  <a:pt x="9992" y="7003"/>
                </a:cubicBezTo>
                <a:cubicBezTo>
                  <a:pt x="9671" y="6700"/>
                  <a:pt x="9422" y="6361"/>
                  <a:pt x="9207" y="5986"/>
                </a:cubicBezTo>
                <a:cubicBezTo>
                  <a:pt x="8922" y="5469"/>
                  <a:pt x="8636" y="4951"/>
                  <a:pt x="8476" y="4380"/>
                </a:cubicBezTo>
                <a:cubicBezTo>
                  <a:pt x="8280" y="3685"/>
                  <a:pt x="8280" y="3007"/>
                  <a:pt x="8494" y="2311"/>
                </a:cubicBezTo>
                <a:cubicBezTo>
                  <a:pt x="8636" y="1865"/>
                  <a:pt x="8833" y="1436"/>
                  <a:pt x="8886" y="972"/>
                </a:cubicBezTo>
                <a:close/>
                <a:moveTo>
                  <a:pt x="12348" y="3114"/>
                </a:moveTo>
                <a:cubicBezTo>
                  <a:pt x="12419" y="3310"/>
                  <a:pt x="12419" y="3524"/>
                  <a:pt x="12437" y="3720"/>
                </a:cubicBezTo>
                <a:cubicBezTo>
                  <a:pt x="12490" y="4184"/>
                  <a:pt x="12580" y="4648"/>
                  <a:pt x="12651" y="5094"/>
                </a:cubicBezTo>
                <a:cubicBezTo>
                  <a:pt x="12687" y="5237"/>
                  <a:pt x="12669" y="5380"/>
                  <a:pt x="12633" y="5504"/>
                </a:cubicBezTo>
                <a:cubicBezTo>
                  <a:pt x="12473" y="6022"/>
                  <a:pt x="12330" y="6539"/>
                  <a:pt x="12151" y="7057"/>
                </a:cubicBezTo>
                <a:cubicBezTo>
                  <a:pt x="11937" y="7681"/>
                  <a:pt x="11741" y="8324"/>
                  <a:pt x="11527" y="8948"/>
                </a:cubicBezTo>
                <a:cubicBezTo>
                  <a:pt x="11491" y="9002"/>
                  <a:pt x="11491" y="9091"/>
                  <a:pt x="11438" y="9127"/>
                </a:cubicBezTo>
                <a:cubicBezTo>
                  <a:pt x="10956" y="7360"/>
                  <a:pt x="11438" y="4166"/>
                  <a:pt x="12348" y="3114"/>
                </a:cubicBezTo>
                <a:close/>
                <a:moveTo>
                  <a:pt x="14246" y="5089"/>
                </a:moveTo>
                <a:cubicBezTo>
                  <a:pt x="14255" y="5089"/>
                  <a:pt x="14264" y="5091"/>
                  <a:pt x="14275" y="5094"/>
                </a:cubicBezTo>
                <a:cubicBezTo>
                  <a:pt x="13989" y="6950"/>
                  <a:pt x="12972" y="8359"/>
                  <a:pt x="11616" y="9573"/>
                </a:cubicBezTo>
                <a:cubicBezTo>
                  <a:pt x="11652" y="9234"/>
                  <a:pt x="11777" y="8912"/>
                  <a:pt x="11884" y="8591"/>
                </a:cubicBezTo>
                <a:cubicBezTo>
                  <a:pt x="12027" y="8163"/>
                  <a:pt x="12187" y="7735"/>
                  <a:pt x="12330" y="7307"/>
                </a:cubicBezTo>
                <a:cubicBezTo>
                  <a:pt x="12366" y="7217"/>
                  <a:pt x="12401" y="7128"/>
                  <a:pt x="12473" y="7039"/>
                </a:cubicBezTo>
                <a:cubicBezTo>
                  <a:pt x="12990" y="6379"/>
                  <a:pt x="13561" y="5736"/>
                  <a:pt x="14168" y="5130"/>
                </a:cubicBezTo>
                <a:cubicBezTo>
                  <a:pt x="14182" y="5115"/>
                  <a:pt x="14208" y="5089"/>
                  <a:pt x="14246" y="5089"/>
                </a:cubicBezTo>
                <a:close/>
                <a:moveTo>
                  <a:pt x="4889" y="4398"/>
                </a:moveTo>
                <a:cubicBezTo>
                  <a:pt x="5068" y="4755"/>
                  <a:pt x="5211" y="5130"/>
                  <a:pt x="5389" y="5469"/>
                </a:cubicBezTo>
                <a:cubicBezTo>
                  <a:pt x="5657" y="5986"/>
                  <a:pt x="6014" y="6468"/>
                  <a:pt x="6370" y="6932"/>
                </a:cubicBezTo>
                <a:cubicBezTo>
                  <a:pt x="6870" y="7556"/>
                  <a:pt x="7405" y="8145"/>
                  <a:pt x="7923" y="8752"/>
                </a:cubicBezTo>
                <a:cubicBezTo>
                  <a:pt x="8333" y="9234"/>
                  <a:pt x="8690" y="9751"/>
                  <a:pt x="9011" y="10304"/>
                </a:cubicBezTo>
                <a:cubicBezTo>
                  <a:pt x="9029" y="10340"/>
                  <a:pt x="9082" y="10375"/>
                  <a:pt x="9047" y="10411"/>
                </a:cubicBezTo>
                <a:cubicBezTo>
                  <a:pt x="9047" y="10429"/>
                  <a:pt x="9029" y="10429"/>
                  <a:pt x="9029" y="10429"/>
                </a:cubicBezTo>
                <a:cubicBezTo>
                  <a:pt x="8654" y="10126"/>
                  <a:pt x="8190" y="10019"/>
                  <a:pt x="7744" y="9876"/>
                </a:cubicBezTo>
                <a:cubicBezTo>
                  <a:pt x="7280" y="9715"/>
                  <a:pt x="6888" y="9466"/>
                  <a:pt x="6531" y="9144"/>
                </a:cubicBezTo>
                <a:cubicBezTo>
                  <a:pt x="5603" y="8306"/>
                  <a:pt x="5104" y="7253"/>
                  <a:pt x="4925" y="6022"/>
                </a:cubicBezTo>
                <a:cubicBezTo>
                  <a:pt x="4836" y="5487"/>
                  <a:pt x="4872" y="4951"/>
                  <a:pt x="4889" y="4398"/>
                </a:cubicBezTo>
                <a:close/>
                <a:moveTo>
                  <a:pt x="5086" y="4095"/>
                </a:moveTo>
                <a:cubicBezTo>
                  <a:pt x="5264" y="4166"/>
                  <a:pt x="5407" y="4291"/>
                  <a:pt x="5514" y="4434"/>
                </a:cubicBezTo>
                <a:cubicBezTo>
                  <a:pt x="6156" y="5273"/>
                  <a:pt x="6995" y="5826"/>
                  <a:pt x="7887" y="6325"/>
                </a:cubicBezTo>
                <a:cubicBezTo>
                  <a:pt x="8065" y="6414"/>
                  <a:pt x="8208" y="6521"/>
                  <a:pt x="8369" y="6629"/>
                </a:cubicBezTo>
                <a:cubicBezTo>
                  <a:pt x="8797" y="6914"/>
                  <a:pt x="9100" y="7307"/>
                  <a:pt x="9314" y="7770"/>
                </a:cubicBezTo>
                <a:cubicBezTo>
                  <a:pt x="9439" y="8038"/>
                  <a:pt x="9564" y="8324"/>
                  <a:pt x="9653" y="8627"/>
                </a:cubicBezTo>
                <a:cubicBezTo>
                  <a:pt x="9796" y="9091"/>
                  <a:pt x="9743" y="9573"/>
                  <a:pt x="9671" y="10054"/>
                </a:cubicBezTo>
                <a:cubicBezTo>
                  <a:pt x="9653" y="10251"/>
                  <a:pt x="9636" y="10447"/>
                  <a:pt x="9511" y="10643"/>
                </a:cubicBezTo>
                <a:cubicBezTo>
                  <a:pt x="9368" y="10465"/>
                  <a:pt x="9261" y="10286"/>
                  <a:pt x="9172" y="10126"/>
                </a:cubicBezTo>
                <a:cubicBezTo>
                  <a:pt x="8761" y="9412"/>
                  <a:pt x="8244" y="8770"/>
                  <a:pt x="7691" y="8163"/>
                </a:cubicBezTo>
                <a:cubicBezTo>
                  <a:pt x="7102" y="7467"/>
                  <a:pt x="6513" y="6789"/>
                  <a:pt x="5978" y="6040"/>
                </a:cubicBezTo>
                <a:cubicBezTo>
                  <a:pt x="5585" y="5451"/>
                  <a:pt x="5336" y="4809"/>
                  <a:pt x="5068" y="4166"/>
                </a:cubicBezTo>
                <a:cubicBezTo>
                  <a:pt x="5068" y="4148"/>
                  <a:pt x="5050" y="4113"/>
                  <a:pt x="5086" y="4095"/>
                </a:cubicBezTo>
                <a:close/>
                <a:moveTo>
                  <a:pt x="15710" y="9424"/>
                </a:moveTo>
                <a:cubicBezTo>
                  <a:pt x="15954" y="9424"/>
                  <a:pt x="16202" y="9445"/>
                  <a:pt x="16452" y="9483"/>
                </a:cubicBezTo>
                <a:cubicBezTo>
                  <a:pt x="16898" y="9555"/>
                  <a:pt x="17344" y="9644"/>
                  <a:pt x="17808" y="9680"/>
                </a:cubicBezTo>
                <a:cubicBezTo>
                  <a:pt x="17972" y="9690"/>
                  <a:pt x="18137" y="9700"/>
                  <a:pt x="18302" y="9700"/>
                </a:cubicBezTo>
                <a:cubicBezTo>
                  <a:pt x="18415" y="9700"/>
                  <a:pt x="18529" y="9695"/>
                  <a:pt x="18642" y="9682"/>
                </a:cubicBezTo>
                <a:lnTo>
                  <a:pt x="18642" y="9682"/>
                </a:lnTo>
                <a:cubicBezTo>
                  <a:pt x="18376" y="9859"/>
                  <a:pt x="18074" y="9966"/>
                  <a:pt x="17754" y="10054"/>
                </a:cubicBezTo>
                <a:cubicBezTo>
                  <a:pt x="17219" y="10233"/>
                  <a:pt x="16666" y="10286"/>
                  <a:pt x="16113" y="10375"/>
                </a:cubicBezTo>
                <a:cubicBezTo>
                  <a:pt x="14917" y="10572"/>
                  <a:pt x="13757" y="10875"/>
                  <a:pt x="12651" y="11410"/>
                </a:cubicBezTo>
                <a:cubicBezTo>
                  <a:pt x="12473" y="11500"/>
                  <a:pt x="12276" y="11553"/>
                  <a:pt x="12080" y="11624"/>
                </a:cubicBezTo>
                <a:cubicBezTo>
                  <a:pt x="12073" y="11632"/>
                  <a:pt x="12065" y="11636"/>
                  <a:pt x="12057" y="11636"/>
                </a:cubicBezTo>
                <a:cubicBezTo>
                  <a:pt x="12044" y="11636"/>
                  <a:pt x="12030" y="11628"/>
                  <a:pt x="12009" y="11607"/>
                </a:cubicBezTo>
                <a:cubicBezTo>
                  <a:pt x="12223" y="11303"/>
                  <a:pt x="12455" y="11000"/>
                  <a:pt x="12758" y="10750"/>
                </a:cubicBezTo>
                <a:cubicBezTo>
                  <a:pt x="13168" y="10393"/>
                  <a:pt x="13615" y="10090"/>
                  <a:pt x="14096" y="9822"/>
                </a:cubicBezTo>
                <a:cubicBezTo>
                  <a:pt x="14606" y="9537"/>
                  <a:pt x="15149" y="9424"/>
                  <a:pt x="15710" y="9424"/>
                </a:cubicBezTo>
                <a:close/>
                <a:moveTo>
                  <a:pt x="18753" y="9894"/>
                </a:moveTo>
                <a:cubicBezTo>
                  <a:pt x="18771" y="9947"/>
                  <a:pt x="18753" y="9965"/>
                  <a:pt x="18735" y="9983"/>
                </a:cubicBezTo>
                <a:cubicBezTo>
                  <a:pt x="18575" y="10251"/>
                  <a:pt x="18396" y="10500"/>
                  <a:pt x="18200" y="10732"/>
                </a:cubicBezTo>
                <a:cubicBezTo>
                  <a:pt x="17683" y="11339"/>
                  <a:pt x="17022" y="11624"/>
                  <a:pt x="16255" y="11732"/>
                </a:cubicBezTo>
                <a:cubicBezTo>
                  <a:pt x="15881" y="11767"/>
                  <a:pt x="15506" y="11749"/>
                  <a:pt x="15131" y="11767"/>
                </a:cubicBezTo>
                <a:cubicBezTo>
                  <a:pt x="14507" y="11785"/>
                  <a:pt x="13900" y="11874"/>
                  <a:pt x="13311" y="12017"/>
                </a:cubicBezTo>
                <a:cubicBezTo>
                  <a:pt x="13142" y="12064"/>
                  <a:pt x="12973" y="12086"/>
                  <a:pt x="12803" y="12086"/>
                </a:cubicBezTo>
                <a:cubicBezTo>
                  <a:pt x="12522" y="12086"/>
                  <a:pt x="12237" y="12028"/>
                  <a:pt x="11937" y="11928"/>
                </a:cubicBezTo>
                <a:lnTo>
                  <a:pt x="11937" y="11910"/>
                </a:lnTo>
                <a:cubicBezTo>
                  <a:pt x="12258" y="11785"/>
                  <a:pt x="12526" y="11678"/>
                  <a:pt x="12794" y="11553"/>
                </a:cubicBezTo>
                <a:cubicBezTo>
                  <a:pt x="13846" y="11054"/>
                  <a:pt x="14953" y="10786"/>
                  <a:pt x="16095" y="10607"/>
                </a:cubicBezTo>
                <a:cubicBezTo>
                  <a:pt x="16683" y="10518"/>
                  <a:pt x="17290" y="10429"/>
                  <a:pt x="17861" y="10251"/>
                </a:cubicBezTo>
                <a:cubicBezTo>
                  <a:pt x="18164" y="10161"/>
                  <a:pt x="18450" y="10019"/>
                  <a:pt x="18753" y="9894"/>
                </a:cubicBezTo>
                <a:close/>
                <a:moveTo>
                  <a:pt x="1999" y="11660"/>
                </a:moveTo>
                <a:cubicBezTo>
                  <a:pt x="2213" y="11660"/>
                  <a:pt x="2427" y="11714"/>
                  <a:pt x="2623" y="11785"/>
                </a:cubicBezTo>
                <a:cubicBezTo>
                  <a:pt x="3123" y="11981"/>
                  <a:pt x="3623" y="12071"/>
                  <a:pt x="4158" y="12088"/>
                </a:cubicBezTo>
                <a:lnTo>
                  <a:pt x="4176" y="12088"/>
                </a:lnTo>
                <a:cubicBezTo>
                  <a:pt x="4372" y="12106"/>
                  <a:pt x="4497" y="12195"/>
                  <a:pt x="4533" y="12374"/>
                </a:cubicBezTo>
                <a:cubicBezTo>
                  <a:pt x="4604" y="12641"/>
                  <a:pt x="4675" y="12909"/>
                  <a:pt x="4800" y="13159"/>
                </a:cubicBezTo>
                <a:cubicBezTo>
                  <a:pt x="4818" y="13212"/>
                  <a:pt x="4854" y="13248"/>
                  <a:pt x="4818" y="13337"/>
                </a:cubicBezTo>
                <a:cubicBezTo>
                  <a:pt x="3837" y="12856"/>
                  <a:pt x="2891" y="12285"/>
                  <a:pt x="1999" y="11660"/>
                </a:cubicBezTo>
                <a:close/>
                <a:moveTo>
                  <a:pt x="2052" y="11999"/>
                </a:moveTo>
                <a:cubicBezTo>
                  <a:pt x="2106" y="11999"/>
                  <a:pt x="2160" y="12053"/>
                  <a:pt x="2195" y="12071"/>
                </a:cubicBezTo>
                <a:cubicBezTo>
                  <a:pt x="3141" y="12731"/>
                  <a:pt x="4176" y="13248"/>
                  <a:pt x="5175" y="13819"/>
                </a:cubicBezTo>
                <a:cubicBezTo>
                  <a:pt x="5532" y="14015"/>
                  <a:pt x="5871" y="14212"/>
                  <a:pt x="6192" y="14479"/>
                </a:cubicBezTo>
                <a:cubicBezTo>
                  <a:pt x="6228" y="14497"/>
                  <a:pt x="6246" y="14515"/>
                  <a:pt x="6299" y="14568"/>
                </a:cubicBezTo>
                <a:cubicBezTo>
                  <a:pt x="6085" y="14515"/>
                  <a:pt x="5907" y="14461"/>
                  <a:pt x="5728" y="14426"/>
                </a:cubicBezTo>
                <a:cubicBezTo>
                  <a:pt x="5282" y="14337"/>
                  <a:pt x="4836" y="14319"/>
                  <a:pt x="4372" y="14283"/>
                </a:cubicBezTo>
                <a:cubicBezTo>
                  <a:pt x="4087" y="14265"/>
                  <a:pt x="3783" y="14247"/>
                  <a:pt x="3498" y="14247"/>
                </a:cubicBezTo>
                <a:cubicBezTo>
                  <a:pt x="3391" y="14247"/>
                  <a:pt x="3319" y="14194"/>
                  <a:pt x="3266" y="14105"/>
                </a:cubicBezTo>
                <a:cubicBezTo>
                  <a:pt x="3141" y="13873"/>
                  <a:pt x="3016" y="13641"/>
                  <a:pt x="2891" y="13409"/>
                </a:cubicBezTo>
                <a:cubicBezTo>
                  <a:pt x="2659" y="12963"/>
                  <a:pt x="2409" y="12517"/>
                  <a:pt x="2088" y="12106"/>
                </a:cubicBezTo>
                <a:cubicBezTo>
                  <a:pt x="2052" y="12088"/>
                  <a:pt x="2017" y="12053"/>
                  <a:pt x="2052" y="11999"/>
                </a:cubicBezTo>
                <a:close/>
                <a:moveTo>
                  <a:pt x="16329" y="13770"/>
                </a:moveTo>
                <a:cubicBezTo>
                  <a:pt x="16732" y="13770"/>
                  <a:pt x="17136" y="13798"/>
                  <a:pt x="17540" y="13819"/>
                </a:cubicBezTo>
                <a:cubicBezTo>
                  <a:pt x="17005" y="14051"/>
                  <a:pt x="16469" y="14265"/>
                  <a:pt x="15952" y="14533"/>
                </a:cubicBezTo>
                <a:cubicBezTo>
                  <a:pt x="15434" y="14783"/>
                  <a:pt x="14935" y="15086"/>
                  <a:pt x="14435" y="15389"/>
                </a:cubicBezTo>
                <a:cubicBezTo>
                  <a:pt x="14400" y="15371"/>
                  <a:pt x="14417" y="15336"/>
                  <a:pt x="14435" y="15336"/>
                </a:cubicBezTo>
                <a:cubicBezTo>
                  <a:pt x="14756" y="14925"/>
                  <a:pt x="15006" y="14461"/>
                  <a:pt x="15256" y="13998"/>
                </a:cubicBezTo>
                <a:cubicBezTo>
                  <a:pt x="15310" y="13890"/>
                  <a:pt x="15381" y="13837"/>
                  <a:pt x="15506" y="13819"/>
                </a:cubicBezTo>
                <a:cubicBezTo>
                  <a:pt x="15780" y="13783"/>
                  <a:pt x="16054" y="13770"/>
                  <a:pt x="16329" y="13770"/>
                </a:cubicBezTo>
                <a:close/>
                <a:moveTo>
                  <a:pt x="4807" y="12181"/>
                </a:moveTo>
                <a:cubicBezTo>
                  <a:pt x="4836" y="12181"/>
                  <a:pt x="4875" y="12186"/>
                  <a:pt x="4925" y="12195"/>
                </a:cubicBezTo>
                <a:cubicBezTo>
                  <a:pt x="5675" y="12320"/>
                  <a:pt x="6317" y="12677"/>
                  <a:pt x="6870" y="13212"/>
                </a:cubicBezTo>
                <a:cubicBezTo>
                  <a:pt x="7209" y="13551"/>
                  <a:pt x="7530" y="13908"/>
                  <a:pt x="7709" y="14354"/>
                </a:cubicBezTo>
                <a:cubicBezTo>
                  <a:pt x="7905" y="14800"/>
                  <a:pt x="8012" y="15247"/>
                  <a:pt x="7941" y="15782"/>
                </a:cubicBezTo>
                <a:cubicBezTo>
                  <a:pt x="7726" y="15603"/>
                  <a:pt x="7548" y="15461"/>
                  <a:pt x="7405" y="15282"/>
                </a:cubicBezTo>
                <a:cubicBezTo>
                  <a:pt x="6799" y="14604"/>
                  <a:pt x="6103" y="14033"/>
                  <a:pt x="5300" y="13623"/>
                </a:cubicBezTo>
                <a:cubicBezTo>
                  <a:pt x="5211" y="13569"/>
                  <a:pt x="5157" y="13498"/>
                  <a:pt x="5104" y="13391"/>
                </a:cubicBezTo>
                <a:cubicBezTo>
                  <a:pt x="4979" y="13070"/>
                  <a:pt x="4836" y="12731"/>
                  <a:pt x="4747" y="12374"/>
                </a:cubicBezTo>
                <a:cubicBezTo>
                  <a:pt x="4720" y="12228"/>
                  <a:pt x="4723" y="12181"/>
                  <a:pt x="4807" y="12181"/>
                </a:cubicBezTo>
                <a:close/>
                <a:moveTo>
                  <a:pt x="17861" y="13998"/>
                </a:moveTo>
                <a:lnTo>
                  <a:pt x="17861" y="13998"/>
                </a:lnTo>
                <a:cubicBezTo>
                  <a:pt x="17736" y="14122"/>
                  <a:pt x="17611" y="14229"/>
                  <a:pt x="17504" y="14354"/>
                </a:cubicBezTo>
                <a:cubicBezTo>
                  <a:pt x="17183" y="14711"/>
                  <a:pt x="16969" y="15157"/>
                  <a:pt x="16737" y="15586"/>
                </a:cubicBezTo>
                <a:cubicBezTo>
                  <a:pt x="16701" y="15657"/>
                  <a:pt x="16666" y="15710"/>
                  <a:pt x="16648" y="15782"/>
                </a:cubicBezTo>
                <a:cubicBezTo>
                  <a:pt x="16612" y="15889"/>
                  <a:pt x="16541" y="15907"/>
                  <a:pt x="16416" y="15907"/>
                </a:cubicBezTo>
                <a:cubicBezTo>
                  <a:pt x="16148" y="15907"/>
                  <a:pt x="15898" y="15853"/>
                  <a:pt x="15631" y="15835"/>
                </a:cubicBezTo>
                <a:cubicBezTo>
                  <a:pt x="15427" y="15828"/>
                  <a:pt x="15229" y="15821"/>
                  <a:pt x="15033" y="15821"/>
                </a:cubicBezTo>
                <a:cubicBezTo>
                  <a:pt x="14749" y="15821"/>
                  <a:pt x="14471" y="15836"/>
                  <a:pt x="14185" y="15889"/>
                </a:cubicBezTo>
                <a:cubicBezTo>
                  <a:pt x="14150" y="15907"/>
                  <a:pt x="14114" y="15907"/>
                  <a:pt x="14025" y="15907"/>
                </a:cubicBezTo>
                <a:cubicBezTo>
                  <a:pt x="15042" y="15157"/>
                  <a:pt x="17219" y="14069"/>
                  <a:pt x="17861" y="13998"/>
                </a:cubicBezTo>
                <a:close/>
                <a:moveTo>
                  <a:pt x="3569" y="14462"/>
                </a:moveTo>
                <a:lnTo>
                  <a:pt x="3569" y="14462"/>
                </a:lnTo>
                <a:cubicBezTo>
                  <a:pt x="4348" y="14480"/>
                  <a:pt x="5127" y="14498"/>
                  <a:pt x="5871" y="14676"/>
                </a:cubicBezTo>
                <a:cubicBezTo>
                  <a:pt x="6192" y="14765"/>
                  <a:pt x="6495" y="14907"/>
                  <a:pt x="6799" y="15050"/>
                </a:cubicBezTo>
                <a:cubicBezTo>
                  <a:pt x="6852" y="15086"/>
                  <a:pt x="6906" y="15122"/>
                  <a:pt x="6941" y="15157"/>
                </a:cubicBezTo>
                <a:cubicBezTo>
                  <a:pt x="7227" y="15443"/>
                  <a:pt x="7495" y="15710"/>
                  <a:pt x="7798" y="15960"/>
                </a:cubicBezTo>
                <a:cubicBezTo>
                  <a:pt x="7816" y="15978"/>
                  <a:pt x="7834" y="16014"/>
                  <a:pt x="7869" y="16049"/>
                </a:cubicBezTo>
                <a:cubicBezTo>
                  <a:pt x="7655" y="16174"/>
                  <a:pt x="7423" y="16210"/>
                  <a:pt x="7209" y="16264"/>
                </a:cubicBezTo>
                <a:cubicBezTo>
                  <a:pt x="6924" y="16317"/>
                  <a:pt x="6638" y="16371"/>
                  <a:pt x="6335" y="16388"/>
                </a:cubicBezTo>
                <a:cubicBezTo>
                  <a:pt x="6311" y="16390"/>
                  <a:pt x="6287" y="16390"/>
                  <a:pt x="6264" y="16390"/>
                </a:cubicBezTo>
                <a:cubicBezTo>
                  <a:pt x="5969" y="16390"/>
                  <a:pt x="5689" y="16290"/>
                  <a:pt x="5425" y="16174"/>
                </a:cubicBezTo>
                <a:cubicBezTo>
                  <a:pt x="5014" y="15978"/>
                  <a:pt x="4675" y="15675"/>
                  <a:pt x="4354" y="15389"/>
                </a:cubicBezTo>
                <a:cubicBezTo>
                  <a:pt x="4087" y="15139"/>
                  <a:pt x="3855" y="14890"/>
                  <a:pt x="3623" y="14622"/>
                </a:cubicBezTo>
                <a:cubicBezTo>
                  <a:pt x="3605" y="14586"/>
                  <a:pt x="3569" y="14551"/>
                  <a:pt x="3569" y="14462"/>
                </a:cubicBezTo>
                <a:close/>
                <a:moveTo>
                  <a:pt x="14953" y="13962"/>
                </a:moveTo>
                <a:cubicBezTo>
                  <a:pt x="14971" y="13980"/>
                  <a:pt x="14971" y="13998"/>
                  <a:pt x="14971" y="14015"/>
                </a:cubicBezTo>
                <a:cubicBezTo>
                  <a:pt x="14614" y="14676"/>
                  <a:pt x="14185" y="15264"/>
                  <a:pt x="13668" y="15817"/>
                </a:cubicBezTo>
                <a:cubicBezTo>
                  <a:pt x="13615" y="15871"/>
                  <a:pt x="13561" y="15925"/>
                  <a:pt x="13490" y="15960"/>
                </a:cubicBezTo>
                <a:cubicBezTo>
                  <a:pt x="12937" y="16299"/>
                  <a:pt x="12312" y="16549"/>
                  <a:pt x="11741" y="16852"/>
                </a:cubicBezTo>
                <a:lnTo>
                  <a:pt x="11688" y="16852"/>
                </a:lnTo>
                <a:cubicBezTo>
                  <a:pt x="12151" y="15639"/>
                  <a:pt x="13454" y="14301"/>
                  <a:pt x="14953" y="13962"/>
                </a:cubicBezTo>
                <a:close/>
                <a:moveTo>
                  <a:pt x="15124" y="16025"/>
                </a:moveTo>
                <a:cubicBezTo>
                  <a:pt x="15209" y="16025"/>
                  <a:pt x="15295" y="16027"/>
                  <a:pt x="15381" y="16032"/>
                </a:cubicBezTo>
                <a:cubicBezTo>
                  <a:pt x="15738" y="16067"/>
                  <a:pt x="16077" y="16103"/>
                  <a:pt x="16398" y="16139"/>
                </a:cubicBezTo>
                <a:cubicBezTo>
                  <a:pt x="16434" y="16210"/>
                  <a:pt x="16380" y="16246"/>
                  <a:pt x="16362" y="16281"/>
                </a:cubicBezTo>
                <a:cubicBezTo>
                  <a:pt x="15881" y="16995"/>
                  <a:pt x="15238" y="17423"/>
                  <a:pt x="14382" y="17530"/>
                </a:cubicBezTo>
                <a:cubicBezTo>
                  <a:pt x="14276" y="17540"/>
                  <a:pt x="14170" y="17544"/>
                  <a:pt x="14064" y="17544"/>
                </a:cubicBezTo>
                <a:cubicBezTo>
                  <a:pt x="13759" y="17544"/>
                  <a:pt x="13455" y="17507"/>
                  <a:pt x="13151" y="17441"/>
                </a:cubicBezTo>
                <a:cubicBezTo>
                  <a:pt x="12705" y="17334"/>
                  <a:pt x="12276" y="17191"/>
                  <a:pt x="11830" y="17120"/>
                </a:cubicBezTo>
                <a:cubicBezTo>
                  <a:pt x="11830" y="17066"/>
                  <a:pt x="11848" y="17066"/>
                  <a:pt x="11866" y="17049"/>
                </a:cubicBezTo>
                <a:cubicBezTo>
                  <a:pt x="12383" y="16799"/>
                  <a:pt x="12865" y="16495"/>
                  <a:pt x="13418" y="16317"/>
                </a:cubicBezTo>
                <a:cubicBezTo>
                  <a:pt x="13979" y="16130"/>
                  <a:pt x="14540" y="16025"/>
                  <a:pt x="15124" y="16025"/>
                </a:cubicBezTo>
                <a:close/>
                <a:moveTo>
                  <a:pt x="2553" y="15056"/>
                </a:moveTo>
                <a:cubicBezTo>
                  <a:pt x="2943" y="15056"/>
                  <a:pt x="3331" y="15134"/>
                  <a:pt x="3712" y="15264"/>
                </a:cubicBezTo>
                <a:cubicBezTo>
                  <a:pt x="3837" y="15300"/>
                  <a:pt x="3944" y="15371"/>
                  <a:pt x="4051" y="15461"/>
                </a:cubicBezTo>
                <a:cubicBezTo>
                  <a:pt x="4372" y="15800"/>
                  <a:pt x="4729" y="16103"/>
                  <a:pt x="5121" y="16335"/>
                </a:cubicBezTo>
                <a:cubicBezTo>
                  <a:pt x="5478" y="16531"/>
                  <a:pt x="5853" y="16620"/>
                  <a:pt x="6246" y="16674"/>
                </a:cubicBezTo>
                <a:cubicBezTo>
                  <a:pt x="6265" y="16676"/>
                  <a:pt x="6286" y="16678"/>
                  <a:pt x="6306" y="16678"/>
                </a:cubicBezTo>
                <a:cubicBezTo>
                  <a:pt x="6433" y="16678"/>
                  <a:pt x="6569" y="16636"/>
                  <a:pt x="6692" y="16620"/>
                </a:cubicBezTo>
                <a:cubicBezTo>
                  <a:pt x="6720" y="16620"/>
                  <a:pt x="6743" y="16618"/>
                  <a:pt x="6762" y="16618"/>
                </a:cubicBezTo>
                <a:cubicBezTo>
                  <a:pt x="6792" y="16618"/>
                  <a:pt x="6813" y="16624"/>
                  <a:pt x="6834" y="16656"/>
                </a:cubicBezTo>
                <a:cubicBezTo>
                  <a:pt x="6977" y="16888"/>
                  <a:pt x="7138" y="17120"/>
                  <a:pt x="7263" y="17370"/>
                </a:cubicBezTo>
                <a:cubicBezTo>
                  <a:pt x="7459" y="17762"/>
                  <a:pt x="7530" y="18173"/>
                  <a:pt x="7584" y="18601"/>
                </a:cubicBezTo>
                <a:cubicBezTo>
                  <a:pt x="7602" y="18672"/>
                  <a:pt x="7619" y="18744"/>
                  <a:pt x="7619" y="18851"/>
                </a:cubicBezTo>
                <a:cubicBezTo>
                  <a:pt x="7441" y="18761"/>
                  <a:pt x="7334" y="18601"/>
                  <a:pt x="7191" y="18494"/>
                </a:cubicBezTo>
                <a:cubicBezTo>
                  <a:pt x="6246" y="17744"/>
                  <a:pt x="5282" y="17013"/>
                  <a:pt x="4176" y="16531"/>
                </a:cubicBezTo>
                <a:cubicBezTo>
                  <a:pt x="3837" y="16388"/>
                  <a:pt x="3498" y="16281"/>
                  <a:pt x="3159" y="16174"/>
                </a:cubicBezTo>
                <a:cubicBezTo>
                  <a:pt x="2409" y="15942"/>
                  <a:pt x="1642" y="15710"/>
                  <a:pt x="893" y="15461"/>
                </a:cubicBezTo>
                <a:cubicBezTo>
                  <a:pt x="821" y="15443"/>
                  <a:pt x="750" y="15443"/>
                  <a:pt x="679" y="15354"/>
                </a:cubicBezTo>
                <a:lnTo>
                  <a:pt x="696" y="15354"/>
                </a:lnTo>
                <a:cubicBezTo>
                  <a:pt x="1071" y="15300"/>
                  <a:pt x="1446" y="15264"/>
                  <a:pt x="1803" y="15157"/>
                </a:cubicBezTo>
                <a:cubicBezTo>
                  <a:pt x="2053" y="15088"/>
                  <a:pt x="2303" y="15056"/>
                  <a:pt x="2553" y="15056"/>
                </a:cubicBezTo>
                <a:close/>
                <a:moveTo>
                  <a:pt x="679" y="15603"/>
                </a:moveTo>
                <a:cubicBezTo>
                  <a:pt x="786" y="15603"/>
                  <a:pt x="857" y="15639"/>
                  <a:pt x="946" y="15675"/>
                </a:cubicBezTo>
                <a:cubicBezTo>
                  <a:pt x="1749" y="15942"/>
                  <a:pt x="2552" y="16192"/>
                  <a:pt x="3373" y="16424"/>
                </a:cubicBezTo>
                <a:cubicBezTo>
                  <a:pt x="4104" y="16638"/>
                  <a:pt x="4782" y="16977"/>
                  <a:pt x="5407" y="17405"/>
                </a:cubicBezTo>
                <a:cubicBezTo>
                  <a:pt x="5978" y="17798"/>
                  <a:pt x="6531" y="18208"/>
                  <a:pt x="7066" y="18654"/>
                </a:cubicBezTo>
                <a:cubicBezTo>
                  <a:pt x="7227" y="18779"/>
                  <a:pt x="7387" y="18922"/>
                  <a:pt x="7566" y="19083"/>
                </a:cubicBezTo>
                <a:cubicBezTo>
                  <a:pt x="7529" y="19085"/>
                  <a:pt x="7493" y="19086"/>
                  <a:pt x="7458" y="19086"/>
                </a:cubicBezTo>
                <a:cubicBezTo>
                  <a:pt x="7235" y="19086"/>
                  <a:pt x="7035" y="19042"/>
                  <a:pt x="6834" y="19011"/>
                </a:cubicBezTo>
                <a:cubicBezTo>
                  <a:pt x="6353" y="18940"/>
                  <a:pt x="5853" y="18922"/>
                  <a:pt x="5371" y="18886"/>
                </a:cubicBezTo>
                <a:cubicBezTo>
                  <a:pt x="4943" y="18851"/>
                  <a:pt x="4497" y="18833"/>
                  <a:pt x="4087" y="18744"/>
                </a:cubicBezTo>
                <a:cubicBezTo>
                  <a:pt x="3426" y="18583"/>
                  <a:pt x="2891" y="18226"/>
                  <a:pt x="2409" y="17762"/>
                </a:cubicBezTo>
                <a:cubicBezTo>
                  <a:pt x="1999" y="17388"/>
                  <a:pt x="1660" y="16942"/>
                  <a:pt x="1339" y="16478"/>
                </a:cubicBezTo>
                <a:cubicBezTo>
                  <a:pt x="1143" y="16192"/>
                  <a:pt x="928" y="15907"/>
                  <a:pt x="661" y="15603"/>
                </a:cubicBezTo>
                <a:close/>
                <a:moveTo>
                  <a:pt x="8183" y="16259"/>
                </a:moveTo>
                <a:cubicBezTo>
                  <a:pt x="8222" y="16259"/>
                  <a:pt x="8254" y="16288"/>
                  <a:pt x="8297" y="16317"/>
                </a:cubicBezTo>
                <a:cubicBezTo>
                  <a:pt x="8619" y="16603"/>
                  <a:pt x="8886" y="16924"/>
                  <a:pt x="9118" y="17281"/>
                </a:cubicBezTo>
                <a:cubicBezTo>
                  <a:pt x="9154" y="17352"/>
                  <a:pt x="9154" y="17388"/>
                  <a:pt x="9154" y="17459"/>
                </a:cubicBezTo>
                <a:cubicBezTo>
                  <a:pt x="9011" y="18048"/>
                  <a:pt x="8904" y="18654"/>
                  <a:pt x="8797" y="19261"/>
                </a:cubicBezTo>
                <a:cubicBezTo>
                  <a:pt x="8797" y="19297"/>
                  <a:pt x="8797" y="19350"/>
                  <a:pt x="8743" y="19404"/>
                </a:cubicBezTo>
                <a:cubicBezTo>
                  <a:pt x="8529" y="19332"/>
                  <a:pt x="8297" y="19261"/>
                  <a:pt x="8083" y="19190"/>
                </a:cubicBezTo>
                <a:cubicBezTo>
                  <a:pt x="7994" y="19172"/>
                  <a:pt x="7976" y="19118"/>
                  <a:pt x="7958" y="19047"/>
                </a:cubicBezTo>
                <a:cubicBezTo>
                  <a:pt x="7923" y="18761"/>
                  <a:pt x="7834" y="18476"/>
                  <a:pt x="7816" y="18191"/>
                </a:cubicBezTo>
                <a:cubicBezTo>
                  <a:pt x="7780" y="17780"/>
                  <a:pt x="7584" y="17423"/>
                  <a:pt x="7405" y="17084"/>
                </a:cubicBezTo>
                <a:cubicBezTo>
                  <a:pt x="7316" y="16906"/>
                  <a:pt x="7209" y="16763"/>
                  <a:pt x="7084" y="16567"/>
                </a:cubicBezTo>
                <a:cubicBezTo>
                  <a:pt x="7459" y="16495"/>
                  <a:pt x="7816" y="16388"/>
                  <a:pt x="8155" y="16264"/>
                </a:cubicBezTo>
                <a:cubicBezTo>
                  <a:pt x="8165" y="16260"/>
                  <a:pt x="8174" y="16259"/>
                  <a:pt x="8183" y="16259"/>
                </a:cubicBezTo>
                <a:close/>
                <a:moveTo>
                  <a:pt x="13204" y="19100"/>
                </a:moveTo>
                <a:lnTo>
                  <a:pt x="13204" y="19100"/>
                </a:lnTo>
                <a:cubicBezTo>
                  <a:pt x="12901" y="19868"/>
                  <a:pt x="12651" y="20617"/>
                  <a:pt x="12294" y="21384"/>
                </a:cubicBezTo>
                <a:cubicBezTo>
                  <a:pt x="12276" y="21206"/>
                  <a:pt x="12258" y="21099"/>
                  <a:pt x="12241" y="20974"/>
                </a:cubicBezTo>
                <a:cubicBezTo>
                  <a:pt x="12205" y="20706"/>
                  <a:pt x="12187" y="20439"/>
                  <a:pt x="12116" y="20171"/>
                </a:cubicBezTo>
                <a:cubicBezTo>
                  <a:pt x="12080" y="20028"/>
                  <a:pt x="12098" y="19939"/>
                  <a:pt x="12223" y="19850"/>
                </a:cubicBezTo>
                <a:cubicBezTo>
                  <a:pt x="12544" y="19618"/>
                  <a:pt x="12847" y="19386"/>
                  <a:pt x="13204" y="19100"/>
                </a:cubicBezTo>
                <a:close/>
                <a:moveTo>
                  <a:pt x="13507" y="19118"/>
                </a:moveTo>
                <a:cubicBezTo>
                  <a:pt x="13543" y="19582"/>
                  <a:pt x="13668" y="20010"/>
                  <a:pt x="13739" y="20439"/>
                </a:cubicBezTo>
                <a:cubicBezTo>
                  <a:pt x="13739" y="20474"/>
                  <a:pt x="13739" y="20510"/>
                  <a:pt x="13739" y="20546"/>
                </a:cubicBezTo>
                <a:cubicBezTo>
                  <a:pt x="13739" y="20724"/>
                  <a:pt x="13775" y="20920"/>
                  <a:pt x="13704" y="21081"/>
                </a:cubicBezTo>
                <a:cubicBezTo>
                  <a:pt x="13632" y="21242"/>
                  <a:pt x="13418" y="21259"/>
                  <a:pt x="13258" y="21331"/>
                </a:cubicBezTo>
                <a:cubicBezTo>
                  <a:pt x="12972" y="21474"/>
                  <a:pt x="12687" y="21634"/>
                  <a:pt x="12401" y="21795"/>
                </a:cubicBezTo>
                <a:cubicBezTo>
                  <a:pt x="12455" y="21545"/>
                  <a:pt x="13400" y="19261"/>
                  <a:pt x="13507" y="19118"/>
                </a:cubicBezTo>
                <a:close/>
                <a:moveTo>
                  <a:pt x="11848" y="20189"/>
                </a:moveTo>
                <a:cubicBezTo>
                  <a:pt x="11955" y="20385"/>
                  <a:pt x="11955" y="20581"/>
                  <a:pt x="11991" y="20778"/>
                </a:cubicBezTo>
                <a:cubicBezTo>
                  <a:pt x="12044" y="21135"/>
                  <a:pt x="12080" y="21491"/>
                  <a:pt x="12044" y="21848"/>
                </a:cubicBezTo>
                <a:cubicBezTo>
                  <a:pt x="12044" y="21920"/>
                  <a:pt x="12027" y="21973"/>
                  <a:pt x="12009" y="22045"/>
                </a:cubicBezTo>
                <a:cubicBezTo>
                  <a:pt x="11759" y="22562"/>
                  <a:pt x="11527" y="23079"/>
                  <a:pt x="11259" y="23597"/>
                </a:cubicBezTo>
                <a:cubicBezTo>
                  <a:pt x="11259" y="23633"/>
                  <a:pt x="11241" y="23650"/>
                  <a:pt x="11170" y="23668"/>
                </a:cubicBezTo>
                <a:cubicBezTo>
                  <a:pt x="11170" y="23311"/>
                  <a:pt x="11117" y="22990"/>
                  <a:pt x="11063" y="22651"/>
                </a:cubicBezTo>
                <a:cubicBezTo>
                  <a:pt x="11027" y="22312"/>
                  <a:pt x="10920" y="21973"/>
                  <a:pt x="10795" y="21634"/>
                </a:cubicBezTo>
                <a:cubicBezTo>
                  <a:pt x="10778" y="21563"/>
                  <a:pt x="10760" y="21491"/>
                  <a:pt x="10813" y="21420"/>
                </a:cubicBezTo>
                <a:cubicBezTo>
                  <a:pt x="11099" y="20974"/>
                  <a:pt x="11438" y="20564"/>
                  <a:pt x="11848" y="20189"/>
                </a:cubicBezTo>
                <a:close/>
                <a:moveTo>
                  <a:pt x="13650" y="21384"/>
                </a:moveTo>
                <a:cubicBezTo>
                  <a:pt x="13650" y="21438"/>
                  <a:pt x="13668" y="21474"/>
                  <a:pt x="13650" y="21509"/>
                </a:cubicBezTo>
                <a:cubicBezTo>
                  <a:pt x="13561" y="21902"/>
                  <a:pt x="13490" y="22294"/>
                  <a:pt x="13347" y="22687"/>
                </a:cubicBezTo>
                <a:cubicBezTo>
                  <a:pt x="13311" y="22794"/>
                  <a:pt x="13276" y="22883"/>
                  <a:pt x="13222" y="22972"/>
                </a:cubicBezTo>
                <a:cubicBezTo>
                  <a:pt x="13097" y="23276"/>
                  <a:pt x="12919" y="23472"/>
                  <a:pt x="12562" y="23508"/>
                </a:cubicBezTo>
                <a:cubicBezTo>
                  <a:pt x="12169" y="23561"/>
                  <a:pt x="11812" y="23740"/>
                  <a:pt x="11402" y="23918"/>
                </a:cubicBezTo>
                <a:lnTo>
                  <a:pt x="11384" y="23918"/>
                </a:lnTo>
                <a:cubicBezTo>
                  <a:pt x="11491" y="23615"/>
                  <a:pt x="11652" y="23365"/>
                  <a:pt x="11759" y="23115"/>
                </a:cubicBezTo>
                <a:cubicBezTo>
                  <a:pt x="11866" y="22883"/>
                  <a:pt x="11973" y="22651"/>
                  <a:pt x="12080" y="22419"/>
                </a:cubicBezTo>
                <a:cubicBezTo>
                  <a:pt x="12134" y="22294"/>
                  <a:pt x="12223" y="22187"/>
                  <a:pt x="12330" y="22116"/>
                </a:cubicBezTo>
                <a:cubicBezTo>
                  <a:pt x="12740" y="21830"/>
                  <a:pt x="13186" y="21598"/>
                  <a:pt x="13650" y="21384"/>
                </a:cubicBezTo>
                <a:close/>
                <a:moveTo>
                  <a:pt x="10617" y="21866"/>
                </a:moveTo>
                <a:cubicBezTo>
                  <a:pt x="10742" y="22152"/>
                  <a:pt x="10813" y="22437"/>
                  <a:pt x="10849" y="22723"/>
                </a:cubicBezTo>
                <a:cubicBezTo>
                  <a:pt x="10902" y="23079"/>
                  <a:pt x="10956" y="23436"/>
                  <a:pt x="10974" y="23793"/>
                </a:cubicBezTo>
                <a:cubicBezTo>
                  <a:pt x="10992" y="24007"/>
                  <a:pt x="10974" y="24239"/>
                  <a:pt x="10867" y="24435"/>
                </a:cubicBezTo>
                <a:cubicBezTo>
                  <a:pt x="10760" y="24685"/>
                  <a:pt x="10653" y="24935"/>
                  <a:pt x="10510" y="25185"/>
                </a:cubicBezTo>
                <a:cubicBezTo>
                  <a:pt x="10349" y="24061"/>
                  <a:pt x="10242" y="22954"/>
                  <a:pt x="10617" y="21866"/>
                </a:cubicBezTo>
                <a:close/>
                <a:moveTo>
                  <a:pt x="12633" y="23722"/>
                </a:moveTo>
                <a:cubicBezTo>
                  <a:pt x="12651" y="23722"/>
                  <a:pt x="12669" y="23722"/>
                  <a:pt x="12705" y="23740"/>
                </a:cubicBezTo>
                <a:cubicBezTo>
                  <a:pt x="12169" y="24364"/>
                  <a:pt x="11473" y="24774"/>
                  <a:pt x="10778" y="25203"/>
                </a:cubicBezTo>
                <a:cubicBezTo>
                  <a:pt x="10902" y="24935"/>
                  <a:pt x="11027" y="24685"/>
                  <a:pt x="11152" y="24418"/>
                </a:cubicBezTo>
                <a:cubicBezTo>
                  <a:pt x="11188" y="24346"/>
                  <a:pt x="11224" y="24293"/>
                  <a:pt x="11295" y="24239"/>
                </a:cubicBezTo>
                <a:cubicBezTo>
                  <a:pt x="11705" y="23989"/>
                  <a:pt x="12169" y="23829"/>
                  <a:pt x="12633" y="23722"/>
                </a:cubicBezTo>
                <a:close/>
                <a:moveTo>
                  <a:pt x="7370" y="19671"/>
                </a:moveTo>
                <a:cubicBezTo>
                  <a:pt x="7405" y="19725"/>
                  <a:pt x="7387" y="19779"/>
                  <a:pt x="7370" y="19832"/>
                </a:cubicBezTo>
                <a:cubicBezTo>
                  <a:pt x="7280" y="20403"/>
                  <a:pt x="7031" y="20956"/>
                  <a:pt x="6834" y="21509"/>
                </a:cubicBezTo>
                <a:cubicBezTo>
                  <a:pt x="6620" y="22080"/>
                  <a:pt x="6335" y="22633"/>
                  <a:pt x="5978" y="23151"/>
                </a:cubicBezTo>
                <a:cubicBezTo>
                  <a:pt x="5764" y="23436"/>
                  <a:pt x="5514" y="23686"/>
                  <a:pt x="5211" y="23900"/>
                </a:cubicBezTo>
                <a:cubicBezTo>
                  <a:pt x="4693" y="24275"/>
                  <a:pt x="4158" y="24614"/>
                  <a:pt x="3533" y="24846"/>
                </a:cubicBezTo>
                <a:cubicBezTo>
                  <a:pt x="3087" y="25006"/>
                  <a:pt x="2623" y="25149"/>
                  <a:pt x="2213" y="25381"/>
                </a:cubicBezTo>
                <a:cubicBezTo>
                  <a:pt x="2124" y="25328"/>
                  <a:pt x="2213" y="25292"/>
                  <a:pt x="2213" y="25274"/>
                </a:cubicBezTo>
                <a:cubicBezTo>
                  <a:pt x="2713" y="24632"/>
                  <a:pt x="3212" y="24025"/>
                  <a:pt x="3748" y="23436"/>
                </a:cubicBezTo>
                <a:cubicBezTo>
                  <a:pt x="4390" y="22740"/>
                  <a:pt x="5086" y="22116"/>
                  <a:pt x="5728" y="21420"/>
                </a:cubicBezTo>
                <a:cubicBezTo>
                  <a:pt x="6263" y="20867"/>
                  <a:pt x="6763" y="20296"/>
                  <a:pt x="7280" y="19743"/>
                </a:cubicBezTo>
                <a:cubicBezTo>
                  <a:pt x="7316" y="19707"/>
                  <a:pt x="7334" y="19671"/>
                  <a:pt x="7370" y="19671"/>
                </a:cubicBezTo>
                <a:close/>
                <a:moveTo>
                  <a:pt x="7066" y="19618"/>
                </a:moveTo>
                <a:cubicBezTo>
                  <a:pt x="6941" y="19832"/>
                  <a:pt x="6781" y="19975"/>
                  <a:pt x="6638" y="20135"/>
                </a:cubicBezTo>
                <a:cubicBezTo>
                  <a:pt x="5782" y="21099"/>
                  <a:pt x="4872" y="21991"/>
                  <a:pt x="3962" y="22901"/>
                </a:cubicBezTo>
                <a:cubicBezTo>
                  <a:pt x="3301" y="23543"/>
                  <a:pt x="2748" y="24257"/>
                  <a:pt x="2195" y="24989"/>
                </a:cubicBezTo>
                <a:cubicBezTo>
                  <a:pt x="2052" y="25167"/>
                  <a:pt x="1910" y="25363"/>
                  <a:pt x="1731" y="25542"/>
                </a:cubicBezTo>
                <a:cubicBezTo>
                  <a:pt x="1696" y="25435"/>
                  <a:pt x="1749" y="25345"/>
                  <a:pt x="1767" y="25274"/>
                </a:cubicBezTo>
                <a:cubicBezTo>
                  <a:pt x="2106" y="24382"/>
                  <a:pt x="2427" y="23508"/>
                  <a:pt x="2766" y="22633"/>
                </a:cubicBezTo>
                <a:cubicBezTo>
                  <a:pt x="3034" y="21902"/>
                  <a:pt x="3516" y="21367"/>
                  <a:pt x="4140" y="20920"/>
                </a:cubicBezTo>
                <a:cubicBezTo>
                  <a:pt x="4765" y="20492"/>
                  <a:pt x="5443" y="20207"/>
                  <a:pt x="6156" y="19939"/>
                </a:cubicBezTo>
                <a:cubicBezTo>
                  <a:pt x="6442" y="19832"/>
                  <a:pt x="6745" y="19725"/>
                  <a:pt x="7066" y="19618"/>
                </a:cubicBezTo>
                <a:close/>
                <a:moveTo>
                  <a:pt x="15297" y="24600"/>
                </a:moveTo>
                <a:cubicBezTo>
                  <a:pt x="15694" y="24600"/>
                  <a:pt x="16090" y="24663"/>
                  <a:pt x="16487" y="24792"/>
                </a:cubicBezTo>
                <a:cubicBezTo>
                  <a:pt x="16969" y="24953"/>
                  <a:pt x="17433" y="25149"/>
                  <a:pt x="17897" y="25399"/>
                </a:cubicBezTo>
                <a:cubicBezTo>
                  <a:pt x="17611" y="25389"/>
                  <a:pt x="17327" y="25383"/>
                  <a:pt x="17045" y="25383"/>
                </a:cubicBezTo>
                <a:cubicBezTo>
                  <a:pt x="16356" y="25383"/>
                  <a:pt x="15677" y="25417"/>
                  <a:pt x="15006" y="25506"/>
                </a:cubicBezTo>
                <a:cubicBezTo>
                  <a:pt x="14061" y="25649"/>
                  <a:pt x="13133" y="25916"/>
                  <a:pt x="12205" y="26130"/>
                </a:cubicBezTo>
                <a:cubicBezTo>
                  <a:pt x="12187" y="26041"/>
                  <a:pt x="12241" y="26006"/>
                  <a:pt x="12276" y="25970"/>
                </a:cubicBezTo>
                <a:cubicBezTo>
                  <a:pt x="12794" y="25470"/>
                  <a:pt x="13347" y="25060"/>
                  <a:pt x="14025" y="24810"/>
                </a:cubicBezTo>
                <a:cubicBezTo>
                  <a:pt x="14449" y="24672"/>
                  <a:pt x="14873" y="24600"/>
                  <a:pt x="15297" y="24600"/>
                </a:cubicBezTo>
                <a:close/>
                <a:moveTo>
                  <a:pt x="16922" y="25595"/>
                </a:moveTo>
                <a:cubicBezTo>
                  <a:pt x="17286" y="25595"/>
                  <a:pt x="17647" y="25604"/>
                  <a:pt x="18004" y="25613"/>
                </a:cubicBezTo>
                <a:cubicBezTo>
                  <a:pt x="18022" y="25649"/>
                  <a:pt x="18004" y="25667"/>
                  <a:pt x="17986" y="25702"/>
                </a:cubicBezTo>
                <a:cubicBezTo>
                  <a:pt x="17593" y="25988"/>
                  <a:pt x="17237" y="26309"/>
                  <a:pt x="16844" y="26630"/>
                </a:cubicBezTo>
                <a:cubicBezTo>
                  <a:pt x="16398" y="27005"/>
                  <a:pt x="15916" y="27308"/>
                  <a:pt x="15363" y="27504"/>
                </a:cubicBezTo>
                <a:cubicBezTo>
                  <a:pt x="15106" y="27590"/>
                  <a:pt x="14852" y="27630"/>
                  <a:pt x="14602" y="27630"/>
                </a:cubicBezTo>
                <a:cubicBezTo>
                  <a:pt x="14227" y="27630"/>
                  <a:pt x="13861" y="27540"/>
                  <a:pt x="13507" y="27379"/>
                </a:cubicBezTo>
                <a:cubicBezTo>
                  <a:pt x="12990" y="27147"/>
                  <a:pt x="12544" y="26844"/>
                  <a:pt x="12134" y="26469"/>
                </a:cubicBezTo>
                <a:cubicBezTo>
                  <a:pt x="12116" y="26469"/>
                  <a:pt x="12098" y="26452"/>
                  <a:pt x="12062" y="26398"/>
                </a:cubicBezTo>
                <a:cubicBezTo>
                  <a:pt x="12473" y="26291"/>
                  <a:pt x="12865" y="26202"/>
                  <a:pt x="13240" y="26095"/>
                </a:cubicBezTo>
                <a:cubicBezTo>
                  <a:pt x="14096" y="25863"/>
                  <a:pt x="14953" y="25720"/>
                  <a:pt x="15827" y="25631"/>
                </a:cubicBezTo>
                <a:cubicBezTo>
                  <a:pt x="16193" y="25604"/>
                  <a:pt x="16559" y="25595"/>
                  <a:pt x="16922" y="25595"/>
                </a:cubicBezTo>
                <a:close/>
                <a:moveTo>
                  <a:pt x="3933" y="26144"/>
                </a:moveTo>
                <a:cubicBezTo>
                  <a:pt x="4388" y="26144"/>
                  <a:pt x="4840" y="26201"/>
                  <a:pt x="5282" y="26345"/>
                </a:cubicBezTo>
                <a:cubicBezTo>
                  <a:pt x="5478" y="26416"/>
                  <a:pt x="5675" y="26505"/>
                  <a:pt x="5871" y="26594"/>
                </a:cubicBezTo>
                <a:cubicBezTo>
                  <a:pt x="5960" y="26648"/>
                  <a:pt x="5996" y="26701"/>
                  <a:pt x="5978" y="26808"/>
                </a:cubicBezTo>
                <a:cubicBezTo>
                  <a:pt x="5907" y="27147"/>
                  <a:pt x="5924" y="27487"/>
                  <a:pt x="6014" y="27808"/>
                </a:cubicBezTo>
                <a:cubicBezTo>
                  <a:pt x="6031" y="27826"/>
                  <a:pt x="6014" y="27861"/>
                  <a:pt x="6014" y="27915"/>
                </a:cubicBezTo>
                <a:cubicBezTo>
                  <a:pt x="5032" y="27165"/>
                  <a:pt x="3872" y="26791"/>
                  <a:pt x="2748" y="26291"/>
                </a:cubicBezTo>
                <a:cubicBezTo>
                  <a:pt x="2980" y="26202"/>
                  <a:pt x="3212" y="26202"/>
                  <a:pt x="3426" y="26166"/>
                </a:cubicBezTo>
                <a:cubicBezTo>
                  <a:pt x="3595" y="26152"/>
                  <a:pt x="3764" y="26144"/>
                  <a:pt x="3933" y="26144"/>
                </a:cubicBezTo>
                <a:close/>
                <a:moveTo>
                  <a:pt x="3052" y="26701"/>
                </a:moveTo>
                <a:cubicBezTo>
                  <a:pt x="3426" y="26719"/>
                  <a:pt x="5443" y="27718"/>
                  <a:pt x="5782" y="28075"/>
                </a:cubicBezTo>
                <a:cubicBezTo>
                  <a:pt x="5621" y="28022"/>
                  <a:pt x="5478" y="27986"/>
                  <a:pt x="5318" y="27933"/>
                </a:cubicBezTo>
                <a:cubicBezTo>
                  <a:pt x="5059" y="27859"/>
                  <a:pt x="4792" y="27819"/>
                  <a:pt x="4522" y="27819"/>
                </a:cubicBezTo>
                <a:cubicBezTo>
                  <a:pt x="4401" y="27819"/>
                  <a:pt x="4279" y="27827"/>
                  <a:pt x="4158" y="27843"/>
                </a:cubicBezTo>
                <a:cubicBezTo>
                  <a:pt x="4056" y="27858"/>
                  <a:pt x="3981" y="27867"/>
                  <a:pt x="3923" y="27867"/>
                </a:cubicBezTo>
                <a:cubicBezTo>
                  <a:pt x="3769" y="27867"/>
                  <a:pt x="3730" y="27801"/>
                  <a:pt x="3587" y="27594"/>
                </a:cubicBezTo>
                <a:cubicBezTo>
                  <a:pt x="3409" y="27308"/>
                  <a:pt x="3230" y="27005"/>
                  <a:pt x="3052" y="26701"/>
                </a:cubicBezTo>
                <a:close/>
                <a:moveTo>
                  <a:pt x="6210" y="26844"/>
                </a:moveTo>
                <a:cubicBezTo>
                  <a:pt x="6959" y="27219"/>
                  <a:pt x="7869" y="28735"/>
                  <a:pt x="7851" y="29538"/>
                </a:cubicBezTo>
                <a:cubicBezTo>
                  <a:pt x="7762" y="29521"/>
                  <a:pt x="7726" y="29449"/>
                  <a:pt x="7673" y="29396"/>
                </a:cubicBezTo>
                <a:cubicBezTo>
                  <a:pt x="7298" y="29039"/>
                  <a:pt x="6941" y="28664"/>
                  <a:pt x="6549" y="28307"/>
                </a:cubicBezTo>
                <a:cubicBezTo>
                  <a:pt x="6299" y="28093"/>
                  <a:pt x="6210" y="27790"/>
                  <a:pt x="6174" y="27469"/>
                </a:cubicBezTo>
                <a:cubicBezTo>
                  <a:pt x="6138" y="27272"/>
                  <a:pt x="6138" y="27058"/>
                  <a:pt x="6210" y="26844"/>
                </a:cubicBezTo>
                <a:close/>
                <a:moveTo>
                  <a:pt x="4427" y="28047"/>
                </a:moveTo>
                <a:cubicBezTo>
                  <a:pt x="4753" y="28047"/>
                  <a:pt x="5077" y="28101"/>
                  <a:pt x="5389" y="28200"/>
                </a:cubicBezTo>
                <a:cubicBezTo>
                  <a:pt x="5728" y="28307"/>
                  <a:pt x="6049" y="28414"/>
                  <a:pt x="6370" y="28557"/>
                </a:cubicBezTo>
                <a:cubicBezTo>
                  <a:pt x="6477" y="28611"/>
                  <a:pt x="6602" y="28664"/>
                  <a:pt x="6692" y="28771"/>
                </a:cubicBezTo>
                <a:cubicBezTo>
                  <a:pt x="7031" y="29110"/>
                  <a:pt x="7370" y="29467"/>
                  <a:pt x="7762" y="29842"/>
                </a:cubicBezTo>
                <a:cubicBezTo>
                  <a:pt x="7048" y="29842"/>
                  <a:pt x="6406" y="29806"/>
                  <a:pt x="5799" y="29503"/>
                </a:cubicBezTo>
                <a:cubicBezTo>
                  <a:pt x="5104" y="29164"/>
                  <a:pt x="4497" y="28700"/>
                  <a:pt x="3997" y="28129"/>
                </a:cubicBezTo>
                <a:cubicBezTo>
                  <a:pt x="4051" y="28057"/>
                  <a:pt x="4104" y="28057"/>
                  <a:pt x="4176" y="28057"/>
                </a:cubicBezTo>
                <a:cubicBezTo>
                  <a:pt x="4260" y="28050"/>
                  <a:pt x="4343" y="28047"/>
                  <a:pt x="4427" y="28047"/>
                </a:cubicBezTo>
                <a:close/>
                <a:moveTo>
                  <a:pt x="17467" y="30571"/>
                </a:moveTo>
                <a:cubicBezTo>
                  <a:pt x="17477" y="30571"/>
                  <a:pt x="17489" y="30576"/>
                  <a:pt x="17504" y="30591"/>
                </a:cubicBezTo>
                <a:cubicBezTo>
                  <a:pt x="16987" y="31287"/>
                  <a:pt x="16523" y="32036"/>
                  <a:pt x="16130" y="32821"/>
                </a:cubicBezTo>
                <a:cubicBezTo>
                  <a:pt x="16059" y="32465"/>
                  <a:pt x="16041" y="32108"/>
                  <a:pt x="15952" y="31769"/>
                </a:cubicBezTo>
                <a:cubicBezTo>
                  <a:pt x="15934" y="31697"/>
                  <a:pt x="15934" y="31644"/>
                  <a:pt x="16005" y="31590"/>
                </a:cubicBezTo>
                <a:cubicBezTo>
                  <a:pt x="16541" y="31323"/>
                  <a:pt x="16987" y="30966"/>
                  <a:pt x="17433" y="30591"/>
                </a:cubicBezTo>
                <a:cubicBezTo>
                  <a:pt x="17443" y="30581"/>
                  <a:pt x="17453" y="30571"/>
                  <a:pt x="17467" y="30571"/>
                </a:cubicBezTo>
                <a:close/>
                <a:moveTo>
                  <a:pt x="12865" y="28967"/>
                </a:moveTo>
                <a:lnTo>
                  <a:pt x="12865" y="28967"/>
                </a:lnTo>
                <a:cubicBezTo>
                  <a:pt x="12794" y="29164"/>
                  <a:pt x="12722" y="29342"/>
                  <a:pt x="12633" y="29538"/>
                </a:cubicBezTo>
                <a:cubicBezTo>
                  <a:pt x="12294" y="30288"/>
                  <a:pt x="12062" y="31073"/>
                  <a:pt x="11866" y="31876"/>
                </a:cubicBezTo>
                <a:cubicBezTo>
                  <a:pt x="11723" y="32482"/>
                  <a:pt x="11527" y="33053"/>
                  <a:pt x="11384" y="33660"/>
                </a:cubicBezTo>
                <a:cubicBezTo>
                  <a:pt x="11384" y="33678"/>
                  <a:pt x="11366" y="33696"/>
                  <a:pt x="11331" y="33714"/>
                </a:cubicBezTo>
                <a:cubicBezTo>
                  <a:pt x="11206" y="33482"/>
                  <a:pt x="11134" y="33232"/>
                  <a:pt x="11063" y="32964"/>
                </a:cubicBezTo>
                <a:cubicBezTo>
                  <a:pt x="10885" y="32179"/>
                  <a:pt x="10938" y="31412"/>
                  <a:pt x="11313" y="30680"/>
                </a:cubicBezTo>
                <a:cubicBezTo>
                  <a:pt x="11473" y="30359"/>
                  <a:pt x="11705" y="30074"/>
                  <a:pt x="11937" y="29824"/>
                </a:cubicBezTo>
                <a:cubicBezTo>
                  <a:pt x="12223" y="29521"/>
                  <a:pt x="12526" y="29217"/>
                  <a:pt x="12865" y="28967"/>
                </a:cubicBezTo>
                <a:close/>
                <a:moveTo>
                  <a:pt x="13044" y="29146"/>
                </a:moveTo>
                <a:cubicBezTo>
                  <a:pt x="13133" y="29324"/>
                  <a:pt x="13097" y="29503"/>
                  <a:pt x="13151" y="29663"/>
                </a:cubicBezTo>
                <a:cubicBezTo>
                  <a:pt x="13204" y="29913"/>
                  <a:pt x="13240" y="30181"/>
                  <a:pt x="13276" y="30431"/>
                </a:cubicBezTo>
                <a:cubicBezTo>
                  <a:pt x="13418" y="31144"/>
                  <a:pt x="13383" y="31822"/>
                  <a:pt x="13026" y="32482"/>
                </a:cubicBezTo>
                <a:cubicBezTo>
                  <a:pt x="12812" y="32857"/>
                  <a:pt x="12544" y="33196"/>
                  <a:pt x="12187" y="33464"/>
                </a:cubicBezTo>
                <a:cubicBezTo>
                  <a:pt x="11991" y="33624"/>
                  <a:pt x="11795" y="33767"/>
                  <a:pt x="11598" y="33910"/>
                </a:cubicBezTo>
                <a:cubicBezTo>
                  <a:pt x="11580" y="33892"/>
                  <a:pt x="11563" y="33874"/>
                  <a:pt x="11545" y="33856"/>
                </a:cubicBezTo>
                <a:cubicBezTo>
                  <a:pt x="11848" y="32679"/>
                  <a:pt x="12134" y="31465"/>
                  <a:pt x="12544" y="30306"/>
                </a:cubicBezTo>
                <a:cubicBezTo>
                  <a:pt x="12687" y="29913"/>
                  <a:pt x="12847" y="29538"/>
                  <a:pt x="13044" y="29146"/>
                </a:cubicBezTo>
                <a:close/>
                <a:moveTo>
                  <a:pt x="3939" y="33480"/>
                </a:moveTo>
                <a:cubicBezTo>
                  <a:pt x="3980" y="33480"/>
                  <a:pt x="4015" y="33488"/>
                  <a:pt x="4051" y="33535"/>
                </a:cubicBezTo>
                <a:cubicBezTo>
                  <a:pt x="4265" y="33803"/>
                  <a:pt x="4479" y="34070"/>
                  <a:pt x="4729" y="34338"/>
                </a:cubicBezTo>
                <a:cubicBezTo>
                  <a:pt x="3837" y="34124"/>
                  <a:pt x="2927" y="33946"/>
                  <a:pt x="2017" y="33803"/>
                </a:cubicBezTo>
                <a:cubicBezTo>
                  <a:pt x="2284" y="33749"/>
                  <a:pt x="2534" y="33696"/>
                  <a:pt x="2802" y="33660"/>
                </a:cubicBezTo>
                <a:cubicBezTo>
                  <a:pt x="3159" y="33607"/>
                  <a:pt x="3516" y="33553"/>
                  <a:pt x="3872" y="33482"/>
                </a:cubicBezTo>
                <a:cubicBezTo>
                  <a:pt x="3896" y="33482"/>
                  <a:pt x="3918" y="33480"/>
                  <a:pt x="3939" y="33480"/>
                </a:cubicBezTo>
                <a:close/>
                <a:moveTo>
                  <a:pt x="17790" y="30591"/>
                </a:moveTo>
                <a:cubicBezTo>
                  <a:pt x="17843" y="30805"/>
                  <a:pt x="17808" y="30966"/>
                  <a:pt x="17825" y="31144"/>
                </a:cubicBezTo>
                <a:cubicBezTo>
                  <a:pt x="17879" y="31501"/>
                  <a:pt x="17950" y="31840"/>
                  <a:pt x="18004" y="32179"/>
                </a:cubicBezTo>
                <a:cubicBezTo>
                  <a:pt x="18040" y="32447"/>
                  <a:pt x="18022" y="32697"/>
                  <a:pt x="18004" y="32964"/>
                </a:cubicBezTo>
                <a:cubicBezTo>
                  <a:pt x="17986" y="33089"/>
                  <a:pt x="17915" y="33143"/>
                  <a:pt x="17808" y="33178"/>
                </a:cubicBezTo>
                <a:cubicBezTo>
                  <a:pt x="17451" y="33321"/>
                  <a:pt x="17094" y="33482"/>
                  <a:pt x="16755" y="33696"/>
                </a:cubicBezTo>
                <a:cubicBezTo>
                  <a:pt x="16434" y="33892"/>
                  <a:pt x="16130" y="34106"/>
                  <a:pt x="15845" y="34374"/>
                </a:cubicBezTo>
                <a:cubicBezTo>
                  <a:pt x="15827" y="34392"/>
                  <a:pt x="15791" y="34409"/>
                  <a:pt x="15738" y="34463"/>
                </a:cubicBezTo>
                <a:cubicBezTo>
                  <a:pt x="16237" y="33053"/>
                  <a:pt x="16862" y="31769"/>
                  <a:pt x="17790" y="30591"/>
                </a:cubicBezTo>
                <a:close/>
                <a:moveTo>
                  <a:pt x="4961" y="33417"/>
                </a:moveTo>
                <a:cubicBezTo>
                  <a:pt x="6610" y="33417"/>
                  <a:pt x="8002" y="33970"/>
                  <a:pt x="8993" y="35480"/>
                </a:cubicBezTo>
                <a:cubicBezTo>
                  <a:pt x="8971" y="35495"/>
                  <a:pt x="8948" y="35501"/>
                  <a:pt x="8927" y="35501"/>
                </a:cubicBezTo>
                <a:cubicBezTo>
                  <a:pt x="8898" y="35501"/>
                  <a:pt x="8871" y="35490"/>
                  <a:pt x="8851" y="35480"/>
                </a:cubicBezTo>
                <a:cubicBezTo>
                  <a:pt x="7816" y="35212"/>
                  <a:pt x="6799" y="34927"/>
                  <a:pt x="5782" y="34641"/>
                </a:cubicBezTo>
                <a:cubicBezTo>
                  <a:pt x="5318" y="34516"/>
                  <a:pt x="4979" y="34249"/>
                  <a:pt x="4658" y="33928"/>
                </a:cubicBezTo>
                <a:cubicBezTo>
                  <a:pt x="4533" y="33785"/>
                  <a:pt x="4372" y="33642"/>
                  <a:pt x="4283" y="33446"/>
                </a:cubicBezTo>
                <a:cubicBezTo>
                  <a:pt x="4513" y="33427"/>
                  <a:pt x="4740" y="33417"/>
                  <a:pt x="4961" y="33417"/>
                </a:cubicBezTo>
                <a:close/>
                <a:moveTo>
                  <a:pt x="1803" y="34035"/>
                </a:moveTo>
                <a:lnTo>
                  <a:pt x="1803" y="34035"/>
                </a:lnTo>
                <a:cubicBezTo>
                  <a:pt x="3266" y="34213"/>
                  <a:pt x="4640" y="34552"/>
                  <a:pt x="6014" y="34963"/>
                </a:cubicBezTo>
                <a:cubicBezTo>
                  <a:pt x="5942" y="35016"/>
                  <a:pt x="5889" y="35016"/>
                  <a:pt x="5817" y="35034"/>
                </a:cubicBezTo>
                <a:cubicBezTo>
                  <a:pt x="5157" y="35070"/>
                  <a:pt x="4533" y="35248"/>
                  <a:pt x="3926" y="35516"/>
                </a:cubicBezTo>
                <a:cubicBezTo>
                  <a:pt x="3819" y="35551"/>
                  <a:pt x="3712" y="35569"/>
                  <a:pt x="3623" y="35623"/>
                </a:cubicBezTo>
                <a:cubicBezTo>
                  <a:pt x="3572" y="35661"/>
                  <a:pt x="3527" y="35676"/>
                  <a:pt x="3486" y="35676"/>
                </a:cubicBezTo>
                <a:cubicBezTo>
                  <a:pt x="3412" y="35676"/>
                  <a:pt x="3346" y="35627"/>
                  <a:pt x="3266" y="35569"/>
                </a:cubicBezTo>
                <a:cubicBezTo>
                  <a:pt x="2855" y="35230"/>
                  <a:pt x="2534" y="34820"/>
                  <a:pt x="2195" y="34445"/>
                </a:cubicBezTo>
                <a:cubicBezTo>
                  <a:pt x="2070" y="34320"/>
                  <a:pt x="1945" y="34177"/>
                  <a:pt x="1803" y="34035"/>
                </a:cubicBezTo>
                <a:close/>
                <a:moveTo>
                  <a:pt x="6722" y="35226"/>
                </a:moveTo>
                <a:cubicBezTo>
                  <a:pt x="6913" y="35226"/>
                  <a:pt x="7103" y="35260"/>
                  <a:pt x="7280" y="35319"/>
                </a:cubicBezTo>
                <a:cubicBezTo>
                  <a:pt x="7869" y="35462"/>
                  <a:pt x="8440" y="35623"/>
                  <a:pt x="9011" y="35765"/>
                </a:cubicBezTo>
                <a:cubicBezTo>
                  <a:pt x="9065" y="35783"/>
                  <a:pt x="9100" y="35801"/>
                  <a:pt x="9154" y="35819"/>
                </a:cubicBezTo>
                <a:cubicBezTo>
                  <a:pt x="9136" y="35873"/>
                  <a:pt x="9082" y="35890"/>
                  <a:pt x="9047" y="35890"/>
                </a:cubicBezTo>
                <a:cubicBezTo>
                  <a:pt x="8440" y="36122"/>
                  <a:pt x="7834" y="36372"/>
                  <a:pt x="7191" y="36551"/>
                </a:cubicBezTo>
                <a:cubicBezTo>
                  <a:pt x="6827" y="36655"/>
                  <a:pt x="6472" y="36706"/>
                  <a:pt x="6121" y="36706"/>
                </a:cubicBezTo>
                <a:cubicBezTo>
                  <a:pt x="5629" y="36706"/>
                  <a:pt x="5147" y="36605"/>
                  <a:pt x="4658" y="36408"/>
                </a:cubicBezTo>
                <a:cubicBezTo>
                  <a:pt x="4336" y="36265"/>
                  <a:pt x="4015" y="36087"/>
                  <a:pt x="3694" y="35873"/>
                </a:cubicBezTo>
                <a:cubicBezTo>
                  <a:pt x="4176" y="35641"/>
                  <a:pt x="4640" y="35480"/>
                  <a:pt x="5139" y="35373"/>
                </a:cubicBezTo>
                <a:cubicBezTo>
                  <a:pt x="5621" y="35284"/>
                  <a:pt x="6121" y="35230"/>
                  <a:pt x="6602" y="35230"/>
                </a:cubicBezTo>
                <a:cubicBezTo>
                  <a:pt x="6642" y="35227"/>
                  <a:pt x="6682" y="35226"/>
                  <a:pt x="6722" y="35226"/>
                </a:cubicBezTo>
                <a:close/>
                <a:moveTo>
                  <a:pt x="15720" y="31787"/>
                </a:moveTo>
                <a:cubicBezTo>
                  <a:pt x="15827" y="32286"/>
                  <a:pt x="15898" y="32768"/>
                  <a:pt x="15845" y="33267"/>
                </a:cubicBezTo>
                <a:cubicBezTo>
                  <a:pt x="15809" y="33553"/>
                  <a:pt x="15720" y="33821"/>
                  <a:pt x="15613" y="34106"/>
                </a:cubicBezTo>
                <a:cubicBezTo>
                  <a:pt x="15310" y="34909"/>
                  <a:pt x="14988" y="35730"/>
                  <a:pt x="14685" y="36533"/>
                </a:cubicBezTo>
                <a:cubicBezTo>
                  <a:pt x="14667" y="36604"/>
                  <a:pt x="14632" y="36675"/>
                  <a:pt x="14596" y="36765"/>
                </a:cubicBezTo>
                <a:cubicBezTo>
                  <a:pt x="14435" y="36604"/>
                  <a:pt x="14346" y="36426"/>
                  <a:pt x="14275" y="36229"/>
                </a:cubicBezTo>
                <a:cubicBezTo>
                  <a:pt x="14132" y="35783"/>
                  <a:pt x="14043" y="35337"/>
                  <a:pt x="14007" y="34873"/>
                </a:cubicBezTo>
                <a:cubicBezTo>
                  <a:pt x="13971" y="34249"/>
                  <a:pt x="14096" y="33660"/>
                  <a:pt x="14364" y="33125"/>
                </a:cubicBezTo>
                <a:cubicBezTo>
                  <a:pt x="14649" y="32554"/>
                  <a:pt x="15095" y="32143"/>
                  <a:pt x="15631" y="31822"/>
                </a:cubicBezTo>
                <a:cubicBezTo>
                  <a:pt x="15649" y="31804"/>
                  <a:pt x="15666" y="31804"/>
                  <a:pt x="15720" y="31787"/>
                </a:cubicBezTo>
                <a:close/>
                <a:moveTo>
                  <a:pt x="17808" y="33425"/>
                </a:moveTo>
                <a:cubicBezTo>
                  <a:pt x="17822" y="33425"/>
                  <a:pt x="17838" y="33431"/>
                  <a:pt x="17861" y="33446"/>
                </a:cubicBezTo>
                <a:cubicBezTo>
                  <a:pt x="17808" y="33589"/>
                  <a:pt x="17754" y="33731"/>
                  <a:pt x="17683" y="33874"/>
                </a:cubicBezTo>
                <a:cubicBezTo>
                  <a:pt x="17469" y="34249"/>
                  <a:pt x="17201" y="34588"/>
                  <a:pt x="16862" y="34855"/>
                </a:cubicBezTo>
                <a:cubicBezTo>
                  <a:pt x="16291" y="35266"/>
                  <a:pt x="15809" y="35765"/>
                  <a:pt x="15417" y="36336"/>
                </a:cubicBezTo>
                <a:cubicBezTo>
                  <a:pt x="15274" y="36533"/>
                  <a:pt x="15113" y="36711"/>
                  <a:pt x="14864" y="36800"/>
                </a:cubicBezTo>
                <a:cubicBezTo>
                  <a:pt x="14846" y="36675"/>
                  <a:pt x="14917" y="36604"/>
                  <a:pt x="14953" y="36515"/>
                </a:cubicBezTo>
                <a:cubicBezTo>
                  <a:pt x="15060" y="36212"/>
                  <a:pt x="15185" y="35926"/>
                  <a:pt x="15274" y="35623"/>
                </a:cubicBezTo>
                <a:cubicBezTo>
                  <a:pt x="15417" y="35159"/>
                  <a:pt x="15702" y="34802"/>
                  <a:pt x="16041" y="34499"/>
                </a:cubicBezTo>
                <a:cubicBezTo>
                  <a:pt x="16559" y="34035"/>
                  <a:pt x="17130" y="33696"/>
                  <a:pt x="17754" y="33446"/>
                </a:cubicBezTo>
                <a:cubicBezTo>
                  <a:pt x="17775" y="33436"/>
                  <a:pt x="17789" y="33425"/>
                  <a:pt x="17808" y="33425"/>
                </a:cubicBezTo>
                <a:close/>
                <a:moveTo>
                  <a:pt x="17330" y="37006"/>
                </a:moveTo>
                <a:cubicBezTo>
                  <a:pt x="17666" y="37006"/>
                  <a:pt x="17999" y="37071"/>
                  <a:pt x="18325" y="37229"/>
                </a:cubicBezTo>
                <a:cubicBezTo>
                  <a:pt x="18735" y="37443"/>
                  <a:pt x="19164" y="37639"/>
                  <a:pt x="19645" y="37817"/>
                </a:cubicBezTo>
                <a:cubicBezTo>
                  <a:pt x="19431" y="37924"/>
                  <a:pt x="19253" y="37924"/>
                  <a:pt x="19057" y="37960"/>
                </a:cubicBezTo>
                <a:cubicBezTo>
                  <a:pt x="18705" y="38037"/>
                  <a:pt x="18349" y="38065"/>
                  <a:pt x="17990" y="38065"/>
                </a:cubicBezTo>
                <a:cubicBezTo>
                  <a:pt x="17604" y="38065"/>
                  <a:pt x="17215" y="38033"/>
                  <a:pt x="16826" y="37996"/>
                </a:cubicBezTo>
                <a:cubicBezTo>
                  <a:pt x="16603" y="37975"/>
                  <a:pt x="16379" y="37963"/>
                  <a:pt x="16155" y="37963"/>
                </a:cubicBezTo>
                <a:cubicBezTo>
                  <a:pt x="15790" y="37963"/>
                  <a:pt x="15425" y="37996"/>
                  <a:pt x="15060" y="38085"/>
                </a:cubicBezTo>
                <a:cubicBezTo>
                  <a:pt x="14971" y="38103"/>
                  <a:pt x="14899" y="38121"/>
                  <a:pt x="14810" y="38139"/>
                </a:cubicBezTo>
                <a:cubicBezTo>
                  <a:pt x="14810" y="38121"/>
                  <a:pt x="14810" y="38103"/>
                  <a:pt x="14810" y="38103"/>
                </a:cubicBezTo>
                <a:cubicBezTo>
                  <a:pt x="15363" y="37603"/>
                  <a:pt x="15988" y="37229"/>
                  <a:pt x="16737" y="37068"/>
                </a:cubicBezTo>
                <a:cubicBezTo>
                  <a:pt x="16935" y="37028"/>
                  <a:pt x="17133" y="37006"/>
                  <a:pt x="17330" y="37006"/>
                </a:cubicBezTo>
                <a:close/>
                <a:moveTo>
                  <a:pt x="19396" y="38139"/>
                </a:moveTo>
                <a:cubicBezTo>
                  <a:pt x="19396" y="38156"/>
                  <a:pt x="19413" y="38156"/>
                  <a:pt x="19413" y="38174"/>
                </a:cubicBezTo>
                <a:cubicBezTo>
                  <a:pt x="19181" y="38353"/>
                  <a:pt x="18967" y="38549"/>
                  <a:pt x="18735" y="38727"/>
                </a:cubicBezTo>
                <a:cubicBezTo>
                  <a:pt x="18191" y="39120"/>
                  <a:pt x="17595" y="39257"/>
                  <a:pt x="16959" y="39257"/>
                </a:cubicBezTo>
                <a:cubicBezTo>
                  <a:pt x="16845" y="39257"/>
                  <a:pt x="16729" y="39253"/>
                  <a:pt x="16612" y="39245"/>
                </a:cubicBezTo>
                <a:cubicBezTo>
                  <a:pt x="16130" y="39191"/>
                  <a:pt x="15720" y="39013"/>
                  <a:pt x="15327" y="38763"/>
                </a:cubicBezTo>
                <a:cubicBezTo>
                  <a:pt x="15149" y="38638"/>
                  <a:pt x="14953" y="38549"/>
                  <a:pt x="14739" y="38406"/>
                </a:cubicBezTo>
                <a:cubicBezTo>
                  <a:pt x="14935" y="38317"/>
                  <a:pt x="15131" y="38299"/>
                  <a:pt x="15327" y="38263"/>
                </a:cubicBezTo>
                <a:cubicBezTo>
                  <a:pt x="15568" y="38210"/>
                  <a:pt x="15814" y="38192"/>
                  <a:pt x="16061" y="38192"/>
                </a:cubicBezTo>
                <a:cubicBezTo>
                  <a:pt x="16309" y="38192"/>
                  <a:pt x="16559" y="38210"/>
                  <a:pt x="16808" y="38228"/>
                </a:cubicBezTo>
                <a:cubicBezTo>
                  <a:pt x="17218" y="38256"/>
                  <a:pt x="17628" y="38295"/>
                  <a:pt x="18038" y="38295"/>
                </a:cubicBezTo>
                <a:cubicBezTo>
                  <a:pt x="18395" y="38295"/>
                  <a:pt x="18753" y="38266"/>
                  <a:pt x="19110" y="38174"/>
                </a:cubicBezTo>
                <a:cubicBezTo>
                  <a:pt x="19199" y="38156"/>
                  <a:pt x="19306" y="38156"/>
                  <a:pt x="19396" y="38139"/>
                </a:cubicBezTo>
                <a:close/>
                <a:moveTo>
                  <a:pt x="10135" y="36818"/>
                </a:moveTo>
                <a:lnTo>
                  <a:pt x="10135" y="36818"/>
                </a:lnTo>
                <a:cubicBezTo>
                  <a:pt x="10189" y="36890"/>
                  <a:pt x="10135" y="36925"/>
                  <a:pt x="10117" y="36961"/>
                </a:cubicBezTo>
                <a:cubicBezTo>
                  <a:pt x="10028" y="37300"/>
                  <a:pt x="9992" y="37621"/>
                  <a:pt x="9975" y="37960"/>
                </a:cubicBezTo>
                <a:cubicBezTo>
                  <a:pt x="9939" y="38370"/>
                  <a:pt x="9957" y="38781"/>
                  <a:pt x="9850" y="39173"/>
                </a:cubicBezTo>
                <a:cubicBezTo>
                  <a:pt x="9493" y="40369"/>
                  <a:pt x="8708" y="41136"/>
                  <a:pt x="7512" y="41511"/>
                </a:cubicBezTo>
                <a:cubicBezTo>
                  <a:pt x="7495" y="41511"/>
                  <a:pt x="7459" y="41511"/>
                  <a:pt x="7423" y="41493"/>
                </a:cubicBezTo>
                <a:cubicBezTo>
                  <a:pt x="7566" y="41350"/>
                  <a:pt x="7726" y="41225"/>
                  <a:pt x="7851" y="41065"/>
                </a:cubicBezTo>
                <a:cubicBezTo>
                  <a:pt x="8244" y="40619"/>
                  <a:pt x="8494" y="40101"/>
                  <a:pt x="8743" y="39566"/>
                </a:cubicBezTo>
                <a:cubicBezTo>
                  <a:pt x="9029" y="38941"/>
                  <a:pt x="9261" y="38299"/>
                  <a:pt x="9582" y="37692"/>
                </a:cubicBezTo>
                <a:cubicBezTo>
                  <a:pt x="9743" y="37389"/>
                  <a:pt x="9903" y="37086"/>
                  <a:pt x="10135" y="36818"/>
                </a:cubicBezTo>
                <a:close/>
                <a:moveTo>
                  <a:pt x="10046" y="36533"/>
                </a:moveTo>
                <a:lnTo>
                  <a:pt x="10046" y="36533"/>
                </a:lnTo>
                <a:cubicBezTo>
                  <a:pt x="10010" y="36604"/>
                  <a:pt x="9992" y="36622"/>
                  <a:pt x="9975" y="36640"/>
                </a:cubicBezTo>
                <a:cubicBezTo>
                  <a:pt x="9546" y="37157"/>
                  <a:pt x="9261" y="37764"/>
                  <a:pt x="9011" y="38370"/>
                </a:cubicBezTo>
                <a:cubicBezTo>
                  <a:pt x="8779" y="38959"/>
                  <a:pt x="8529" y="39530"/>
                  <a:pt x="8262" y="40083"/>
                </a:cubicBezTo>
                <a:cubicBezTo>
                  <a:pt x="7958" y="40690"/>
                  <a:pt x="7530" y="41172"/>
                  <a:pt x="6977" y="41564"/>
                </a:cubicBezTo>
                <a:cubicBezTo>
                  <a:pt x="6931" y="41595"/>
                  <a:pt x="6911" y="41639"/>
                  <a:pt x="6849" y="41639"/>
                </a:cubicBezTo>
                <a:cubicBezTo>
                  <a:pt x="6840" y="41639"/>
                  <a:pt x="6829" y="41638"/>
                  <a:pt x="6816" y="41636"/>
                </a:cubicBezTo>
                <a:cubicBezTo>
                  <a:pt x="6870" y="41511"/>
                  <a:pt x="6941" y="41439"/>
                  <a:pt x="6995" y="41350"/>
                </a:cubicBezTo>
                <a:cubicBezTo>
                  <a:pt x="7120" y="41172"/>
                  <a:pt x="7227" y="41011"/>
                  <a:pt x="7352" y="40833"/>
                </a:cubicBezTo>
                <a:cubicBezTo>
                  <a:pt x="7602" y="40512"/>
                  <a:pt x="7726" y="40119"/>
                  <a:pt x="7816" y="39727"/>
                </a:cubicBezTo>
                <a:cubicBezTo>
                  <a:pt x="7905" y="39280"/>
                  <a:pt x="8012" y="38852"/>
                  <a:pt x="8173" y="38424"/>
                </a:cubicBezTo>
                <a:cubicBezTo>
                  <a:pt x="8440" y="37657"/>
                  <a:pt x="8922" y="37086"/>
                  <a:pt x="9636" y="36711"/>
                </a:cubicBezTo>
                <a:cubicBezTo>
                  <a:pt x="9761" y="36658"/>
                  <a:pt x="9868" y="36586"/>
                  <a:pt x="10046" y="36533"/>
                </a:cubicBezTo>
                <a:close/>
                <a:moveTo>
                  <a:pt x="14246" y="1"/>
                </a:moveTo>
                <a:cubicBezTo>
                  <a:pt x="14169" y="1"/>
                  <a:pt x="14124" y="74"/>
                  <a:pt x="14078" y="134"/>
                </a:cubicBezTo>
                <a:cubicBezTo>
                  <a:pt x="13971" y="259"/>
                  <a:pt x="13864" y="401"/>
                  <a:pt x="13757" y="544"/>
                </a:cubicBezTo>
                <a:cubicBezTo>
                  <a:pt x="13079" y="1436"/>
                  <a:pt x="12419" y="2346"/>
                  <a:pt x="11902" y="3346"/>
                </a:cubicBezTo>
                <a:cubicBezTo>
                  <a:pt x="11886" y="3376"/>
                  <a:pt x="11871" y="3420"/>
                  <a:pt x="11832" y="3420"/>
                </a:cubicBezTo>
                <a:cubicBezTo>
                  <a:pt x="11826" y="3420"/>
                  <a:pt x="11820" y="3419"/>
                  <a:pt x="11812" y="3417"/>
                </a:cubicBezTo>
                <a:cubicBezTo>
                  <a:pt x="11812" y="3417"/>
                  <a:pt x="11795" y="3399"/>
                  <a:pt x="11795" y="3399"/>
                </a:cubicBezTo>
                <a:cubicBezTo>
                  <a:pt x="11491" y="2650"/>
                  <a:pt x="10956" y="2097"/>
                  <a:pt x="10349" y="1615"/>
                </a:cubicBezTo>
                <a:cubicBezTo>
                  <a:pt x="9832" y="1222"/>
                  <a:pt x="9368" y="794"/>
                  <a:pt x="9047" y="241"/>
                </a:cubicBezTo>
                <a:cubicBezTo>
                  <a:pt x="9029" y="205"/>
                  <a:pt x="8993" y="170"/>
                  <a:pt x="8958" y="134"/>
                </a:cubicBezTo>
                <a:cubicBezTo>
                  <a:pt x="8929" y="105"/>
                  <a:pt x="8898" y="91"/>
                  <a:pt x="8868" y="91"/>
                </a:cubicBezTo>
                <a:cubicBezTo>
                  <a:pt x="8823" y="91"/>
                  <a:pt x="8783" y="123"/>
                  <a:pt x="8761" y="187"/>
                </a:cubicBezTo>
                <a:cubicBezTo>
                  <a:pt x="8743" y="223"/>
                  <a:pt x="8743" y="277"/>
                  <a:pt x="8726" y="330"/>
                </a:cubicBezTo>
                <a:cubicBezTo>
                  <a:pt x="8708" y="526"/>
                  <a:pt x="8690" y="705"/>
                  <a:pt x="8654" y="883"/>
                </a:cubicBezTo>
                <a:cubicBezTo>
                  <a:pt x="8601" y="1276"/>
                  <a:pt x="8458" y="1633"/>
                  <a:pt x="8315" y="2007"/>
                </a:cubicBezTo>
                <a:cubicBezTo>
                  <a:pt x="7994" y="2846"/>
                  <a:pt x="7994" y="3702"/>
                  <a:pt x="8262" y="4559"/>
                </a:cubicBezTo>
                <a:cubicBezTo>
                  <a:pt x="8636" y="5665"/>
                  <a:pt x="9190" y="6664"/>
                  <a:pt x="10064" y="7467"/>
                </a:cubicBezTo>
                <a:cubicBezTo>
                  <a:pt x="10581" y="7949"/>
                  <a:pt x="10974" y="8520"/>
                  <a:pt x="11099" y="9234"/>
                </a:cubicBezTo>
                <a:cubicBezTo>
                  <a:pt x="11170" y="9626"/>
                  <a:pt x="11241" y="10001"/>
                  <a:pt x="11134" y="10393"/>
                </a:cubicBezTo>
                <a:cubicBezTo>
                  <a:pt x="10831" y="11375"/>
                  <a:pt x="10528" y="12356"/>
                  <a:pt x="10242" y="13337"/>
                </a:cubicBezTo>
                <a:cubicBezTo>
                  <a:pt x="10224" y="13391"/>
                  <a:pt x="10224" y="13462"/>
                  <a:pt x="10153" y="13480"/>
                </a:cubicBezTo>
                <a:cubicBezTo>
                  <a:pt x="10153" y="13462"/>
                  <a:pt x="10135" y="13462"/>
                  <a:pt x="10135" y="13444"/>
                </a:cubicBezTo>
                <a:cubicBezTo>
                  <a:pt x="10028" y="12749"/>
                  <a:pt x="9903" y="12053"/>
                  <a:pt x="9814" y="11339"/>
                </a:cubicBezTo>
                <a:cubicBezTo>
                  <a:pt x="9778" y="11143"/>
                  <a:pt x="9725" y="10929"/>
                  <a:pt x="9814" y="10732"/>
                </a:cubicBezTo>
                <a:cubicBezTo>
                  <a:pt x="9921" y="10483"/>
                  <a:pt x="9975" y="10215"/>
                  <a:pt x="10010" y="9947"/>
                </a:cubicBezTo>
                <a:cubicBezTo>
                  <a:pt x="10064" y="9466"/>
                  <a:pt x="10082" y="8966"/>
                  <a:pt x="9939" y="8484"/>
                </a:cubicBezTo>
                <a:cubicBezTo>
                  <a:pt x="9653" y="7521"/>
                  <a:pt x="9190" y="6700"/>
                  <a:pt x="8297" y="6182"/>
                </a:cubicBezTo>
                <a:cubicBezTo>
                  <a:pt x="7994" y="6022"/>
                  <a:pt x="7709" y="5843"/>
                  <a:pt x="7423" y="5683"/>
                </a:cubicBezTo>
                <a:cubicBezTo>
                  <a:pt x="6834" y="5344"/>
                  <a:pt x="6299" y="4933"/>
                  <a:pt x="5871" y="4398"/>
                </a:cubicBezTo>
                <a:cubicBezTo>
                  <a:pt x="5567" y="4024"/>
                  <a:pt x="5157" y="3774"/>
                  <a:pt x="4747" y="3542"/>
                </a:cubicBezTo>
                <a:cubicBezTo>
                  <a:pt x="4710" y="3515"/>
                  <a:pt x="4674" y="3503"/>
                  <a:pt x="4642" y="3503"/>
                </a:cubicBezTo>
                <a:cubicBezTo>
                  <a:pt x="4566" y="3503"/>
                  <a:pt x="4509" y="3572"/>
                  <a:pt x="4497" y="3685"/>
                </a:cubicBezTo>
                <a:cubicBezTo>
                  <a:pt x="4497" y="3720"/>
                  <a:pt x="4497" y="3738"/>
                  <a:pt x="4515" y="3774"/>
                </a:cubicBezTo>
                <a:cubicBezTo>
                  <a:pt x="4586" y="4238"/>
                  <a:pt x="4604" y="4719"/>
                  <a:pt x="4586" y="5183"/>
                </a:cubicBezTo>
                <a:cubicBezTo>
                  <a:pt x="4586" y="5558"/>
                  <a:pt x="4622" y="5915"/>
                  <a:pt x="4675" y="6272"/>
                </a:cubicBezTo>
                <a:cubicBezTo>
                  <a:pt x="4889" y="7449"/>
                  <a:pt x="5371" y="8484"/>
                  <a:pt x="6263" y="9305"/>
                </a:cubicBezTo>
                <a:cubicBezTo>
                  <a:pt x="6674" y="9680"/>
                  <a:pt x="7120" y="10001"/>
                  <a:pt x="7655" y="10161"/>
                </a:cubicBezTo>
                <a:cubicBezTo>
                  <a:pt x="7887" y="10233"/>
                  <a:pt x="8101" y="10304"/>
                  <a:pt x="8315" y="10375"/>
                </a:cubicBezTo>
                <a:cubicBezTo>
                  <a:pt x="8422" y="10411"/>
                  <a:pt x="8529" y="10465"/>
                  <a:pt x="8619" y="10518"/>
                </a:cubicBezTo>
                <a:cubicBezTo>
                  <a:pt x="8868" y="10714"/>
                  <a:pt x="9118" y="10875"/>
                  <a:pt x="9386" y="11036"/>
                </a:cubicBezTo>
                <a:cubicBezTo>
                  <a:pt x="9493" y="11089"/>
                  <a:pt x="9529" y="11178"/>
                  <a:pt x="9546" y="11285"/>
                </a:cubicBezTo>
                <a:cubicBezTo>
                  <a:pt x="9600" y="11839"/>
                  <a:pt x="9725" y="12374"/>
                  <a:pt x="9796" y="12909"/>
                </a:cubicBezTo>
                <a:cubicBezTo>
                  <a:pt x="9850" y="13248"/>
                  <a:pt x="9868" y="13569"/>
                  <a:pt x="9975" y="13890"/>
                </a:cubicBezTo>
                <a:cubicBezTo>
                  <a:pt x="10010" y="14015"/>
                  <a:pt x="10010" y="14140"/>
                  <a:pt x="9975" y="14265"/>
                </a:cubicBezTo>
                <a:cubicBezTo>
                  <a:pt x="9761" y="14997"/>
                  <a:pt x="9546" y="15710"/>
                  <a:pt x="9368" y="16460"/>
                </a:cubicBezTo>
                <a:cubicBezTo>
                  <a:pt x="9332" y="16620"/>
                  <a:pt x="9314" y="16817"/>
                  <a:pt x="9225" y="16995"/>
                </a:cubicBezTo>
                <a:cubicBezTo>
                  <a:pt x="8993" y="16620"/>
                  <a:pt x="8690" y="16335"/>
                  <a:pt x="8369" y="16085"/>
                </a:cubicBezTo>
                <a:cubicBezTo>
                  <a:pt x="8244" y="15978"/>
                  <a:pt x="8226" y="15853"/>
                  <a:pt x="8244" y="15710"/>
                </a:cubicBezTo>
                <a:cubicBezTo>
                  <a:pt x="8280" y="15389"/>
                  <a:pt x="8226" y="15086"/>
                  <a:pt x="8155" y="14765"/>
                </a:cubicBezTo>
                <a:cubicBezTo>
                  <a:pt x="7958" y="13944"/>
                  <a:pt x="7423" y="13337"/>
                  <a:pt x="6816" y="12784"/>
                </a:cubicBezTo>
                <a:cubicBezTo>
                  <a:pt x="6067" y="12124"/>
                  <a:pt x="5139" y="11874"/>
                  <a:pt x="4176" y="11821"/>
                </a:cubicBezTo>
                <a:cubicBezTo>
                  <a:pt x="3694" y="11803"/>
                  <a:pt x="3230" y="11732"/>
                  <a:pt x="2766" y="11589"/>
                </a:cubicBezTo>
                <a:cubicBezTo>
                  <a:pt x="2449" y="11472"/>
                  <a:pt x="2116" y="11355"/>
                  <a:pt x="1753" y="11355"/>
                </a:cubicBezTo>
                <a:cubicBezTo>
                  <a:pt x="1728" y="11355"/>
                  <a:pt x="1703" y="11356"/>
                  <a:pt x="1678" y="11357"/>
                </a:cubicBezTo>
                <a:cubicBezTo>
                  <a:pt x="1446" y="11375"/>
                  <a:pt x="1374" y="11464"/>
                  <a:pt x="1482" y="11678"/>
                </a:cubicBezTo>
                <a:cubicBezTo>
                  <a:pt x="1535" y="11821"/>
                  <a:pt x="1642" y="11963"/>
                  <a:pt x="1731" y="12088"/>
                </a:cubicBezTo>
                <a:cubicBezTo>
                  <a:pt x="1999" y="12463"/>
                  <a:pt x="2302" y="12820"/>
                  <a:pt x="2499" y="13230"/>
                </a:cubicBezTo>
                <a:cubicBezTo>
                  <a:pt x="2784" y="13819"/>
                  <a:pt x="3070" y="14372"/>
                  <a:pt x="3480" y="14890"/>
                </a:cubicBezTo>
                <a:cubicBezTo>
                  <a:pt x="3480" y="14890"/>
                  <a:pt x="3480" y="14907"/>
                  <a:pt x="3480" y="14907"/>
                </a:cubicBezTo>
                <a:lnTo>
                  <a:pt x="3462" y="14890"/>
                </a:lnTo>
                <a:cubicBezTo>
                  <a:pt x="3453" y="14899"/>
                  <a:pt x="3440" y="14903"/>
                  <a:pt x="3424" y="14903"/>
                </a:cubicBezTo>
                <a:cubicBezTo>
                  <a:pt x="3409" y="14903"/>
                  <a:pt x="3391" y="14899"/>
                  <a:pt x="3373" y="14890"/>
                </a:cubicBezTo>
                <a:cubicBezTo>
                  <a:pt x="3089" y="14814"/>
                  <a:pt x="2804" y="14773"/>
                  <a:pt x="2520" y="14773"/>
                </a:cubicBezTo>
                <a:cubicBezTo>
                  <a:pt x="2269" y="14773"/>
                  <a:pt x="2018" y="14805"/>
                  <a:pt x="1767" y="14872"/>
                </a:cubicBezTo>
                <a:cubicBezTo>
                  <a:pt x="1624" y="14925"/>
                  <a:pt x="1464" y="14943"/>
                  <a:pt x="1303" y="14979"/>
                </a:cubicBezTo>
                <a:cubicBezTo>
                  <a:pt x="928" y="15050"/>
                  <a:pt x="554" y="15122"/>
                  <a:pt x="179" y="15193"/>
                </a:cubicBezTo>
                <a:cubicBezTo>
                  <a:pt x="90" y="15211"/>
                  <a:pt x="18" y="15229"/>
                  <a:pt x="1" y="15318"/>
                </a:cubicBezTo>
                <a:cubicBezTo>
                  <a:pt x="1" y="15407"/>
                  <a:pt x="54" y="15461"/>
                  <a:pt x="125" y="15496"/>
                </a:cubicBezTo>
                <a:cubicBezTo>
                  <a:pt x="286" y="15568"/>
                  <a:pt x="411" y="15675"/>
                  <a:pt x="518" y="15817"/>
                </a:cubicBezTo>
                <a:cubicBezTo>
                  <a:pt x="679" y="16014"/>
                  <a:pt x="821" y="16210"/>
                  <a:pt x="964" y="16424"/>
                </a:cubicBezTo>
                <a:cubicBezTo>
                  <a:pt x="1410" y="17066"/>
                  <a:pt x="1856" y="17673"/>
                  <a:pt x="2463" y="18191"/>
                </a:cubicBezTo>
                <a:cubicBezTo>
                  <a:pt x="3016" y="18654"/>
                  <a:pt x="3640" y="18993"/>
                  <a:pt x="4390" y="19083"/>
                </a:cubicBezTo>
                <a:cubicBezTo>
                  <a:pt x="4907" y="19136"/>
                  <a:pt x="5425" y="19154"/>
                  <a:pt x="5942" y="19190"/>
                </a:cubicBezTo>
                <a:cubicBezTo>
                  <a:pt x="6281" y="19225"/>
                  <a:pt x="6638" y="19261"/>
                  <a:pt x="7013" y="19315"/>
                </a:cubicBezTo>
                <a:cubicBezTo>
                  <a:pt x="6834" y="19422"/>
                  <a:pt x="6674" y="19457"/>
                  <a:pt x="6531" y="19511"/>
                </a:cubicBezTo>
                <a:cubicBezTo>
                  <a:pt x="5710" y="19796"/>
                  <a:pt x="4925" y="20082"/>
                  <a:pt x="4194" y="20546"/>
                </a:cubicBezTo>
                <a:cubicBezTo>
                  <a:pt x="3373" y="21063"/>
                  <a:pt x="2748" y="21741"/>
                  <a:pt x="2409" y="22669"/>
                </a:cubicBezTo>
                <a:cubicBezTo>
                  <a:pt x="2124" y="23490"/>
                  <a:pt x="1821" y="24328"/>
                  <a:pt x="1517" y="25149"/>
                </a:cubicBezTo>
                <a:cubicBezTo>
                  <a:pt x="1446" y="25345"/>
                  <a:pt x="1410" y="25560"/>
                  <a:pt x="1374" y="25774"/>
                </a:cubicBezTo>
                <a:cubicBezTo>
                  <a:pt x="1357" y="25881"/>
                  <a:pt x="1357" y="25988"/>
                  <a:pt x="1446" y="26041"/>
                </a:cubicBezTo>
                <a:cubicBezTo>
                  <a:pt x="1467" y="26058"/>
                  <a:pt x="1487" y="26065"/>
                  <a:pt x="1505" y="26065"/>
                </a:cubicBezTo>
                <a:cubicBezTo>
                  <a:pt x="1562" y="26065"/>
                  <a:pt x="1606" y="25997"/>
                  <a:pt x="1660" y="25970"/>
                </a:cubicBezTo>
                <a:cubicBezTo>
                  <a:pt x="2142" y="25667"/>
                  <a:pt x="2641" y="25381"/>
                  <a:pt x="3177" y="25203"/>
                </a:cubicBezTo>
                <a:cubicBezTo>
                  <a:pt x="4015" y="24953"/>
                  <a:pt x="4765" y="24507"/>
                  <a:pt x="5478" y="24007"/>
                </a:cubicBezTo>
                <a:cubicBezTo>
                  <a:pt x="5746" y="23811"/>
                  <a:pt x="5978" y="23579"/>
                  <a:pt x="6174" y="23294"/>
                </a:cubicBezTo>
                <a:cubicBezTo>
                  <a:pt x="6549" y="22758"/>
                  <a:pt x="6852" y="22169"/>
                  <a:pt x="7084" y="21545"/>
                </a:cubicBezTo>
                <a:cubicBezTo>
                  <a:pt x="7191" y="21277"/>
                  <a:pt x="7280" y="21027"/>
                  <a:pt x="7387" y="20760"/>
                </a:cubicBezTo>
                <a:cubicBezTo>
                  <a:pt x="7548" y="20349"/>
                  <a:pt x="7637" y="19939"/>
                  <a:pt x="7726" y="19511"/>
                </a:cubicBezTo>
                <a:cubicBezTo>
                  <a:pt x="7740" y="19431"/>
                  <a:pt x="7763" y="19390"/>
                  <a:pt x="7819" y="19390"/>
                </a:cubicBezTo>
                <a:cubicBezTo>
                  <a:pt x="7838" y="19390"/>
                  <a:pt x="7860" y="19395"/>
                  <a:pt x="7887" y="19404"/>
                </a:cubicBezTo>
                <a:cubicBezTo>
                  <a:pt x="8137" y="19457"/>
                  <a:pt x="8387" y="19547"/>
                  <a:pt x="8636" y="19618"/>
                </a:cubicBezTo>
                <a:cubicBezTo>
                  <a:pt x="8708" y="19636"/>
                  <a:pt x="8726" y="19671"/>
                  <a:pt x="8726" y="19743"/>
                </a:cubicBezTo>
                <a:cubicBezTo>
                  <a:pt x="8708" y="19868"/>
                  <a:pt x="8690" y="19975"/>
                  <a:pt x="8672" y="20082"/>
                </a:cubicBezTo>
                <a:cubicBezTo>
                  <a:pt x="8529" y="20903"/>
                  <a:pt x="8458" y="21723"/>
                  <a:pt x="8422" y="22544"/>
                </a:cubicBezTo>
                <a:cubicBezTo>
                  <a:pt x="8404" y="23186"/>
                  <a:pt x="8369" y="23829"/>
                  <a:pt x="8387" y="24471"/>
                </a:cubicBezTo>
                <a:cubicBezTo>
                  <a:pt x="8422" y="25203"/>
                  <a:pt x="8458" y="25916"/>
                  <a:pt x="8529" y="26648"/>
                </a:cubicBezTo>
                <a:cubicBezTo>
                  <a:pt x="8672" y="28004"/>
                  <a:pt x="8940" y="29342"/>
                  <a:pt x="9279" y="30662"/>
                </a:cubicBezTo>
                <a:cubicBezTo>
                  <a:pt x="9297" y="30787"/>
                  <a:pt x="9350" y="30894"/>
                  <a:pt x="9350" y="31055"/>
                </a:cubicBezTo>
                <a:cubicBezTo>
                  <a:pt x="9314" y="31019"/>
                  <a:pt x="9297" y="31019"/>
                  <a:pt x="9279" y="31001"/>
                </a:cubicBezTo>
                <a:cubicBezTo>
                  <a:pt x="8993" y="30645"/>
                  <a:pt x="8654" y="30306"/>
                  <a:pt x="8315" y="29984"/>
                </a:cubicBezTo>
                <a:cubicBezTo>
                  <a:pt x="8244" y="29913"/>
                  <a:pt x="8226" y="29842"/>
                  <a:pt x="8226" y="29753"/>
                </a:cubicBezTo>
                <a:cubicBezTo>
                  <a:pt x="8190" y="29146"/>
                  <a:pt x="8030" y="28575"/>
                  <a:pt x="7709" y="28040"/>
                </a:cubicBezTo>
                <a:cubicBezTo>
                  <a:pt x="7548" y="27754"/>
                  <a:pt x="7352" y="27504"/>
                  <a:pt x="7138" y="27237"/>
                </a:cubicBezTo>
                <a:cubicBezTo>
                  <a:pt x="6638" y="26612"/>
                  <a:pt x="5978" y="26220"/>
                  <a:pt x="5211" y="26006"/>
                </a:cubicBezTo>
                <a:cubicBezTo>
                  <a:pt x="4802" y="25897"/>
                  <a:pt x="4403" y="25850"/>
                  <a:pt x="3991" y="25850"/>
                </a:cubicBezTo>
                <a:cubicBezTo>
                  <a:pt x="3864" y="25850"/>
                  <a:pt x="3735" y="25854"/>
                  <a:pt x="3605" y="25863"/>
                </a:cubicBezTo>
                <a:cubicBezTo>
                  <a:pt x="3177" y="25899"/>
                  <a:pt x="2748" y="25970"/>
                  <a:pt x="2320" y="26077"/>
                </a:cubicBezTo>
                <a:cubicBezTo>
                  <a:pt x="2267" y="26095"/>
                  <a:pt x="2195" y="26095"/>
                  <a:pt x="2177" y="26166"/>
                </a:cubicBezTo>
                <a:cubicBezTo>
                  <a:pt x="2160" y="26238"/>
                  <a:pt x="2213" y="26273"/>
                  <a:pt x="2267" y="26309"/>
                </a:cubicBezTo>
                <a:cubicBezTo>
                  <a:pt x="2516" y="26505"/>
                  <a:pt x="2713" y="26755"/>
                  <a:pt x="2873" y="27023"/>
                </a:cubicBezTo>
                <a:cubicBezTo>
                  <a:pt x="2998" y="27219"/>
                  <a:pt x="3123" y="27415"/>
                  <a:pt x="3248" y="27611"/>
                </a:cubicBezTo>
                <a:cubicBezTo>
                  <a:pt x="3783" y="28486"/>
                  <a:pt x="4533" y="29164"/>
                  <a:pt x="5425" y="29681"/>
                </a:cubicBezTo>
                <a:cubicBezTo>
                  <a:pt x="5871" y="29931"/>
                  <a:pt x="6353" y="30074"/>
                  <a:pt x="6888" y="30109"/>
                </a:cubicBezTo>
                <a:cubicBezTo>
                  <a:pt x="7227" y="30145"/>
                  <a:pt x="7566" y="30163"/>
                  <a:pt x="7905" y="30163"/>
                </a:cubicBezTo>
                <a:cubicBezTo>
                  <a:pt x="7976" y="30163"/>
                  <a:pt x="8030" y="30163"/>
                  <a:pt x="8101" y="30216"/>
                </a:cubicBezTo>
                <a:cubicBezTo>
                  <a:pt x="8636" y="30734"/>
                  <a:pt x="9154" y="31287"/>
                  <a:pt x="9600" y="31894"/>
                </a:cubicBezTo>
                <a:cubicBezTo>
                  <a:pt x="9636" y="31965"/>
                  <a:pt x="9653" y="32036"/>
                  <a:pt x="9689" y="32108"/>
                </a:cubicBezTo>
                <a:cubicBezTo>
                  <a:pt x="10153" y="33482"/>
                  <a:pt x="10706" y="34838"/>
                  <a:pt x="11349" y="36140"/>
                </a:cubicBezTo>
                <a:cubicBezTo>
                  <a:pt x="11366" y="36194"/>
                  <a:pt x="11420" y="36229"/>
                  <a:pt x="11384" y="36301"/>
                </a:cubicBezTo>
                <a:cubicBezTo>
                  <a:pt x="10795" y="36051"/>
                  <a:pt x="10207" y="35801"/>
                  <a:pt x="9600" y="35551"/>
                </a:cubicBezTo>
                <a:cubicBezTo>
                  <a:pt x="9475" y="35516"/>
                  <a:pt x="9368" y="35444"/>
                  <a:pt x="9297" y="35337"/>
                </a:cubicBezTo>
                <a:cubicBezTo>
                  <a:pt x="9082" y="35034"/>
                  <a:pt x="8833" y="34748"/>
                  <a:pt x="8583" y="34499"/>
                </a:cubicBezTo>
                <a:cubicBezTo>
                  <a:pt x="8173" y="34070"/>
                  <a:pt x="7726" y="33731"/>
                  <a:pt x="7191" y="33499"/>
                </a:cubicBezTo>
                <a:cubicBezTo>
                  <a:pt x="6486" y="33208"/>
                  <a:pt x="5765" y="33082"/>
                  <a:pt x="5027" y="33082"/>
                </a:cubicBezTo>
                <a:cubicBezTo>
                  <a:pt x="4681" y="33082"/>
                  <a:pt x="4332" y="33109"/>
                  <a:pt x="3980" y="33160"/>
                </a:cubicBezTo>
                <a:cubicBezTo>
                  <a:pt x="3105" y="33303"/>
                  <a:pt x="2213" y="33464"/>
                  <a:pt x="1339" y="33607"/>
                </a:cubicBezTo>
                <a:cubicBezTo>
                  <a:pt x="1250" y="33624"/>
                  <a:pt x="1160" y="33642"/>
                  <a:pt x="1125" y="33749"/>
                </a:cubicBezTo>
                <a:cubicBezTo>
                  <a:pt x="1089" y="33856"/>
                  <a:pt x="1160" y="33928"/>
                  <a:pt x="1232" y="33981"/>
                </a:cubicBezTo>
                <a:cubicBezTo>
                  <a:pt x="1696" y="34285"/>
                  <a:pt x="2035" y="34713"/>
                  <a:pt x="2392" y="35123"/>
                </a:cubicBezTo>
                <a:cubicBezTo>
                  <a:pt x="2980" y="35748"/>
                  <a:pt x="3623" y="36247"/>
                  <a:pt x="4408" y="36604"/>
                </a:cubicBezTo>
                <a:cubicBezTo>
                  <a:pt x="4973" y="36870"/>
                  <a:pt x="5546" y="37005"/>
                  <a:pt x="6133" y="37005"/>
                </a:cubicBezTo>
                <a:cubicBezTo>
                  <a:pt x="6491" y="37005"/>
                  <a:pt x="6855" y="36955"/>
                  <a:pt x="7227" y="36854"/>
                </a:cubicBezTo>
                <a:cubicBezTo>
                  <a:pt x="8012" y="36640"/>
                  <a:pt x="8743" y="36301"/>
                  <a:pt x="9493" y="36015"/>
                </a:cubicBezTo>
                <a:cubicBezTo>
                  <a:pt x="9568" y="35986"/>
                  <a:pt x="9634" y="35974"/>
                  <a:pt x="9695" y="35974"/>
                </a:cubicBezTo>
                <a:cubicBezTo>
                  <a:pt x="9823" y="35974"/>
                  <a:pt x="9931" y="36026"/>
                  <a:pt x="10064" y="36087"/>
                </a:cubicBezTo>
                <a:cubicBezTo>
                  <a:pt x="10046" y="36104"/>
                  <a:pt x="10028" y="36122"/>
                  <a:pt x="10028" y="36122"/>
                </a:cubicBezTo>
                <a:cubicBezTo>
                  <a:pt x="9975" y="36158"/>
                  <a:pt x="9939" y="36158"/>
                  <a:pt x="9903" y="36176"/>
                </a:cubicBezTo>
                <a:cubicBezTo>
                  <a:pt x="8868" y="36604"/>
                  <a:pt x="8173" y="37336"/>
                  <a:pt x="7816" y="38406"/>
                </a:cubicBezTo>
                <a:cubicBezTo>
                  <a:pt x="7691" y="38763"/>
                  <a:pt x="7602" y="39138"/>
                  <a:pt x="7530" y="39512"/>
                </a:cubicBezTo>
                <a:cubicBezTo>
                  <a:pt x="7441" y="40048"/>
                  <a:pt x="7245" y="40512"/>
                  <a:pt x="6924" y="40958"/>
                </a:cubicBezTo>
                <a:cubicBezTo>
                  <a:pt x="6763" y="41190"/>
                  <a:pt x="6602" y="41422"/>
                  <a:pt x="6442" y="41654"/>
                </a:cubicBezTo>
                <a:cubicBezTo>
                  <a:pt x="6406" y="41689"/>
                  <a:pt x="6388" y="41743"/>
                  <a:pt x="6353" y="41796"/>
                </a:cubicBezTo>
                <a:cubicBezTo>
                  <a:pt x="6317" y="41850"/>
                  <a:pt x="6299" y="41921"/>
                  <a:pt x="6335" y="41993"/>
                </a:cubicBezTo>
                <a:cubicBezTo>
                  <a:pt x="6370" y="42040"/>
                  <a:pt x="6422" y="42056"/>
                  <a:pt x="6474" y="42056"/>
                </a:cubicBezTo>
                <a:cubicBezTo>
                  <a:pt x="6499" y="42056"/>
                  <a:pt x="6525" y="42052"/>
                  <a:pt x="6549" y="42046"/>
                </a:cubicBezTo>
                <a:cubicBezTo>
                  <a:pt x="6567" y="42046"/>
                  <a:pt x="6585" y="42046"/>
                  <a:pt x="6620" y="42028"/>
                </a:cubicBezTo>
                <a:cubicBezTo>
                  <a:pt x="6924" y="41939"/>
                  <a:pt x="7245" y="41868"/>
                  <a:pt x="7566" y="41778"/>
                </a:cubicBezTo>
                <a:cubicBezTo>
                  <a:pt x="8280" y="41582"/>
                  <a:pt x="8922" y="41225"/>
                  <a:pt x="9404" y="40654"/>
                </a:cubicBezTo>
                <a:cubicBezTo>
                  <a:pt x="9921" y="40066"/>
                  <a:pt x="10242" y="39405"/>
                  <a:pt x="10260" y="38602"/>
                </a:cubicBezTo>
                <a:cubicBezTo>
                  <a:pt x="10278" y="38335"/>
                  <a:pt x="10296" y="38067"/>
                  <a:pt x="10296" y="37800"/>
                </a:cubicBezTo>
                <a:cubicBezTo>
                  <a:pt x="10296" y="37336"/>
                  <a:pt x="10456" y="36890"/>
                  <a:pt x="10653" y="36461"/>
                </a:cubicBezTo>
                <a:cubicBezTo>
                  <a:pt x="10686" y="36406"/>
                  <a:pt x="10720" y="36378"/>
                  <a:pt x="10762" y="36378"/>
                </a:cubicBezTo>
                <a:cubicBezTo>
                  <a:pt x="10787" y="36378"/>
                  <a:pt x="10815" y="36388"/>
                  <a:pt x="10849" y="36408"/>
                </a:cubicBezTo>
                <a:cubicBezTo>
                  <a:pt x="11081" y="36515"/>
                  <a:pt x="11313" y="36622"/>
                  <a:pt x="11545" y="36711"/>
                </a:cubicBezTo>
                <a:cubicBezTo>
                  <a:pt x="11634" y="36747"/>
                  <a:pt x="11705" y="36800"/>
                  <a:pt x="11759" y="36907"/>
                </a:cubicBezTo>
                <a:cubicBezTo>
                  <a:pt x="12027" y="37389"/>
                  <a:pt x="12294" y="37853"/>
                  <a:pt x="12580" y="38335"/>
                </a:cubicBezTo>
                <a:cubicBezTo>
                  <a:pt x="13026" y="39084"/>
                  <a:pt x="13561" y="39798"/>
                  <a:pt x="14043" y="40529"/>
                </a:cubicBezTo>
                <a:cubicBezTo>
                  <a:pt x="14150" y="40690"/>
                  <a:pt x="14239" y="40833"/>
                  <a:pt x="14346" y="40993"/>
                </a:cubicBezTo>
                <a:cubicBezTo>
                  <a:pt x="14361" y="41024"/>
                  <a:pt x="14390" y="41068"/>
                  <a:pt x="14432" y="41068"/>
                </a:cubicBezTo>
                <a:cubicBezTo>
                  <a:pt x="14439" y="41068"/>
                  <a:pt x="14446" y="41067"/>
                  <a:pt x="14453" y="41065"/>
                </a:cubicBezTo>
                <a:cubicBezTo>
                  <a:pt x="14542" y="41029"/>
                  <a:pt x="14632" y="40975"/>
                  <a:pt x="14685" y="40886"/>
                </a:cubicBezTo>
                <a:cubicBezTo>
                  <a:pt x="14739" y="40815"/>
                  <a:pt x="14649" y="40761"/>
                  <a:pt x="14614" y="40690"/>
                </a:cubicBezTo>
                <a:cubicBezTo>
                  <a:pt x="14382" y="40369"/>
                  <a:pt x="14150" y="40030"/>
                  <a:pt x="13936" y="39691"/>
                </a:cubicBezTo>
                <a:cubicBezTo>
                  <a:pt x="13882" y="39619"/>
                  <a:pt x="13846" y="39566"/>
                  <a:pt x="13882" y="39477"/>
                </a:cubicBezTo>
                <a:cubicBezTo>
                  <a:pt x="13989" y="39191"/>
                  <a:pt x="14078" y="38906"/>
                  <a:pt x="14185" y="38620"/>
                </a:cubicBezTo>
                <a:cubicBezTo>
                  <a:pt x="14219" y="38531"/>
                  <a:pt x="14239" y="38490"/>
                  <a:pt x="14279" y="38490"/>
                </a:cubicBezTo>
                <a:cubicBezTo>
                  <a:pt x="14304" y="38490"/>
                  <a:pt x="14335" y="38504"/>
                  <a:pt x="14382" y="38531"/>
                </a:cubicBezTo>
                <a:cubicBezTo>
                  <a:pt x="14560" y="38638"/>
                  <a:pt x="14739" y="38745"/>
                  <a:pt x="14917" y="38852"/>
                </a:cubicBezTo>
                <a:cubicBezTo>
                  <a:pt x="15527" y="39264"/>
                  <a:pt x="16197" y="39554"/>
                  <a:pt x="16942" y="39554"/>
                </a:cubicBezTo>
                <a:cubicBezTo>
                  <a:pt x="17004" y="39554"/>
                  <a:pt x="17067" y="39552"/>
                  <a:pt x="17130" y="39548"/>
                </a:cubicBezTo>
                <a:cubicBezTo>
                  <a:pt x="17825" y="39495"/>
                  <a:pt x="18486" y="39316"/>
                  <a:pt x="19039" y="38870"/>
                </a:cubicBezTo>
                <a:cubicBezTo>
                  <a:pt x="19413" y="38567"/>
                  <a:pt x="19735" y="38228"/>
                  <a:pt x="20163" y="38014"/>
                </a:cubicBezTo>
                <a:cubicBezTo>
                  <a:pt x="20216" y="37978"/>
                  <a:pt x="20270" y="37942"/>
                  <a:pt x="20270" y="37853"/>
                </a:cubicBezTo>
                <a:cubicBezTo>
                  <a:pt x="20252" y="37764"/>
                  <a:pt x="20181" y="37746"/>
                  <a:pt x="20091" y="37728"/>
                </a:cubicBezTo>
                <a:cubicBezTo>
                  <a:pt x="19949" y="37692"/>
                  <a:pt x="19806" y="37621"/>
                  <a:pt x="19663" y="37568"/>
                </a:cubicBezTo>
                <a:cubicBezTo>
                  <a:pt x="19217" y="37407"/>
                  <a:pt x="18807" y="37157"/>
                  <a:pt x="18361" y="36961"/>
                </a:cubicBezTo>
                <a:cubicBezTo>
                  <a:pt x="18016" y="36818"/>
                  <a:pt x="17671" y="36747"/>
                  <a:pt x="17321" y="36747"/>
                </a:cubicBezTo>
                <a:cubicBezTo>
                  <a:pt x="17145" y="36747"/>
                  <a:pt x="16969" y="36765"/>
                  <a:pt x="16791" y="36800"/>
                </a:cubicBezTo>
                <a:cubicBezTo>
                  <a:pt x="15970" y="36943"/>
                  <a:pt x="15274" y="37300"/>
                  <a:pt x="14649" y="37835"/>
                </a:cubicBezTo>
                <a:cubicBezTo>
                  <a:pt x="14596" y="37889"/>
                  <a:pt x="14542" y="37960"/>
                  <a:pt x="14417" y="37978"/>
                </a:cubicBezTo>
                <a:cubicBezTo>
                  <a:pt x="14489" y="37782"/>
                  <a:pt x="14560" y="37639"/>
                  <a:pt x="14596" y="37478"/>
                </a:cubicBezTo>
                <a:cubicBezTo>
                  <a:pt x="14632" y="37318"/>
                  <a:pt x="14721" y="37246"/>
                  <a:pt x="14864" y="37193"/>
                </a:cubicBezTo>
                <a:cubicBezTo>
                  <a:pt x="15185" y="37068"/>
                  <a:pt x="15470" y="36872"/>
                  <a:pt x="15684" y="36586"/>
                </a:cubicBezTo>
                <a:cubicBezTo>
                  <a:pt x="16095" y="36015"/>
                  <a:pt x="16559" y="35534"/>
                  <a:pt x="17130" y="35123"/>
                </a:cubicBezTo>
                <a:cubicBezTo>
                  <a:pt x="17576" y="34802"/>
                  <a:pt x="17861" y="34338"/>
                  <a:pt x="18093" y="33856"/>
                </a:cubicBezTo>
                <a:cubicBezTo>
                  <a:pt x="18396" y="33196"/>
                  <a:pt x="18468" y="32518"/>
                  <a:pt x="18289" y="31822"/>
                </a:cubicBezTo>
                <a:cubicBezTo>
                  <a:pt x="18200" y="31501"/>
                  <a:pt x="18164" y="31198"/>
                  <a:pt x="18129" y="30877"/>
                </a:cubicBezTo>
                <a:cubicBezTo>
                  <a:pt x="18093" y="30627"/>
                  <a:pt x="18147" y="30377"/>
                  <a:pt x="18182" y="30145"/>
                </a:cubicBezTo>
                <a:cubicBezTo>
                  <a:pt x="18200" y="30038"/>
                  <a:pt x="18182" y="29949"/>
                  <a:pt x="18093" y="29877"/>
                </a:cubicBezTo>
                <a:cubicBezTo>
                  <a:pt x="18066" y="29856"/>
                  <a:pt x="18041" y="29847"/>
                  <a:pt x="18016" y="29847"/>
                </a:cubicBezTo>
                <a:cubicBezTo>
                  <a:pt x="17959" y="29847"/>
                  <a:pt x="17906" y="29894"/>
                  <a:pt x="17843" y="29931"/>
                </a:cubicBezTo>
                <a:cubicBezTo>
                  <a:pt x="17736" y="30002"/>
                  <a:pt x="17629" y="30056"/>
                  <a:pt x="17522" y="30145"/>
                </a:cubicBezTo>
                <a:cubicBezTo>
                  <a:pt x="16862" y="30680"/>
                  <a:pt x="16166" y="31198"/>
                  <a:pt x="15399" y="31572"/>
                </a:cubicBezTo>
                <a:cubicBezTo>
                  <a:pt x="15345" y="31608"/>
                  <a:pt x="15292" y="31644"/>
                  <a:pt x="15238" y="31680"/>
                </a:cubicBezTo>
                <a:cubicBezTo>
                  <a:pt x="14756" y="32001"/>
                  <a:pt x="14346" y="32411"/>
                  <a:pt x="14061" y="32946"/>
                </a:cubicBezTo>
                <a:cubicBezTo>
                  <a:pt x="13668" y="33714"/>
                  <a:pt x="13597" y="34534"/>
                  <a:pt x="13722" y="35373"/>
                </a:cubicBezTo>
                <a:cubicBezTo>
                  <a:pt x="13811" y="35926"/>
                  <a:pt x="13954" y="36461"/>
                  <a:pt x="14275" y="36943"/>
                </a:cubicBezTo>
                <a:cubicBezTo>
                  <a:pt x="14328" y="37014"/>
                  <a:pt x="14346" y="37086"/>
                  <a:pt x="14310" y="37175"/>
                </a:cubicBezTo>
                <a:cubicBezTo>
                  <a:pt x="14061" y="37817"/>
                  <a:pt x="13775" y="38442"/>
                  <a:pt x="13579" y="39102"/>
                </a:cubicBezTo>
                <a:cubicBezTo>
                  <a:pt x="13490" y="39084"/>
                  <a:pt x="13472" y="39013"/>
                  <a:pt x="13436" y="38959"/>
                </a:cubicBezTo>
                <a:cubicBezTo>
                  <a:pt x="13097" y="38478"/>
                  <a:pt x="12794" y="37978"/>
                  <a:pt x="12508" y="37478"/>
                </a:cubicBezTo>
                <a:cubicBezTo>
                  <a:pt x="12080" y="36747"/>
                  <a:pt x="11670" y="36033"/>
                  <a:pt x="11313" y="35266"/>
                </a:cubicBezTo>
                <a:cubicBezTo>
                  <a:pt x="11295" y="35194"/>
                  <a:pt x="11241" y="35141"/>
                  <a:pt x="11259" y="35052"/>
                </a:cubicBezTo>
                <a:cubicBezTo>
                  <a:pt x="11331" y="34838"/>
                  <a:pt x="11366" y="34624"/>
                  <a:pt x="11438" y="34409"/>
                </a:cubicBezTo>
                <a:cubicBezTo>
                  <a:pt x="11438" y="34356"/>
                  <a:pt x="11456" y="34320"/>
                  <a:pt x="11509" y="34285"/>
                </a:cubicBezTo>
                <a:cubicBezTo>
                  <a:pt x="12009" y="33981"/>
                  <a:pt x="12490" y="33660"/>
                  <a:pt x="12883" y="33214"/>
                </a:cubicBezTo>
                <a:cubicBezTo>
                  <a:pt x="13472" y="32500"/>
                  <a:pt x="13739" y="31662"/>
                  <a:pt x="13632" y="30734"/>
                </a:cubicBezTo>
                <a:cubicBezTo>
                  <a:pt x="13597" y="30431"/>
                  <a:pt x="13525" y="30145"/>
                  <a:pt x="13472" y="29860"/>
                </a:cubicBezTo>
                <a:cubicBezTo>
                  <a:pt x="13400" y="29414"/>
                  <a:pt x="13311" y="28985"/>
                  <a:pt x="13329" y="28539"/>
                </a:cubicBezTo>
                <a:cubicBezTo>
                  <a:pt x="13329" y="28450"/>
                  <a:pt x="13311" y="28361"/>
                  <a:pt x="13222" y="28325"/>
                </a:cubicBezTo>
                <a:cubicBezTo>
                  <a:pt x="13205" y="28318"/>
                  <a:pt x="13190" y="28316"/>
                  <a:pt x="13175" y="28316"/>
                </a:cubicBezTo>
                <a:cubicBezTo>
                  <a:pt x="13113" y="28316"/>
                  <a:pt x="13069" y="28371"/>
                  <a:pt x="13026" y="28414"/>
                </a:cubicBezTo>
                <a:cubicBezTo>
                  <a:pt x="12919" y="28504"/>
                  <a:pt x="12829" y="28593"/>
                  <a:pt x="12722" y="28682"/>
                </a:cubicBezTo>
                <a:cubicBezTo>
                  <a:pt x="12258" y="29092"/>
                  <a:pt x="11777" y="29521"/>
                  <a:pt x="11384" y="30020"/>
                </a:cubicBezTo>
                <a:cubicBezTo>
                  <a:pt x="10813" y="30734"/>
                  <a:pt x="10599" y="31537"/>
                  <a:pt x="10670" y="32429"/>
                </a:cubicBezTo>
                <a:cubicBezTo>
                  <a:pt x="10724" y="32928"/>
                  <a:pt x="10849" y="33410"/>
                  <a:pt x="11081" y="33856"/>
                </a:cubicBezTo>
                <a:cubicBezTo>
                  <a:pt x="11224" y="34142"/>
                  <a:pt x="11170" y="34409"/>
                  <a:pt x="11099" y="34695"/>
                </a:cubicBezTo>
                <a:cubicBezTo>
                  <a:pt x="11027" y="34659"/>
                  <a:pt x="11010" y="34606"/>
                  <a:pt x="10992" y="34570"/>
                </a:cubicBezTo>
                <a:cubicBezTo>
                  <a:pt x="10724" y="33963"/>
                  <a:pt x="10474" y="33357"/>
                  <a:pt x="10260" y="32750"/>
                </a:cubicBezTo>
                <a:cubicBezTo>
                  <a:pt x="9761" y="31412"/>
                  <a:pt x="9404" y="30038"/>
                  <a:pt x="9136" y="28646"/>
                </a:cubicBezTo>
                <a:cubicBezTo>
                  <a:pt x="9082" y="28414"/>
                  <a:pt x="9065" y="28218"/>
                  <a:pt x="9190" y="28022"/>
                </a:cubicBezTo>
                <a:cubicBezTo>
                  <a:pt x="9332" y="27790"/>
                  <a:pt x="9422" y="27540"/>
                  <a:pt x="9546" y="27308"/>
                </a:cubicBezTo>
                <a:cubicBezTo>
                  <a:pt x="9582" y="27237"/>
                  <a:pt x="9618" y="27183"/>
                  <a:pt x="9689" y="27165"/>
                </a:cubicBezTo>
                <a:cubicBezTo>
                  <a:pt x="9939" y="27130"/>
                  <a:pt x="10171" y="27005"/>
                  <a:pt x="10403" y="26916"/>
                </a:cubicBezTo>
                <a:cubicBezTo>
                  <a:pt x="10778" y="26791"/>
                  <a:pt x="11134" y="26648"/>
                  <a:pt x="11509" y="26505"/>
                </a:cubicBezTo>
                <a:cubicBezTo>
                  <a:pt x="11551" y="26491"/>
                  <a:pt x="11587" y="26483"/>
                  <a:pt x="11620" y="26483"/>
                </a:cubicBezTo>
                <a:cubicBezTo>
                  <a:pt x="11671" y="26483"/>
                  <a:pt x="11715" y="26504"/>
                  <a:pt x="11759" y="26559"/>
                </a:cubicBezTo>
                <a:cubicBezTo>
                  <a:pt x="11848" y="26684"/>
                  <a:pt x="11973" y="26791"/>
                  <a:pt x="12098" y="26880"/>
                </a:cubicBezTo>
                <a:cubicBezTo>
                  <a:pt x="12651" y="27308"/>
                  <a:pt x="13222" y="27701"/>
                  <a:pt x="13918" y="27879"/>
                </a:cubicBezTo>
                <a:cubicBezTo>
                  <a:pt x="14115" y="27931"/>
                  <a:pt x="14319" y="27959"/>
                  <a:pt x="14525" y="27959"/>
                </a:cubicBezTo>
                <a:cubicBezTo>
                  <a:pt x="14673" y="27959"/>
                  <a:pt x="14822" y="27945"/>
                  <a:pt x="14971" y="27915"/>
                </a:cubicBezTo>
                <a:cubicBezTo>
                  <a:pt x="15702" y="27790"/>
                  <a:pt x="16309" y="27451"/>
                  <a:pt x="16862" y="27023"/>
                </a:cubicBezTo>
                <a:cubicBezTo>
                  <a:pt x="17415" y="26594"/>
                  <a:pt x="17897" y="26077"/>
                  <a:pt x="18486" y="25684"/>
                </a:cubicBezTo>
                <a:cubicBezTo>
                  <a:pt x="18646" y="25577"/>
                  <a:pt x="18628" y="25452"/>
                  <a:pt x="18450" y="25363"/>
                </a:cubicBezTo>
                <a:cubicBezTo>
                  <a:pt x="17986" y="25131"/>
                  <a:pt x="17522" y="24899"/>
                  <a:pt x="17040" y="24703"/>
                </a:cubicBezTo>
                <a:cubicBezTo>
                  <a:pt x="16464" y="24456"/>
                  <a:pt x="15876" y="24304"/>
                  <a:pt x="15262" y="24304"/>
                </a:cubicBezTo>
                <a:cubicBezTo>
                  <a:pt x="15078" y="24304"/>
                  <a:pt x="14892" y="24317"/>
                  <a:pt x="14703" y="24346"/>
                </a:cubicBezTo>
                <a:cubicBezTo>
                  <a:pt x="13543" y="24542"/>
                  <a:pt x="12597" y="25113"/>
                  <a:pt x="11866" y="26023"/>
                </a:cubicBezTo>
                <a:cubicBezTo>
                  <a:pt x="11795" y="26113"/>
                  <a:pt x="11705" y="26166"/>
                  <a:pt x="11598" y="26184"/>
                </a:cubicBezTo>
                <a:cubicBezTo>
                  <a:pt x="11063" y="26327"/>
                  <a:pt x="10546" y="26523"/>
                  <a:pt x="10046" y="26719"/>
                </a:cubicBezTo>
                <a:cubicBezTo>
                  <a:pt x="10005" y="26733"/>
                  <a:pt x="9965" y="26767"/>
                  <a:pt x="9908" y="26767"/>
                </a:cubicBezTo>
                <a:cubicBezTo>
                  <a:pt x="9891" y="26767"/>
                  <a:pt x="9871" y="26764"/>
                  <a:pt x="9850" y="26755"/>
                </a:cubicBezTo>
                <a:cubicBezTo>
                  <a:pt x="10064" y="26434"/>
                  <a:pt x="10260" y="26130"/>
                  <a:pt x="10474" y="25809"/>
                </a:cubicBezTo>
                <a:cubicBezTo>
                  <a:pt x="10492" y="25774"/>
                  <a:pt x="10510" y="25756"/>
                  <a:pt x="10546" y="25738"/>
                </a:cubicBezTo>
                <a:cubicBezTo>
                  <a:pt x="10813" y="25560"/>
                  <a:pt x="11081" y="25381"/>
                  <a:pt x="11349" y="25203"/>
                </a:cubicBezTo>
                <a:cubicBezTo>
                  <a:pt x="11795" y="24935"/>
                  <a:pt x="12205" y="24650"/>
                  <a:pt x="12562" y="24293"/>
                </a:cubicBezTo>
                <a:cubicBezTo>
                  <a:pt x="13151" y="23757"/>
                  <a:pt x="13597" y="23151"/>
                  <a:pt x="13757" y="22348"/>
                </a:cubicBezTo>
                <a:cubicBezTo>
                  <a:pt x="13811" y="22027"/>
                  <a:pt x="13900" y="21723"/>
                  <a:pt x="13954" y="21402"/>
                </a:cubicBezTo>
                <a:cubicBezTo>
                  <a:pt x="13971" y="21313"/>
                  <a:pt x="13971" y="21224"/>
                  <a:pt x="14043" y="21152"/>
                </a:cubicBezTo>
                <a:cubicBezTo>
                  <a:pt x="14078" y="21135"/>
                  <a:pt x="14078" y="21081"/>
                  <a:pt x="14043" y="21045"/>
                </a:cubicBezTo>
                <a:cubicBezTo>
                  <a:pt x="14007" y="20992"/>
                  <a:pt x="14025" y="20920"/>
                  <a:pt x="14025" y="20849"/>
                </a:cubicBezTo>
                <a:cubicBezTo>
                  <a:pt x="14025" y="20581"/>
                  <a:pt x="14025" y="20314"/>
                  <a:pt x="13971" y="20046"/>
                </a:cubicBezTo>
                <a:cubicBezTo>
                  <a:pt x="13864" y="19600"/>
                  <a:pt x="13739" y="19136"/>
                  <a:pt x="13829" y="18672"/>
                </a:cubicBezTo>
                <a:cubicBezTo>
                  <a:pt x="13846" y="18565"/>
                  <a:pt x="13793" y="18476"/>
                  <a:pt x="13704" y="18440"/>
                </a:cubicBezTo>
                <a:cubicBezTo>
                  <a:pt x="13684" y="18432"/>
                  <a:pt x="13664" y="18429"/>
                  <a:pt x="13646" y="18429"/>
                </a:cubicBezTo>
                <a:cubicBezTo>
                  <a:pt x="13582" y="18429"/>
                  <a:pt x="13527" y="18470"/>
                  <a:pt x="13472" y="18512"/>
                </a:cubicBezTo>
                <a:cubicBezTo>
                  <a:pt x="13097" y="18851"/>
                  <a:pt x="12705" y="19154"/>
                  <a:pt x="12294" y="19440"/>
                </a:cubicBezTo>
                <a:cubicBezTo>
                  <a:pt x="11812" y="19779"/>
                  <a:pt x="11384" y="20189"/>
                  <a:pt x="11010" y="20617"/>
                </a:cubicBezTo>
                <a:cubicBezTo>
                  <a:pt x="10367" y="21331"/>
                  <a:pt x="10064" y="22169"/>
                  <a:pt x="10028" y="23115"/>
                </a:cubicBezTo>
                <a:cubicBezTo>
                  <a:pt x="9992" y="23668"/>
                  <a:pt x="10028" y="24221"/>
                  <a:pt x="10082" y="24774"/>
                </a:cubicBezTo>
                <a:cubicBezTo>
                  <a:pt x="10100" y="24989"/>
                  <a:pt x="10117" y="25203"/>
                  <a:pt x="10189" y="25381"/>
                </a:cubicBezTo>
                <a:cubicBezTo>
                  <a:pt x="10260" y="25542"/>
                  <a:pt x="10224" y="25649"/>
                  <a:pt x="10135" y="25791"/>
                </a:cubicBezTo>
                <a:cubicBezTo>
                  <a:pt x="9761" y="26362"/>
                  <a:pt x="9368" y="26933"/>
                  <a:pt x="9065" y="27540"/>
                </a:cubicBezTo>
                <a:cubicBezTo>
                  <a:pt x="9047" y="27594"/>
                  <a:pt x="9047" y="27647"/>
                  <a:pt x="8958" y="27665"/>
                </a:cubicBezTo>
                <a:cubicBezTo>
                  <a:pt x="8904" y="27308"/>
                  <a:pt x="8851" y="26951"/>
                  <a:pt x="8815" y="26594"/>
                </a:cubicBezTo>
                <a:cubicBezTo>
                  <a:pt x="8761" y="25988"/>
                  <a:pt x="8708" y="25363"/>
                  <a:pt x="8690" y="24757"/>
                </a:cubicBezTo>
                <a:cubicBezTo>
                  <a:pt x="8672" y="23972"/>
                  <a:pt x="8672" y="23204"/>
                  <a:pt x="8726" y="22419"/>
                </a:cubicBezTo>
                <a:cubicBezTo>
                  <a:pt x="8761" y="21723"/>
                  <a:pt x="8815" y="21045"/>
                  <a:pt x="8922" y="20367"/>
                </a:cubicBezTo>
                <a:cubicBezTo>
                  <a:pt x="8975" y="19921"/>
                  <a:pt x="9047" y="19493"/>
                  <a:pt x="9118" y="19047"/>
                </a:cubicBezTo>
                <a:cubicBezTo>
                  <a:pt x="9136" y="18958"/>
                  <a:pt x="9154" y="18886"/>
                  <a:pt x="9243" y="18815"/>
                </a:cubicBezTo>
                <a:cubicBezTo>
                  <a:pt x="9511" y="18619"/>
                  <a:pt x="9761" y="18422"/>
                  <a:pt x="10010" y="18208"/>
                </a:cubicBezTo>
                <a:cubicBezTo>
                  <a:pt x="10367" y="17923"/>
                  <a:pt x="10742" y="17691"/>
                  <a:pt x="11134" y="17441"/>
                </a:cubicBezTo>
                <a:cubicBezTo>
                  <a:pt x="11225" y="17396"/>
                  <a:pt x="11309" y="17343"/>
                  <a:pt x="11399" y="17343"/>
                </a:cubicBezTo>
                <a:cubicBezTo>
                  <a:pt x="11451" y="17343"/>
                  <a:pt x="11504" y="17360"/>
                  <a:pt x="11563" y="17405"/>
                </a:cubicBezTo>
                <a:cubicBezTo>
                  <a:pt x="11598" y="17441"/>
                  <a:pt x="11670" y="17441"/>
                  <a:pt x="11723" y="17441"/>
                </a:cubicBezTo>
                <a:cubicBezTo>
                  <a:pt x="12062" y="17459"/>
                  <a:pt x="12383" y="17566"/>
                  <a:pt x="12705" y="17655"/>
                </a:cubicBezTo>
                <a:cubicBezTo>
                  <a:pt x="13061" y="17762"/>
                  <a:pt x="13418" y="17852"/>
                  <a:pt x="13775" y="17869"/>
                </a:cubicBezTo>
                <a:cubicBezTo>
                  <a:pt x="13857" y="17874"/>
                  <a:pt x="13938" y="17877"/>
                  <a:pt x="14019" y="17877"/>
                </a:cubicBezTo>
                <a:cubicBezTo>
                  <a:pt x="14521" y="17877"/>
                  <a:pt x="15007" y="17779"/>
                  <a:pt x="15452" y="17548"/>
                </a:cubicBezTo>
                <a:cubicBezTo>
                  <a:pt x="16095" y="17227"/>
                  <a:pt x="16541" y="16710"/>
                  <a:pt x="16880" y="16085"/>
                </a:cubicBezTo>
                <a:cubicBezTo>
                  <a:pt x="17005" y="15835"/>
                  <a:pt x="17147" y="15568"/>
                  <a:pt x="17272" y="15318"/>
                </a:cubicBezTo>
                <a:cubicBezTo>
                  <a:pt x="17504" y="14854"/>
                  <a:pt x="17808" y="14444"/>
                  <a:pt x="18200" y="14105"/>
                </a:cubicBezTo>
                <a:cubicBezTo>
                  <a:pt x="18271" y="14051"/>
                  <a:pt x="18343" y="13980"/>
                  <a:pt x="18396" y="13908"/>
                </a:cubicBezTo>
                <a:cubicBezTo>
                  <a:pt x="18539" y="13748"/>
                  <a:pt x="18486" y="13623"/>
                  <a:pt x="18271" y="13605"/>
                </a:cubicBezTo>
                <a:cubicBezTo>
                  <a:pt x="17558" y="13498"/>
                  <a:pt x="16826" y="13444"/>
                  <a:pt x="16113" y="13444"/>
                </a:cubicBezTo>
                <a:cubicBezTo>
                  <a:pt x="15113" y="13462"/>
                  <a:pt x="14221" y="13766"/>
                  <a:pt x="13400" y="14337"/>
                </a:cubicBezTo>
                <a:cubicBezTo>
                  <a:pt x="12901" y="14676"/>
                  <a:pt x="12490" y="15104"/>
                  <a:pt x="12098" y="15568"/>
                </a:cubicBezTo>
                <a:cubicBezTo>
                  <a:pt x="11759" y="15978"/>
                  <a:pt x="11438" y="16406"/>
                  <a:pt x="11277" y="16924"/>
                </a:cubicBezTo>
                <a:cubicBezTo>
                  <a:pt x="11241" y="16995"/>
                  <a:pt x="11188" y="17031"/>
                  <a:pt x="11134" y="17066"/>
                </a:cubicBezTo>
                <a:cubicBezTo>
                  <a:pt x="10510" y="17370"/>
                  <a:pt x="9939" y="17744"/>
                  <a:pt x="9422" y="18208"/>
                </a:cubicBezTo>
                <a:cubicBezTo>
                  <a:pt x="9386" y="18244"/>
                  <a:pt x="9332" y="18280"/>
                  <a:pt x="9261" y="18298"/>
                </a:cubicBezTo>
                <a:cubicBezTo>
                  <a:pt x="9279" y="18191"/>
                  <a:pt x="9297" y="18101"/>
                  <a:pt x="9314" y="18030"/>
                </a:cubicBezTo>
                <a:cubicBezTo>
                  <a:pt x="9475" y="17102"/>
                  <a:pt x="9689" y="16192"/>
                  <a:pt x="9939" y="15300"/>
                </a:cubicBezTo>
                <a:cubicBezTo>
                  <a:pt x="10171" y="14408"/>
                  <a:pt x="10439" y="13534"/>
                  <a:pt x="10706" y="12659"/>
                </a:cubicBezTo>
                <a:cubicBezTo>
                  <a:pt x="10724" y="12570"/>
                  <a:pt x="10742" y="12499"/>
                  <a:pt x="10831" y="12445"/>
                </a:cubicBezTo>
                <a:cubicBezTo>
                  <a:pt x="11045" y="12338"/>
                  <a:pt x="11241" y="12231"/>
                  <a:pt x="11456" y="12106"/>
                </a:cubicBezTo>
                <a:cubicBezTo>
                  <a:pt x="11491" y="12088"/>
                  <a:pt x="11527" y="12079"/>
                  <a:pt x="11563" y="12079"/>
                </a:cubicBezTo>
                <a:cubicBezTo>
                  <a:pt x="11598" y="12079"/>
                  <a:pt x="11634" y="12088"/>
                  <a:pt x="11670" y="12106"/>
                </a:cubicBezTo>
                <a:cubicBezTo>
                  <a:pt x="12053" y="12262"/>
                  <a:pt x="12437" y="12353"/>
                  <a:pt x="12831" y="12353"/>
                </a:cubicBezTo>
                <a:cubicBezTo>
                  <a:pt x="13024" y="12353"/>
                  <a:pt x="13219" y="12332"/>
                  <a:pt x="13418" y="12285"/>
                </a:cubicBezTo>
                <a:cubicBezTo>
                  <a:pt x="14096" y="12124"/>
                  <a:pt x="14774" y="12035"/>
                  <a:pt x="15470" y="12035"/>
                </a:cubicBezTo>
                <a:cubicBezTo>
                  <a:pt x="15756" y="12035"/>
                  <a:pt x="16041" y="12035"/>
                  <a:pt x="16344" y="11999"/>
                </a:cubicBezTo>
                <a:cubicBezTo>
                  <a:pt x="17219" y="11892"/>
                  <a:pt x="17932" y="11482"/>
                  <a:pt x="18486" y="10804"/>
                </a:cubicBezTo>
                <a:cubicBezTo>
                  <a:pt x="18735" y="10483"/>
                  <a:pt x="18932" y="10108"/>
                  <a:pt x="19199" y="9822"/>
                </a:cubicBezTo>
                <a:cubicBezTo>
                  <a:pt x="19217" y="9787"/>
                  <a:pt x="19235" y="9751"/>
                  <a:pt x="19253" y="9715"/>
                </a:cubicBezTo>
                <a:cubicBezTo>
                  <a:pt x="19342" y="9555"/>
                  <a:pt x="19288" y="9466"/>
                  <a:pt x="19110" y="9448"/>
                </a:cubicBezTo>
                <a:lnTo>
                  <a:pt x="18700" y="9448"/>
                </a:lnTo>
                <a:cubicBezTo>
                  <a:pt x="18164" y="9448"/>
                  <a:pt x="17611" y="9430"/>
                  <a:pt x="17076" y="9323"/>
                </a:cubicBezTo>
                <a:cubicBezTo>
                  <a:pt x="16630" y="9248"/>
                  <a:pt x="16171" y="9149"/>
                  <a:pt x="15701" y="9149"/>
                </a:cubicBezTo>
                <a:cubicBezTo>
                  <a:pt x="15606" y="9149"/>
                  <a:pt x="15512" y="9153"/>
                  <a:pt x="15417" y="9162"/>
                </a:cubicBezTo>
                <a:cubicBezTo>
                  <a:pt x="14988" y="9216"/>
                  <a:pt x="14578" y="9305"/>
                  <a:pt x="14185" y="9501"/>
                </a:cubicBezTo>
                <a:cubicBezTo>
                  <a:pt x="13204" y="9983"/>
                  <a:pt x="12330" y="10643"/>
                  <a:pt x="11705" y="11571"/>
                </a:cubicBezTo>
                <a:cubicBezTo>
                  <a:pt x="11545" y="11785"/>
                  <a:pt x="11170" y="12017"/>
                  <a:pt x="10902" y="12071"/>
                </a:cubicBezTo>
                <a:cubicBezTo>
                  <a:pt x="10885" y="11999"/>
                  <a:pt x="10920" y="11928"/>
                  <a:pt x="10938" y="11856"/>
                </a:cubicBezTo>
                <a:cubicBezTo>
                  <a:pt x="11117" y="11268"/>
                  <a:pt x="11331" y="10679"/>
                  <a:pt x="11491" y="10072"/>
                </a:cubicBezTo>
                <a:cubicBezTo>
                  <a:pt x="11491" y="10019"/>
                  <a:pt x="11527" y="9983"/>
                  <a:pt x="11563" y="9947"/>
                </a:cubicBezTo>
                <a:cubicBezTo>
                  <a:pt x="11991" y="9555"/>
                  <a:pt x="12419" y="9162"/>
                  <a:pt x="12794" y="8716"/>
                </a:cubicBezTo>
                <a:cubicBezTo>
                  <a:pt x="13579" y="7788"/>
                  <a:pt x="14168" y="6771"/>
                  <a:pt x="14417" y="5576"/>
                </a:cubicBezTo>
                <a:cubicBezTo>
                  <a:pt x="14542" y="5023"/>
                  <a:pt x="14596" y="4470"/>
                  <a:pt x="14614" y="3916"/>
                </a:cubicBezTo>
                <a:cubicBezTo>
                  <a:pt x="14614" y="3560"/>
                  <a:pt x="14578" y="3203"/>
                  <a:pt x="14525" y="2846"/>
                </a:cubicBezTo>
                <a:cubicBezTo>
                  <a:pt x="14453" y="2114"/>
                  <a:pt x="14382" y="1401"/>
                  <a:pt x="14400" y="669"/>
                </a:cubicBezTo>
                <a:lnTo>
                  <a:pt x="14400" y="241"/>
                </a:lnTo>
                <a:cubicBezTo>
                  <a:pt x="14400" y="134"/>
                  <a:pt x="14400" y="45"/>
                  <a:pt x="14293" y="9"/>
                </a:cubicBezTo>
                <a:cubicBezTo>
                  <a:pt x="14276" y="3"/>
                  <a:pt x="14260" y="1"/>
                  <a:pt x="14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405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7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367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510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370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50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"/>
          <p:cNvSpPr txBox="1">
            <a:spLocks noGrp="1"/>
          </p:cNvSpPr>
          <p:nvPr>
            <p:ph type="title"/>
          </p:nvPr>
        </p:nvSpPr>
        <p:spPr>
          <a:xfrm>
            <a:off x="716775" y="681200"/>
            <a:ext cx="77106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295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"/>
          <p:cNvGrpSpPr/>
          <p:nvPr/>
        </p:nvGrpSpPr>
        <p:grpSpPr>
          <a:xfrm>
            <a:off x="6636360" y="-720333"/>
            <a:ext cx="3038504" cy="7660768"/>
            <a:chOff x="6636360" y="-540250"/>
            <a:chExt cx="3038504" cy="5745576"/>
          </a:xfrm>
        </p:grpSpPr>
        <p:sp>
          <p:nvSpPr>
            <p:cNvPr id="72" name="Google Shape;72;p5"/>
            <p:cNvSpPr/>
            <p:nvPr/>
          </p:nvSpPr>
          <p:spPr>
            <a:xfrm flipH="1">
              <a:off x="6636360" y="-540250"/>
              <a:ext cx="1430628" cy="86842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1655932" flipH="1">
              <a:off x="8824200" y="3546765"/>
              <a:ext cx="674947" cy="924356"/>
            </a:xfrm>
            <a:custGeom>
              <a:avLst/>
              <a:gdLst/>
              <a:ahLst/>
              <a:cxnLst/>
              <a:rect l="l" t="t" r="r" b="b"/>
              <a:pathLst>
                <a:path w="52619" h="72063" extrusionOk="0">
                  <a:moveTo>
                    <a:pt x="19212" y="1"/>
                  </a:moveTo>
                  <a:cubicBezTo>
                    <a:pt x="15089" y="1"/>
                    <a:pt x="10790" y="2134"/>
                    <a:pt x="8048" y="5345"/>
                  </a:cubicBezTo>
                  <a:cubicBezTo>
                    <a:pt x="3962" y="10127"/>
                    <a:pt x="2552" y="16586"/>
                    <a:pt x="1713" y="22813"/>
                  </a:cubicBezTo>
                  <a:cubicBezTo>
                    <a:pt x="1" y="35392"/>
                    <a:pt x="108" y="48667"/>
                    <a:pt x="5425" y="60211"/>
                  </a:cubicBezTo>
                  <a:cubicBezTo>
                    <a:pt x="9164" y="68337"/>
                    <a:pt x="16757" y="72062"/>
                    <a:pt x="24675" y="72062"/>
                  </a:cubicBezTo>
                  <a:cubicBezTo>
                    <a:pt x="32892" y="72062"/>
                    <a:pt x="41457" y="68051"/>
                    <a:pt x="46427" y="60782"/>
                  </a:cubicBezTo>
                  <a:cubicBezTo>
                    <a:pt x="52601" y="51771"/>
                    <a:pt x="52619" y="39317"/>
                    <a:pt x="47658" y="29593"/>
                  </a:cubicBezTo>
                  <a:cubicBezTo>
                    <a:pt x="45160" y="24704"/>
                    <a:pt x="41592" y="20476"/>
                    <a:pt x="38041" y="16300"/>
                  </a:cubicBezTo>
                  <a:cubicBezTo>
                    <a:pt x="35026" y="12750"/>
                    <a:pt x="32028" y="9199"/>
                    <a:pt x="29013" y="5648"/>
                  </a:cubicBezTo>
                  <a:cubicBezTo>
                    <a:pt x="27764" y="4167"/>
                    <a:pt x="26497" y="2669"/>
                    <a:pt x="24873" y="1616"/>
                  </a:cubicBezTo>
                  <a:cubicBezTo>
                    <a:pt x="23158" y="499"/>
                    <a:pt x="21205" y="1"/>
                    <a:pt x="19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10800000" flipH="1">
              <a:off x="7427263" y="4574864"/>
              <a:ext cx="1799946" cy="630461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5"/>
          <p:cNvGrpSpPr/>
          <p:nvPr/>
        </p:nvGrpSpPr>
        <p:grpSpPr>
          <a:xfrm>
            <a:off x="-466376" y="3339557"/>
            <a:ext cx="997265" cy="2140104"/>
            <a:chOff x="-466376" y="2504668"/>
            <a:chExt cx="997265" cy="1605078"/>
          </a:xfrm>
        </p:grpSpPr>
        <p:sp>
          <p:nvSpPr>
            <p:cNvPr id="76" name="Google Shape;76;p5"/>
            <p:cNvSpPr/>
            <p:nvPr/>
          </p:nvSpPr>
          <p:spPr>
            <a:xfrm flipH="1">
              <a:off x="-391011" y="3187246"/>
              <a:ext cx="921900" cy="92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5"/>
            <p:cNvGrpSpPr/>
            <p:nvPr/>
          </p:nvGrpSpPr>
          <p:grpSpPr>
            <a:xfrm flipH="1">
              <a:off x="-466376" y="2504668"/>
              <a:ext cx="957291" cy="957291"/>
              <a:chOff x="5869348" y="3142230"/>
              <a:chExt cx="675195" cy="675195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6134173" y="3406535"/>
                <a:ext cx="146060" cy="14606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5068" extrusionOk="0">
                    <a:moveTo>
                      <a:pt x="2534" y="446"/>
                    </a:moveTo>
                    <a:cubicBezTo>
                      <a:pt x="3676" y="446"/>
                      <a:pt x="4622" y="1392"/>
                      <a:pt x="4622" y="2534"/>
                    </a:cubicBezTo>
                    <a:cubicBezTo>
                      <a:pt x="4622" y="3694"/>
                      <a:pt x="3676" y="4621"/>
                      <a:pt x="2534" y="4621"/>
                    </a:cubicBezTo>
                    <a:cubicBezTo>
                      <a:pt x="1374" y="4621"/>
                      <a:pt x="446" y="3694"/>
                      <a:pt x="446" y="2534"/>
                    </a:cubicBezTo>
                    <a:cubicBezTo>
                      <a:pt x="446" y="1392"/>
                      <a:pt x="1374" y="446"/>
                      <a:pt x="2534" y="446"/>
                    </a:cubicBezTo>
                    <a:close/>
                    <a:moveTo>
                      <a:pt x="2534" y="0"/>
                    </a:moveTo>
                    <a:cubicBezTo>
                      <a:pt x="1142" y="0"/>
                      <a:pt x="0" y="1142"/>
                      <a:pt x="0" y="2534"/>
                    </a:cubicBezTo>
                    <a:cubicBezTo>
                      <a:pt x="0" y="3943"/>
                      <a:pt x="1142" y="5067"/>
                      <a:pt x="2534" y="5067"/>
                    </a:cubicBezTo>
                    <a:cubicBezTo>
                      <a:pt x="3926" y="5067"/>
                      <a:pt x="5068" y="3943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6067311" y="3340192"/>
                <a:ext cx="279266" cy="279237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9689" extrusionOk="0">
                    <a:moveTo>
                      <a:pt x="4854" y="447"/>
                    </a:moveTo>
                    <a:cubicBezTo>
                      <a:pt x="7281" y="447"/>
                      <a:pt x="9243" y="2427"/>
                      <a:pt x="9243" y="4836"/>
                    </a:cubicBezTo>
                    <a:cubicBezTo>
                      <a:pt x="9243" y="7262"/>
                      <a:pt x="7281" y="9243"/>
                      <a:pt x="4854" y="9243"/>
                    </a:cubicBezTo>
                    <a:cubicBezTo>
                      <a:pt x="2427" y="9243"/>
                      <a:pt x="447" y="7262"/>
                      <a:pt x="447" y="4836"/>
                    </a:cubicBezTo>
                    <a:cubicBezTo>
                      <a:pt x="447" y="2409"/>
                      <a:pt x="2427" y="447"/>
                      <a:pt x="4854" y="447"/>
                    </a:cubicBezTo>
                    <a:close/>
                    <a:moveTo>
                      <a:pt x="4854" y="0"/>
                    </a:moveTo>
                    <a:cubicBezTo>
                      <a:pt x="2178" y="0"/>
                      <a:pt x="1" y="2177"/>
                      <a:pt x="1" y="4836"/>
                    </a:cubicBezTo>
                    <a:cubicBezTo>
                      <a:pt x="1" y="7512"/>
                      <a:pt x="2178" y="9689"/>
                      <a:pt x="4854" y="9689"/>
                    </a:cubicBezTo>
                    <a:cubicBezTo>
                      <a:pt x="7530" y="9689"/>
                      <a:pt x="9689" y="7512"/>
                      <a:pt x="9689" y="4836"/>
                    </a:cubicBezTo>
                    <a:cubicBezTo>
                      <a:pt x="9689" y="2177"/>
                      <a:pt x="7530" y="0"/>
                      <a:pt x="4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6000997" y="3273331"/>
                <a:ext cx="412414" cy="412443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14311" extrusionOk="0">
                    <a:moveTo>
                      <a:pt x="7155" y="447"/>
                    </a:moveTo>
                    <a:cubicBezTo>
                      <a:pt x="10848" y="447"/>
                      <a:pt x="13864" y="3462"/>
                      <a:pt x="13864" y="7156"/>
                    </a:cubicBezTo>
                    <a:cubicBezTo>
                      <a:pt x="13864" y="10867"/>
                      <a:pt x="10848" y="13882"/>
                      <a:pt x="7155" y="13882"/>
                    </a:cubicBezTo>
                    <a:cubicBezTo>
                      <a:pt x="3444" y="13882"/>
                      <a:pt x="446" y="10867"/>
                      <a:pt x="446" y="7156"/>
                    </a:cubicBezTo>
                    <a:cubicBezTo>
                      <a:pt x="446" y="3462"/>
                      <a:pt x="3444" y="447"/>
                      <a:pt x="7155" y="447"/>
                    </a:cubicBezTo>
                    <a:close/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cubicBezTo>
                      <a:pt x="0" y="11099"/>
                      <a:pt x="3212" y="14311"/>
                      <a:pt x="7155" y="14311"/>
                    </a:cubicBezTo>
                    <a:cubicBezTo>
                      <a:pt x="11098" y="14311"/>
                      <a:pt x="14310" y="11099"/>
                      <a:pt x="14310" y="7156"/>
                    </a:cubicBezTo>
                    <a:cubicBezTo>
                      <a:pt x="14310" y="3213"/>
                      <a:pt x="11098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5869348" y="3142230"/>
                <a:ext cx="675195" cy="675195"/>
              </a:xfrm>
              <a:custGeom>
                <a:avLst/>
                <a:gdLst/>
                <a:ahLst/>
                <a:cxnLst/>
                <a:rect l="l" t="t" r="r" b="b"/>
                <a:pathLst>
                  <a:path w="23428" h="23428" extrusionOk="0">
                    <a:moveTo>
                      <a:pt x="11723" y="446"/>
                    </a:moveTo>
                    <a:cubicBezTo>
                      <a:pt x="17932" y="446"/>
                      <a:pt x="22982" y="5496"/>
                      <a:pt x="22982" y="11705"/>
                    </a:cubicBezTo>
                    <a:cubicBezTo>
                      <a:pt x="22982" y="17932"/>
                      <a:pt x="17932" y="22981"/>
                      <a:pt x="11723" y="22981"/>
                    </a:cubicBezTo>
                    <a:cubicBezTo>
                      <a:pt x="5514" y="22981"/>
                      <a:pt x="446" y="17932"/>
                      <a:pt x="446" y="11705"/>
                    </a:cubicBezTo>
                    <a:cubicBezTo>
                      <a:pt x="446" y="5496"/>
                      <a:pt x="5496" y="446"/>
                      <a:pt x="11723" y="446"/>
                    </a:cubicBezTo>
                    <a:close/>
                    <a:moveTo>
                      <a:pt x="11723" y="0"/>
                    </a:moveTo>
                    <a:cubicBezTo>
                      <a:pt x="5264" y="0"/>
                      <a:pt x="0" y="5246"/>
                      <a:pt x="0" y="11705"/>
                    </a:cubicBezTo>
                    <a:cubicBezTo>
                      <a:pt x="0" y="18164"/>
                      <a:pt x="5264" y="23427"/>
                      <a:pt x="11723" y="23427"/>
                    </a:cubicBezTo>
                    <a:cubicBezTo>
                      <a:pt x="18182" y="23427"/>
                      <a:pt x="23428" y="18164"/>
                      <a:pt x="23428" y="11705"/>
                    </a:cubicBezTo>
                    <a:cubicBezTo>
                      <a:pt x="23428" y="5246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5934135" y="3207017"/>
                <a:ext cx="545620" cy="54562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18932" extrusionOk="0">
                    <a:moveTo>
                      <a:pt x="9475" y="446"/>
                    </a:moveTo>
                    <a:cubicBezTo>
                      <a:pt x="14453" y="446"/>
                      <a:pt x="18486" y="4479"/>
                      <a:pt x="18486" y="9457"/>
                    </a:cubicBezTo>
                    <a:cubicBezTo>
                      <a:pt x="18486" y="14435"/>
                      <a:pt x="14453" y="18485"/>
                      <a:pt x="9475" y="18485"/>
                    </a:cubicBezTo>
                    <a:cubicBezTo>
                      <a:pt x="4497" y="18485"/>
                      <a:pt x="447" y="14435"/>
                      <a:pt x="447" y="9457"/>
                    </a:cubicBezTo>
                    <a:cubicBezTo>
                      <a:pt x="447" y="4479"/>
                      <a:pt x="4497" y="446"/>
                      <a:pt x="9475" y="446"/>
                    </a:cubicBezTo>
                    <a:close/>
                    <a:moveTo>
                      <a:pt x="9475" y="0"/>
                    </a:moveTo>
                    <a:cubicBezTo>
                      <a:pt x="4247" y="0"/>
                      <a:pt x="1" y="4247"/>
                      <a:pt x="1" y="9457"/>
                    </a:cubicBezTo>
                    <a:cubicBezTo>
                      <a:pt x="1" y="14685"/>
                      <a:pt x="4247" y="18931"/>
                      <a:pt x="9475" y="18931"/>
                    </a:cubicBezTo>
                    <a:cubicBezTo>
                      <a:pt x="14685" y="18931"/>
                      <a:pt x="18932" y="14685"/>
                      <a:pt x="18932" y="9457"/>
                    </a:cubicBez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1"/>
          </p:nvPr>
        </p:nvSpPr>
        <p:spPr>
          <a:xfrm>
            <a:off x="4725900" y="2496471"/>
            <a:ext cx="3698100" cy="3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2"/>
          </p:nvPr>
        </p:nvSpPr>
        <p:spPr>
          <a:xfrm>
            <a:off x="720000" y="2496471"/>
            <a:ext cx="3698100" cy="3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3"/>
          </p:nvPr>
        </p:nvSpPr>
        <p:spPr>
          <a:xfrm>
            <a:off x="720000" y="1808800"/>
            <a:ext cx="36981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4"/>
          </p:nvPr>
        </p:nvSpPr>
        <p:spPr>
          <a:xfrm>
            <a:off x="4725900" y="1808800"/>
            <a:ext cx="36981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297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0896" y="-593639"/>
            <a:ext cx="9614896" cy="7451621"/>
            <a:chOff x="-470896" y="-445229"/>
            <a:chExt cx="9614896" cy="5588716"/>
          </a:xfrm>
        </p:grpSpPr>
        <p:sp>
          <p:nvSpPr>
            <p:cNvPr id="10" name="Google Shape;10;p2"/>
            <p:cNvSpPr/>
            <p:nvPr/>
          </p:nvSpPr>
          <p:spPr>
            <a:xfrm>
              <a:off x="7414125" y="2051988"/>
              <a:ext cx="1729875" cy="3091500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3850813"/>
              <a:ext cx="2232125" cy="129265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2;p2"/>
            <p:cNvSpPr/>
            <p:nvPr/>
          </p:nvSpPr>
          <p:spPr>
            <a:xfrm rot="9975055">
              <a:off x="7314091" y="-272651"/>
              <a:ext cx="1580575" cy="1064224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10329596">
              <a:off x="-418041" y="2891978"/>
              <a:ext cx="1154264" cy="854046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361835" y="-119567"/>
            <a:ext cx="1918298" cy="1918424"/>
            <a:chOff x="361835" y="-89675"/>
            <a:chExt cx="1918298" cy="1438818"/>
          </a:xfrm>
        </p:grpSpPr>
        <p:sp>
          <p:nvSpPr>
            <p:cNvPr id="15" name="Google Shape;15;p2"/>
            <p:cNvSpPr/>
            <p:nvPr/>
          </p:nvSpPr>
          <p:spPr>
            <a:xfrm>
              <a:off x="1093366" y="-89675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361835" y="265686"/>
              <a:ext cx="1039191" cy="1083457"/>
              <a:chOff x="5893009" y="4046735"/>
              <a:chExt cx="590349" cy="615531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934000" y="1849084"/>
            <a:ext cx="6922500" cy="230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4091925" y="5206767"/>
            <a:ext cx="2627400" cy="9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743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317563" y="0"/>
            <a:ext cx="9084588" cy="7779989"/>
            <a:chOff x="317563" y="0"/>
            <a:chExt cx="9084588" cy="5834992"/>
          </a:xfrm>
        </p:grpSpPr>
        <p:sp>
          <p:nvSpPr>
            <p:cNvPr id="35" name="Google Shape;35;p3"/>
            <p:cNvSpPr/>
            <p:nvPr/>
          </p:nvSpPr>
          <p:spPr>
            <a:xfrm flipH="1">
              <a:off x="7879591" y="2979601"/>
              <a:ext cx="1522559" cy="2855391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317563" y="0"/>
              <a:ext cx="1994400" cy="976400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2674560" y="-419749"/>
            <a:ext cx="1918298" cy="1918424"/>
            <a:chOff x="2674560" y="-314812"/>
            <a:chExt cx="1918298" cy="1438818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2674560" y="40549"/>
              <a:ext cx="1039191" cy="1083457"/>
              <a:chOff x="5893009" y="4046735"/>
              <a:chExt cx="590349" cy="615531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>
              <a:off x="3406091" y="-314812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1944475" y="4102800"/>
            <a:ext cx="47829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6924884" y="3466900"/>
            <a:ext cx="124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latin typeface="Sora Light"/>
                <a:ea typeface="Sora Light"/>
                <a:cs typeface="Sora Light"/>
                <a:sym typeface="Sor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1944475" y="5323633"/>
            <a:ext cx="2804100" cy="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41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0" y="14"/>
            <a:ext cx="9144012" cy="7628223"/>
            <a:chOff x="0" y="10"/>
            <a:chExt cx="9144012" cy="5721167"/>
          </a:xfrm>
        </p:grpSpPr>
        <p:sp>
          <p:nvSpPr>
            <p:cNvPr id="59" name="Google Shape;59;p4"/>
            <p:cNvSpPr/>
            <p:nvPr/>
          </p:nvSpPr>
          <p:spPr>
            <a:xfrm>
              <a:off x="0" y="10"/>
              <a:ext cx="1040713" cy="1030800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4"/>
            <p:cNvSpPr/>
            <p:nvPr/>
          </p:nvSpPr>
          <p:spPr>
            <a:xfrm rot="10800000" flipH="1">
              <a:off x="7374575" y="4523653"/>
              <a:ext cx="1769437" cy="616496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05683" y="4563747"/>
              <a:ext cx="1305385" cy="1157429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2" name="Google Shape;62;p4"/>
          <p:cNvGrpSpPr/>
          <p:nvPr/>
        </p:nvGrpSpPr>
        <p:grpSpPr>
          <a:xfrm>
            <a:off x="7952123" y="-557059"/>
            <a:ext cx="957291" cy="1276388"/>
            <a:chOff x="5869348" y="3142230"/>
            <a:chExt cx="675195" cy="675195"/>
          </a:xfrm>
        </p:grpSpPr>
        <p:sp>
          <p:nvSpPr>
            <p:cNvPr id="63" name="Google Shape;63;p4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20000" y="1548833"/>
            <a:ext cx="7704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054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"/>
          <p:cNvGrpSpPr/>
          <p:nvPr/>
        </p:nvGrpSpPr>
        <p:grpSpPr>
          <a:xfrm>
            <a:off x="6636360" y="-720333"/>
            <a:ext cx="3038504" cy="7660768"/>
            <a:chOff x="6636360" y="-540250"/>
            <a:chExt cx="3038504" cy="5745576"/>
          </a:xfrm>
        </p:grpSpPr>
        <p:sp>
          <p:nvSpPr>
            <p:cNvPr id="72" name="Google Shape;72;p5"/>
            <p:cNvSpPr/>
            <p:nvPr/>
          </p:nvSpPr>
          <p:spPr>
            <a:xfrm flipH="1">
              <a:off x="6636360" y="-540250"/>
              <a:ext cx="1430628" cy="86842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5"/>
            <p:cNvSpPr/>
            <p:nvPr/>
          </p:nvSpPr>
          <p:spPr>
            <a:xfrm rot="1655932" flipH="1">
              <a:off x="8824200" y="3546765"/>
              <a:ext cx="674947" cy="924356"/>
            </a:xfrm>
            <a:custGeom>
              <a:avLst/>
              <a:gdLst/>
              <a:ahLst/>
              <a:cxnLst/>
              <a:rect l="l" t="t" r="r" b="b"/>
              <a:pathLst>
                <a:path w="52619" h="72063" extrusionOk="0">
                  <a:moveTo>
                    <a:pt x="19212" y="1"/>
                  </a:moveTo>
                  <a:cubicBezTo>
                    <a:pt x="15089" y="1"/>
                    <a:pt x="10790" y="2134"/>
                    <a:pt x="8048" y="5345"/>
                  </a:cubicBezTo>
                  <a:cubicBezTo>
                    <a:pt x="3962" y="10127"/>
                    <a:pt x="2552" y="16586"/>
                    <a:pt x="1713" y="22813"/>
                  </a:cubicBezTo>
                  <a:cubicBezTo>
                    <a:pt x="1" y="35392"/>
                    <a:pt x="108" y="48667"/>
                    <a:pt x="5425" y="60211"/>
                  </a:cubicBezTo>
                  <a:cubicBezTo>
                    <a:pt x="9164" y="68337"/>
                    <a:pt x="16757" y="72062"/>
                    <a:pt x="24675" y="72062"/>
                  </a:cubicBezTo>
                  <a:cubicBezTo>
                    <a:pt x="32892" y="72062"/>
                    <a:pt x="41457" y="68051"/>
                    <a:pt x="46427" y="60782"/>
                  </a:cubicBezTo>
                  <a:cubicBezTo>
                    <a:pt x="52601" y="51771"/>
                    <a:pt x="52619" y="39317"/>
                    <a:pt x="47658" y="29593"/>
                  </a:cubicBezTo>
                  <a:cubicBezTo>
                    <a:pt x="45160" y="24704"/>
                    <a:pt x="41592" y="20476"/>
                    <a:pt x="38041" y="16300"/>
                  </a:cubicBezTo>
                  <a:cubicBezTo>
                    <a:pt x="35026" y="12750"/>
                    <a:pt x="32028" y="9199"/>
                    <a:pt x="29013" y="5648"/>
                  </a:cubicBezTo>
                  <a:cubicBezTo>
                    <a:pt x="27764" y="4167"/>
                    <a:pt x="26497" y="2669"/>
                    <a:pt x="24873" y="1616"/>
                  </a:cubicBezTo>
                  <a:cubicBezTo>
                    <a:pt x="23158" y="499"/>
                    <a:pt x="21205" y="1"/>
                    <a:pt x="19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" name="Google Shape;74;p5"/>
            <p:cNvSpPr/>
            <p:nvPr/>
          </p:nvSpPr>
          <p:spPr>
            <a:xfrm rot="10800000" flipH="1">
              <a:off x="7427263" y="4574864"/>
              <a:ext cx="1799946" cy="630461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5" name="Google Shape;75;p5"/>
          <p:cNvGrpSpPr/>
          <p:nvPr/>
        </p:nvGrpSpPr>
        <p:grpSpPr>
          <a:xfrm>
            <a:off x="-466376" y="3339557"/>
            <a:ext cx="997265" cy="2140104"/>
            <a:chOff x="-466376" y="2504668"/>
            <a:chExt cx="997265" cy="1605078"/>
          </a:xfrm>
        </p:grpSpPr>
        <p:sp>
          <p:nvSpPr>
            <p:cNvPr id="76" name="Google Shape;76;p5"/>
            <p:cNvSpPr/>
            <p:nvPr/>
          </p:nvSpPr>
          <p:spPr>
            <a:xfrm flipH="1">
              <a:off x="-391011" y="3187246"/>
              <a:ext cx="921900" cy="92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7" name="Google Shape;77;p5"/>
            <p:cNvGrpSpPr/>
            <p:nvPr/>
          </p:nvGrpSpPr>
          <p:grpSpPr>
            <a:xfrm flipH="1">
              <a:off x="-466376" y="2504668"/>
              <a:ext cx="957291" cy="957291"/>
              <a:chOff x="5869348" y="3142230"/>
              <a:chExt cx="675195" cy="675195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6134173" y="3406535"/>
                <a:ext cx="146060" cy="14606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5068" extrusionOk="0">
                    <a:moveTo>
                      <a:pt x="2534" y="446"/>
                    </a:moveTo>
                    <a:cubicBezTo>
                      <a:pt x="3676" y="446"/>
                      <a:pt x="4622" y="1392"/>
                      <a:pt x="4622" y="2534"/>
                    </a:cubicBezTo>
                    <a:cubicBezTo>
                      <a:pt x="4622" y="3694"/>
                      <a:pt x="3676" y="4621"/>
                      <a:pt x="2534" y="4621"/>
                    </a:cubicBezTo>
                    <a:cubicBezTo>
                      <a:pt x="1374" y="4621"/>
                      <a:pt x="446" y="3694"/>
                      <a:pt x="446" y="2534"/>
                    </a:cubicBezTo>
                    <a:cubicBezTo>
                      <a:pt x="446" y="1392"/>
                      <a:pt x="1374" y="446"/>
                      <a:pt x="2534" y="446"/>
                    </a:cubicBezTo>
                    <a:close/>
                    <a:moveTo>
                      <a:pt x="2534" y="0"/>
                    </a:moveTo>
                    <a:cubicBezTo>
                      <a:pt x="1142" y="0"/>
                      <a:pt x="0" y="1142"/>
                      <a:pt x="0" y="2534"/>
                    </a:cubicBezTo>
                    <a:cubicBezTo>
                      <a:pt x="0" y="3943"/>
                      <a:pt x="1142" y="5067"/>
                      <a:pt x="2534" y="5067"/>
                    </a:cubicBezTo>
                    <a:cubicBezTo>
                      <a:pt x="3926" y="5067"/>
                      <a:pt x="5068" y="3943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6067311" y="3340192"/>
                <a:ext cx="279266" cy="279237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9689" extrusionOk="0">
                    <a:moveTo>
                      <a:pt x="4854" y="447"/>
                    </a:moveTo>
                    <a:cubicBezTo>
                      <a:pt x="7281" y="447"/>
                      <a:pt x="9243" y="2427"/>
                      <a:pt x="9243" y="4836"/>
                    </a:cubicBezTo>
                    <a:cubicBezTo>
                      <a:pt x="9243" y="7262"/>
                      <a:pt x="7281" y="9243"/>
                      <a:pt x="4854" y="9243"/>
                    </a:cubicBezTo>
                    <a:cubicBezTo>
                      <a:pt x="2427" y="9243"/>
                      <a:pt x="447" y="7262"/>
                      <a:pt x="447" y="4836"/>
                    </a:cubicBezTo>
                    <a:cubicBezTo>
                      <a:pt x="447" y="2409"/>
                      <a:pt x="2427" y="447"/>
                      <a:pt x="4854" y="447"/>
                    </a:cubicBezTo>
                    <a:close/>
                    <a:moveTo>
                      <a:pt x="4854" y="0"/>
                    </a:moveTo>
                    <a:cubicBezTo>
                      <a:pt x="2178" y="0"/>
                      <a:pt x="1" y="2177"/>
                      <a:pt x="1" y="4836"/>
                    </a:cubicBezTo>
                    <a:cubicBezTo>
                      <a:pt x="1" y="7512"/>
                      <a:pt x="2178" y="9689"/>
                      <a:pt x="4854" y="9689"/>
                    </a:cubicBezTo>
                    <a:cubicBezTo>
                      <a:pt x="7530" y="9689"/>
                      <a:pt x="9689" y="7512"/>
                      <a:pt x="9689" y="4836"/>
                    </a:cubicBezTo>
                    <a:cubicBezTo>
                      <a:pt x="9689" y="2177"/>
                      <a:pt x="7530" y="0"/>
                      <a:pt x="4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6000997" y="3273331"/>
                <a:ext cx="412414" cy="412443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14311" extrusionOk="0">
                    <a:moveTo>
                      <a:pt x="7155" y="447"/>
                    </a:moveTo>
                    <a:cubicBezTo>
                      <a:pt x="10848" y="447"/>
                      <a:pt x="13864" y="3462"/>
                      <a:pt x="13864" y="7156"/>
                    </a:cubicBezTo>
                    <a:cubicBezTo>
                      <a:pt x="13864" y="10867"/>
                      <a:pt x="10848" y="13882"/>
                      <a:pt x="7155" y="13882"/>
                    </a:cubicBezTo>
                    <a:cubicBezTo>
                      <a:pt x="3444" y="13882"/>
                      <a:pt x="446" y="10867"/>
                      <a:pt x="446" y="7156"/>
                    </a:cubicBezTo>
                    <a:cubicBezTo>
                      <a:pt x="446" y="3462"/>
                      <a:pt x="3444" y="447"/>
                      <a:pt x="7155" y="447"/>
                    </a:cubicBezTo>
                    <a:close/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cubicBezTo>
                      <a:pt x="0" y="11099"/>
                      <a:pt x="3212" y="14311"/>
                      <a:pt x="7155" y="14311"/>
                    </a:cubicBezTo>
                    <a:cubicBezTo>
                      <a:pt x="11098" y="14311"/>
                      <a:pt x="14310" y="11099"/>
                      <a:pt x="14310" y="7156"/>
                    </a:cubicBezTo>
                    <a:cubicBezTo>
                      <a:pt x="14310" y="3213"/>
                      <a:pt x="11098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5869348" y="3142230"/>
                <a:ext cx="675195" cy="675195"/>
              </a:xfrm>
              <a:custGeom>
                <a:avLst/>
                <a:gdLst/>
                <a:ahLst/>
                <a:cxnLst/>
                <a:rect l="l" t="t" r="r" b="b"/>
                <a:pathLst>
                  <a:path w="23428" h="23428" extrusionOk="0">
                    <a:moveTo>
                      <a:pt x="11723" y="446"/>
                    </a:moveTo>
                    <a:cubicBezTo>
                      <a:pt x="17932" y="446"/>
                      <a:pt x="22982" y="5496"/>
                      <a:pt x="22982" y="11705"/>
                    </a:cubicBezTo>
                    <a:cubicBezTo>
                      <a:pt x="22982" y="17932"/>
                      <a:pt x="17932" y="22981"/>
                      <a:pt x="11723" y="22981"/>
                    </a:cubicBezTo>
                    <a:cubicBezTo>
                      <a:pt x="5514" y="22981"/>
                      <a:pt x="446" y="17932"/>
                      <a:pt x="446" y="11705"/>
                    </a:cubicBezTo>
                    <a:cubicBezTo>
                      <a:pt x="446" y="5496"/>
                      <a:pt x="5496" y="446"/>
                      <a:pt x="11723" y="446"/>
                    </a:cubicBezTo>
                    <a:close/>
                    <a:moveTo>
                      <a:pt x="11723" y="0"/>
                    </a:moveTo>
                    <a:cubicBezTo>
                      <a:pt x="5264" y="0"/>
                      <a:pt x="0" y="5246"/>
                      <a:pt x="0" y="11705"/>
                    </a:cubicBezTo>
                    <a:cubicBezTo>
                      <a:pt x="0" y="18164"/>
                      <a:pt x="5264" y="23427"/>
                      <a:pt x="11723" y="23427"/>
                    </a:cubicBezTo>
                    <a:cubicBezTo>
                      <a:pt x="18182" y="23427"/>
                      <a:pt x="23428" y="18164"/>
                      <a:pt x="23428" y="11705"/>
                    </a:cubicBezTo>
                    <a:cubicBezTo>
                      <a:pt x="23428" y="5246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5934135" y="3207017"/>
                <a:ext cx="545620" cy="54562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18932" extrusionOk="0">
                    <a:moveTo>
                      <a:pt x="9475" y="446"/>
                    </a:moveTo>
                    <a:cubicBezTo>
                      <a:pt x="14453" y="446"/>
                      <a:pt x="18486" y="4479"/>
                      <a:pt x="18486" y="9457"/>
                    </a:cubicBezTo>
                    <a:cubicBezTo>
                      <a:pt x="18486" y="14435"/>
                      <a:pt x="14453" y="18485"/>
                      <a:pt x="9475" y="18485"/>
                    </a:cubicBezTo>
                    <a:cubicBezTo>
                      <a:pt x="4497" y="18485"/>
                      <a:pt x="447" y="14435"/>
                      <a:pt x="447" y="9457"/>
                    </a:cubicBezTo>
                    <a:cubicBezTo>
                      <a:pt x="447" y="4479"/>
                      <a:pt x="4497" y="446"/>
                      <a:pt x="9475" y="446"/>
                    </a:cubicBezTo>
                    <a:close/>
                    <a:moveTo>
                      <a:pt x="9475" y="0"/>
                    </a:moveTo>
                    <a:cubicBezTo>
                      <a:pt x="4247" y="0"/>
                      <a:pt x="1" y="4247"/>
                      <a:pt x="1" y="9457"/>
                    </a:cubicBezTo>
                    <a:cubicBezTo>
                      <a:pt x="1" y="14685"/>
                      <a:pt x="4247" y="18931"/>
                      <a:pt x="9475" y="18931"/>
                    </a:cubicBezTo>
                    <a:cubicBezTo>
                      <a:pt x="14685" y="18931"/>
                      <a:pt x="18932" y="14685"/>
                      <a:pt x="18932" y="9457"/>
                    </a:cubicBez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1"/>
          </p:nvPr>
        </p:nvSpPr>
        <p:spPr>
          <a:xfrm>
            <a:off x="4725900" y="2496471"/>
            <a:ext cx="3698100" cy="3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2"/>
          </p:nvPr>
        </p:nvSpPr>
        <p:spPr>
          <a:xfrm>
            <a:off x="720000" y="2496471"/>
            <a:ext cx="3698100" cy="3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3"/>
          </p:nvPr>
        </p:nvSpPr>
        <p:spPr>
          <a:xfrm>
            <a:off x="720000" y="1808800"/>
            <a:ext cx="36981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4"/>
          </p:nvPr>
        </p:nvSpPr>
        <p:spPr>
          <a:xfrm>
            <a:off x="4725900" y="1808800"/>
            <a:ext cx="36981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882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-662275" y="0"/>
            <a:ext cx="10149246" cy="7275637"/>
            <a:chOff x="-662275" y="0"/>
            <a:chExt cx="10149246" cy="5456728"/>
          </a:xfrm>
        </p:grpSpPr>
        <p:sp>
          <p:nvSpPr>
            <p:cNvPr id="90" name="Google Shape;90;p6"/>
            <p:cNvSpPr/>
            <p:nvPr/>
          </p:nvSpPr>
          <p:spPr>
            <a:xfrm flipH="1">
              <a:off x="8020733" y="0"/>
              <a:ext cx="1123267" cy="900451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-662275" y="2441288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" name="Google Shape;92;p6"/>
            <p:cNvSpPr/>
            <p:nvPr/>
          </p:nvSpPr>
          <p:spPr>
            <a:xfrm rot="5400000" flipH="1">
              <a:off x="8363095" y="4332852"/>
              <a:ext cx="1291882" cy="95587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6"/>
          <p:cNvGrpSpPr/>
          <p:nvPr/>
        </p:nvGrpSpPr>
        <p:grpSpPr>
          <a:xfrm>
            <a:off x="-698653" y="4013160"/>
            <a:ext cx="957310" cy="1330777"/>
            <a:chOff x="5893009" y="4046735"/>
            <a:chExt cx="590349" cy="615531"/>
          </a:xfrm>
        </p:grpSpPr>
        <p:sp>
          <p:nvSpPr>
            <p:cNvPr id="95" name="Google Shape;95;p6"/>
            <p:cNvSpPr/>
            <p:nvPr/>
          </p:nvSpPr>
          <p:spPr>
            <a:xfrm>
              <a:off x="6245763" y="4592319"/>
              <a:ext cx="98737" cy="69946"/>
            </a:xfrm>
            <a:custGeom>
              <a:avLst/>
              <a:gdLst/>
              <a:ahLst/>
              <a:cxnLst/>
              <a:rect l="l" t="t" r="r" b="b"/>
              <a:pathLst>
                <a:path w="3426" h="2427" extrusionOk="0">
                  <a:moveTo>
                    <a:pt x="3426" y="0"/>
                  </a:moveTo>
                  <a:lnTo>
                    <a:pt x="3426" y="0"/>
                  </a:lnTo>
                  <a:cubicBezTo>
                    <a:pt x="3033" y="232"/>
                    <a:pt x="2623" y="446"/>
                    <a:pt x="2213" y="642"/>
                  </a:cubicBezTo>
                  <a:lnTo>
                    <a:pt x="1053" y="1838"/>
                  </a:lnTo>
                  <a:lnTo>
                    <a:pt x="482" y="1249"/>
                  </a:lnTo>
                  <a:cubicBezTo>
                    <a:pt x="321" y="1285"/>
                    <a:pt x="161" y="1320"/>
                    <a:pt x="0" y="1356"/>
                  </a:cubicBezTo>
                  <a:lnTo>
                    <a:pt x="1053" y="2427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6048290" y="4601570"/>
              <a:ext cx="88477" cy="60695"/>
            </a:xfrm>
            <a:custGeom>
              <a:avLst/>
              <a:gdLst/>
              <a:ahLst/>
              <a:cxnLst/>
              <a:rect l="l" t="t" r="r" b="b"/>
              <a:pathLst>
                <a:path w="3070" h="2106" extrusionOk="0">
                  <a:moveTo>
                    <a:pt x="1" y="0"/>
                  </a:moveTo>
                  <a:lnTo>
                    <a:pt x="2053" y="2106"/>
                  </a:lnTo>
                  <a:lnTo>
                    <a:pt x="3070" y="1071"/>
                  </a:lnTo>
                  <a:cubicBezTo>
                    <a:pt x="2909" y="1035"/>
                    <a:pt x="2748" y="999"/>
                    <a:pt x="2588" y="964"/>
                  </a:cubicBezTo>
                  <a:lnTo>
                    <a:pt x="2053" y="1517"/>
                  </a:lnTo>
                  <a:lnTo>
                    <a:pt x="1071" y="500"/>
                  </a:lnTo>
                  <a:cubicBezTo>
                    <a:pt x="697" y="357"/>
                    <a:pt x="340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6016934" y="4575863"/>
              <a:ext cx="31385" cy="25736"/>
            </a:xfrm>
            <a:custGeom>
              <a:avLst/>
              <a:gdLst/>
              <a:ahLst/>
              <a:cxnLst/>
              <a:rect l="l" t="t" r="r" b="b"/>
              <a:pathLst>
                <a:path w="1089" h="893" extrusionOk="0">
                  <a:moveTo>
                    <a:pt x="214" y="0"/>
                  </a:moveTo>
                  <a:lnTo>
                    <a:pt x="0" y="214"/>
                  </a:lnTo>
                  <a:cubicBezTo>
                    <a:pt x="357" y="464"/>
                    <a:pt x="714" y="696"/>
                    <a:pt x="1089" y="89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6344499" y="4575863"/>
              <a:ext cx="19050" cy="16485"/>
            </a:xfrm>
            <a:custGeom>
              <a:avLst/>
              <a:gdLst/>
              <a:ahLst/>
              <a:cxnLst/>
              <a:rect l="l" t="t" r="r" b="b"/>
              <a:pathLst>
                <a:path w="661" h="572" extrusionOk="0">
                  <a:moveTo>
                    <a:pt x="553" y="0"/>
                  </a:moveTo>
                  <a:lnTo>
                    <a:pt x="0" y="571"/>
                  </a:lnTo>
                  <a:cubicBezTo>
                    <a:pt x="232" y="428"/>
                    <a:pt x="446" y="268"/>
                    <a:pt x="660" y="10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199997" y="4046735"/>
              <a:ext cx="121390" cy="78707"/>
            </a:xfrm>
            <a:custGeom>
              <a:avLst/>
              <a:gdLst/>
              <a:ahLst/>
              <a:cxnLst/>
              <a:rect l="l" t="t" r="r" b="b"/>
              <a:pathLst>
                <a:path w="4212" h="2731" extrusionOk="0">
                  <a:moveTo>
                    <a:pt x="0" y="0"/>
                  </a:moveTo>
                  <a:lnTo>
                    <a:pt x="2641" y="2712"/>
                  </a:lnTo>
                  <a:lnTo>
                    <a:pt x="2641" y="2730"/>
                  </a:lnTo>
                  <a:lnTo>
                    <a:pt x="4211" y="1106"/>
                  </a:lnTo>
                  <a:cubicBezTo>
                    <a:pt x="4086" y="1035"/>
                    <a:pt x="3943" y="964"/>
                    <a:pt x="3819" y="910"/>
                  </a:cubicBezTo>
                  <a:lnTo>
                    <a:pt x="2641" y="2123"/>
                  </a:lnTo>
                  <a:lnTo>
                    <a:pt x="625" y="54"/>
                  </a:lnTo>
                  <a:cubicBezTo>
                    <a:pt x="428" y="36"/>
                    <a:pt x="214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059616" y="4046735"/>
              <a:ext cx="123955" cy="78707"/>
            </a:xfrm>
            <a:custGeom>
              <a:avLst/>
              <a:gdLst/>
              <a:ahLst/>
              <a:cxnLst/>
              <a:rect l="l" t="t" r="r" b="b"/>
              <a:pathLst>
                <a:path w="4301" h="2731" extrusionOk="0">
                  <a:moveTo>
                    <a:pt x="4300" y="0"/>
                  </a:moveTo>
                  <a:cubicBezTo>
                    <a:pt x="4104" y="0"/>
                    <a:pt x="3890" y="18"/>
                    <a:pt x="3694" y="36"/>
                  </a:cubicBezTo>
                  <a:lnTo>
                    <a:pt x="1660" y="2123"/>
                  </a:lnTo>
                  <a:lnTo>
                    <a:pt x="411" y="839"/>
                  </a:lnTo>
                  <a:cubicBezTo>
                    <a:pt x="268" y="892"/>
                    <a:pt x="143" y="964"/>
                    <a:pt x="0" y="1017"/>
                  </a:cubicBezTo>
                  <a:lnTo>
                    <a:pt x="1660" y="273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5927449" y="4111002"/>
              <a:ext cx="523515" cy="103896"/>
            </a:xfrm>
            <a:custGeom>
              <a:avLst/>
              <a:gdLst/>
              <a:ahLst/>
              <a:cxnLst/>
              <a:rect l="l" t="t" r="r" b="b"/>
              <a:pathLst>
                <a:path w="18165" h="3605" extrusionOk="0">
                  <a:moveTo>
                    <a:pt x="3319" y="0"/>
                  </a:moveTo>
                  <a:lnTo>
                    <a:pt x="393" y="2998"/>
                  </a:lnTo>
                  <a:lnTo>
                    <a:pt x="233" y="2820"/>
                  </a:lnTo>
                  <a:cubicBezTo>
                    <a:pt x="143" y="2944"/>
                    <a:pt x="72" y="3087"/>
                    <a:pt x="1" y="3212"/>
                  </a:cubicBezTo>
                  <a:lnTo>
                    <a:pt x="393" y="3605"/>
                  </a:lnTo>
                  <a:lnTo>
                    <a:pt x="3319" y="589"/>
                  </a:lnTo>
                  <a:lnTo>
                    <a:pt x="6246" y="3605"/>
                  </a:lnTo>
                  <a:lnTo>
                    <a:pt x="9172" y="589"/>
                  </a:lnTo>
                  <a:lnTo>
                    <a:pt x="12098" y="3605"/>
                  </a:lnTo>
                  <a:lnTo>
                    <a:pt x="15024" y="589"/>
                  </a:lnTo>
                  <a:lnTo>
                    <a:pt x="17950" y="3605"/>
                  </a:lnTo>
                  <a:lnTo>
                    <a:pt x="18164" y="3355"/>
                  </a:lnTo>
                  <a:cubicBezTo>
                    <a:pt x="18111" y="3230"/>
                    <a:pt x="18040" y="3105"/>
                    <a:pt x="17968" y="2980"/>
                  </a:cubicBezTo>
                  <a:lnTo>
                    <a:pt x="17950" y="2998"/>
                  </a:lnTo>
                  <a:lnTo>
                    <a:pt x="15024" y="0"/>
                  </a:lnTo>
                  <a:lnTo>
                    <a:pt x="12098" y="2998"/>
                  </a:lnTo>
                  <a:lnTo>
                    <a:pt x="9172" y="0"/>
                  </a:lnTo>
                  <a:lnTo>
                    <a:pt x="6246" y="299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902779" y="4200487"/>
              <a:ext cx="571846" cy="103896"/>
            </a:xfrm>
            <a:custGeom>
              <a:avLst/>
              <a:gdLst/>
              <a:ahLst/>
              <a:cxnLst/>
              <a:rect l="l" t="t" r="r" b="b"/>
              <a:pathLst>
                <a:path w="19842" h="3605" extrusionOk="0">
                  <a:moveTo>
                    <a:pt x="4175" y="0"/>
                  </a:moveTo>
                  <a:lnTo>
                    <a:pt x="1249" y="2998"/>
                  </a:lnTo>
                  <a:lnTo>
                    <a:pt x="125" y="1856"/>
                  </a:lnTo>
                  <a:cubicBezTo>
                    <a:pt x="72" y="2016"/>
                    <a:pt x="36" y="2177"/>
                    <a:pt x="0" y="2337"/>
                  </a:cubicBezTo>
                  <a:lnTo>
                    <a:pt x="1249" y="3604"/>
                  </a:lnTo>
                  <a:lnTo>
                    <a:pt x="4175" y="607"/>
                  </a:lnTo>
                  <a:lnTo>
                    <a:pt x="7102" y="3604"/>
                  </a:lnTo>
                  <a:lnTo>
                    <a:pt x="10028" y="607"/>
                  </a:lnTo>
                  <a:lnTo>
                    <a:pt x="12954" y="3604"/>
                  </a:lnTo>
                  <a:lnTo>
                    <a:pt x="15880" y="607"/>
                  </a:lnTo>
                  <a:lnTo>
                    <a:pt x="18806" y="3604"/>
                  </a:lnTo>
                  <a:lnTo>
                    <a:pt x="19841" y="2480"/>
                  </a:lnTo>
                  <a:cubicBezTo>
                    <a:pt x="19806" y="2337"/>
                    <a:pt x="19770" y="2195"/>
                    <a:pt x="19734" y="2052"/>
                  </a:cubicBezTo>
                  <a:lnTo>
                    <a:pt x="18806" y="2998"/>
                  </a:lnTo>
                  <a:lnTo>
                    <a:pt x="15880" y="0"/>
                  </a:lnTo>
                  <a:lnTo>
                    <a:pt x="12954" y="2998"/>
                  </a:lnTo>
                  <a:lnTo>
                    <a:pt x="10028" y="0"/>
                  </a:lnTo>
                  <a:lnTo>
                    <a:pt x="7102" y="2998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893009" y="4289943"/>
              <a:ext cx="590349" cy="103896"/>
            </a:xfrm>
            <a:custGeom>
              <a:avLst/>
              <a:gdLst/>
              <a:ahLst/>
              <a:cxnLst/>
              <a:rect l="l" t="t" r="r" b="b"/>
              <a:pathLst>
                <a:path w="20484" h="3605" extrusionOk="0">
                  <a:moveTo>
                    <a:pt x="4514" y="1"/>
                  </a:moveTo>
                  <a:lnTo>
                    <a:pt x="1588" y="2998"/>
                  </a:lnTo>
                  <a:lnTo>
                    <a:pt x="18" y="1392"/>
                  </a:lnTo>
                  <a:cubicBezTo>
                    <a:pt x="18" y="1517"/>
                    <a:pt x="0" y="1660"/>
                    <a:pt x="0" y="1803"/>
                  </a:cubicBezTo>
                  <a:cubicBezTo>
                    <a:pt x="0" y="1874"/>
                    <a:pt x="18" y="1945"/>
                    <a:pt x="18" y="2017"/>
                  </a:cubicBezTo>
                  <a:lnTo>
                    <a:pt x="1588" y="3605"/>
                  </a:lnTo>
                  <a:lnTo>
                    <a:pt x="4514" y="607"/>
                  </a:lnTo>
                  <a:lnTo>
                    <a:pt x="7441" y="3605"/>
                  </a:lnTo>
                  <a:lnTo>
                    <a:pt x="10367" y="607"/>
                  </a:lnTo>
                  <a:lnTo>
                    <a:pt x="13293" y="3605"/>
                  </a:lnTo>
                  <a:lnTo>
                    <a:pt x="16219" y="607"/>
                  </a:lnTo>
                  <a:lnTo>
                    <a:pt x="19145" y="3605"/>
                  </a:lnTo>
                  <a:lnTo>
                    <a:pt x="20466" y="2177"/>
                  </a:lnTo>
                  <a:cubicBezTo>
                    <a:pt x="20484" y="2053"/>
                    <a:pt x="20484" y="1928"/>
                    <a:pt x="20484" y="1803"/>
                  </a:cubicBezTo>
                  <a:cubicBezTo>
                    <a:pt x="20484" y="1749"/>
                    <a:pt x="20484" y="1696"/>
                    <a:pt x="20484" y="1624"/>
                  </a:cubicBezTo>
                  <a:lnTo>
                    <a:pt x="19145" y="2998"/>
                  </a:lnTo>
                  <a:lnTo>
                    <a:pt x="16219" y="1"/>
                  </a:lnTo>
                  <a:lnTo>
                    <a:pt x="13293" y="2998"/>
                  </a:lnTo>
                  <a:lnTo>
                    <a:pt x="10367" y="1"/>
                  </a:lnTo>
                  <a:lnTo>
                    <a:pt x="7441" y="2998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908428" y="4379428"/>
              <a:ext cx="556428" cy="103896"/>
            </a:xfrm>
            <a:custGeom>
              <a:avLst/>
              <a:gdLst/>
              <a:ahLst/>
              <a:cxnLst/>
              <a:rect l="l" t="t" r="r" b="b"/>
              <a:pathLst>
                <a:path w="19307" h="3605" extrusionOk="0">
                  <a:moveTo>
                    <a:pt x="3979" y="0"/>
                  </a:moveTo>
                  <a:lnTo>
                    <a:pt x="1053" y="2998"/>
                  </a:lnTo>
                  <a:lnTo>
                    <a:pt x="0" y="1909"/>
                  </a:lnTo>
                  <a:lnTo>
                    <a:pt x="0" y="1909"/>
                  </a:lnTo>
                  <a:cubicBezTo>
                    <a:pt x="107" y="2266"/>
                    <a:pt x="250" y="2605"/>
                    <a:pt x="393" y="2944"/>
                  </a:cubicBezTo>
                  <a:lnTo>
                    <a:pt x="1053" y="3604"/>
                  </a:lnTo>
                  <a:lnTo>
                    <a:pt x="3979" y="607"/>
                  </a:lnTo>
                  <a:lnTo>
                    <a:pt x="6906" y="3604"/>
                  </a:lnTo>
                  <a:lnTo>
                    <a:pt x="9832" y="607"/>
                  </a:lnTo>
                  <a:lnTo>
                    <a:pt x="12758" y="3604"/>
                  </a:lnTo>
                  <a:lnTo>
                    <a:pt x="15684" y="607"/>
                  </a:lnTo>
                  <a:lnTo>
                    <a:pt x="18610" y="3604"/>
                  </a:lnTo>
                  <a:lnTo>
                    <a:pt x="18807" y="3390"/>
                  </a:lnTo>
                  <a:cubicBezTo>
                    <a:pt x="18985" y="3034"/>
                    <a:pt x="19163" y="2677"/>
                    <a:pt x="19306" y="2302"/>
                  </a:cubicBezTo>
                  <a:lnTo>
                    <a:pt x="19306" y="2302"/>
                  </a:lnTo>
                  <a:lnTo>
                    <a:pt x="18610" y="2998"/>
                  </a:lnTo>
                  <a:lnTo>
                    <a:pt x="15684" y="0"/>
                  </a:lnTo>
                  <a:lnTo>
                    <a:pt x="12758" y="2998"/>
                  </a:lnTo>
                  <a:lnTo>
                    <a:pt x="9832" y="0"/>
                  </a:lnTo>
                  <a:lnTo>
                    <a:pt x="6906" y="2998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62407" y="4468885"/>
              <a:ext cx="455125" cy="103925"/>
            </a:xfrm>
            <a:custGeom>
              <a:avLst/>
              <a:gdLst/>
              <a:ahLst/>
              <a:cxnLst/>
              <a:rect l="l" t="t" r="r" b="b"/>
              <a:pathLst>
                <a:path w="15792" h="3606" extrusionOk="0">
                  <a:moveTo>
                    <a:pt x="2106" y="1"/>
                  </a:moveTo>
                  <a:lnTo>
                    <a:pt x="1" y="2178"/>
                  </a:lnTo>
                  <a:cubicBezTo>
                    <a:pt x="90" y="2285"/>
                    <a:pt x="179" y="2392"/>
                    <a:pt x="269" y="2481"/>
                  </a:cubicBezTo>
                  <a:lnTo>
                    <a:pt x="2106" y="608"/>
                  </a:lnTo>
                  <a:lnTo>
                    <a:pt x="5033" y="3605"/>
                  </a:lnTo>
                  <a:lnTo>
                    <a:pt x="7959" y="608"/>
                  </a:lnTo>
                  <a:lnTo>
                    <a:pt x="10885" y="3605"/>
                  </a:lnTo>
                  <a:lnTo>
                    <a:pt x="13811" y="608"/>
                  </a:lnTo>
                  <a:lnTo>
                    <a:pt x="15524" y="2356"/>
                  </a:lnTo>
                  <a:cubicBezTo>
                    <a:pt x="15613" y="2249"/>
                    <a:pt x="15702" y="2142"/>
                    <a:pt x="15792" y="2035"/>
                  </a:cubicBezTo>
                  <a:lnTo>
                    <a:pt x="13811" y="1"/>
                  </a:lnTo>
                  <a:lnTo>
                    <a:pt x="10885" y="2998"/>
                  </a:lnTo>
                  <a:lnTo>
                    <a:pt x="7959" y="1"/>
                  </a:lnTo>
                  <a:lnTo>
                    <a:pt x="5033" y="299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122847" y="4558370"/>
              <a:ext cx="136809" cy="74067"/>
            </a:xfrm>
            <a:custGeom>
              <a:avLst/>
              <a:gdLst/>
              <a:ahLst/>
              <a:cxnLst/>
              <a:rect l="l" t="t" r="r" b="b"/>
              <a:pathLst>
                <a:path w="4747" h="2570" extrusionOk="0">
                  <a:moveTo>
                    <a:pt x="2392" y="0"/>
                  </a:moveTo>
                  <a:lnTo>
                    <a:pt x="1" y="2463"/>
                  </a:lnTo>
                  <a:cubicBezTo>
                    <a:pt x="161" y="2498"/>
                    <a:pt x="322" y="2534"/>
                    <a:pt x="483" y="2570"/>
                  </a:cubicBezTo>
                  <a:lnTo>
                    <a:pt x="2392" y="607"/>
                  </a:lnTo>
                  <a:lnTo>
                    <a:pt x="4265" y="2534"/>
                  </a:lnTo>
                  <a:cubicBezTo>
                    <a:pt x="4426" y="2498"/>
                    <a:pt x="4586" y="2463"/>
                    <a:pt x="4747" y="2427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6308993" y="4558370"/>
              <a:ext cx="64326" cy="52481"/>
            </a:xfrm>
            <a:custGeom>
              <a:avLst/>
              <a:gdLst/>
              <a:ahLst/>
              <a:cxnLst/>
              <a:rect l="l" t="t" r="r" b="b"/>
              <a:pathLst>
                <a:path w="2232" h="1821" extrusionOk="0">
                  <a:moveTo>
                    <a:pt x="1785" y="0"/>
                  </a:moveTo>
                  <a:lnTo>
                    <a:pt x="1" y="1820"/>
                  </a:lnTo>
                  <a:cubicBezTo>
                    <a:pt x="429" y="1642"/>
                    <a:pt x="839" y="1410"/>
                    <a:pt x="1232" y="1178"/>
                  </a:cubicBezTo>
                  <a:lnTo>
                    <a:pt x="1785" y="607"/>
                  </a:lnTo>
                  <a:lnTo>
                    <a:pt x="1892" y="714"/>
                  </a:lnTo>
                  <a:cubicBezTo>
                    <a:pt x="2017" y="643"/>
                    <a:pt x="2124" y="554"/>
                    <a:pt x="2231" y="464"/>
                  </a:cubicBezTo>
                  <a:lnTo>
                    <a:pt x="1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6007164" y="4558370"/>
              <a:ext cx="72021" cy="57611"/>
            </a:xfrm>
            <a:custGeom>
              <a:avLst/>
              <a:gdLst/>
              <a:ahLst/>
              <a:cxnLst/>
              <a:rect l="l" t="t" r="r" b="b"/>
              <a:pathLst>
                <a:path w="2499" h="1999" extrusionOk="0">
                  <a:moveTo>
                    <a:pt x="553" y="0"/>
                  </a:moveTo>
                  <a:lnTo>
                    <a:pt x="0" y="571"/>
                  </a:lnTo>
                  <a:cubicBezTo>
                    <a:pt x="107" y="661"/>
                    <a:pt x="232" y="732"/>
                    <a:pt x="339" y="821"/>
                  </a:cubicBezTo>
                  <a:lnTo>
                    <a:pt x="553" y="607"/>
                  </a:lnTo>
                  <a:lnTo>
                    <a:pt x="1428" y="1499"/>
                  </a:lnTo>
                  <a:cubicBezTo>
                    <a:pt x="1767" y="1678"/>
                    <a:pt x="2124" y="1856"/>
                    <a:pt x="2498" y="1999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1275259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785513" y="-280618"/>
            <a:ext cx="1490245" cy="870156"/>
            <a:chOff x="785512" y="-210464"/>
            <a:chExt cx="1490245" cy="652617"/>
          </a:xfrm>
        </p:grpSpPr>
        <p:grpSp>
          <p:nvGrpSpPr>
            <p:cNvPr id="111" name="Google Shape;111;p7"/>
            <p:cNvGrpSpPr/>
            <p:nvPr/>
          </p:nvGrpSpPr>
          <p:grpSpPr>
            <a:xfrm>
              <a:off x="1322814" y="-37626"/>
              <a:ext cx="952943" cy="479780"/>
              <a:chOff x="6427269" y="662675"/>
              <a:chExt cx="675224" cy="339932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17" name="Google Shape;117;p7"/>
            <p:cNvSpPr/>
            <p:nvPr/>
          </p:nvSpPr>
          <p:spPr>
            <a:xfrm rot="10800000">
              <a:off x="785512" y="-210464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70439" y="3608921"/>
            <a:ext cx="9073563" cy="4356047"/>
            <a:chOff x="70438" y="2706690"/>
            <a:chExt cx="9073563" cy="3267035"/>
          </a:xfrm>
        </p:grpSpPr>
        <p:sp>
          <p:nvSpPr>
            <p:cNvPr id="119" name="Google Shape;119;p7"/>
            <p:cNvSpPr/>
            <p:nvPr/>
          </p:nvSpPr>
          <p:spPr>
            <a:xfrm rot="-5400000">
              <a:off x="7279270" y="3278771"/>
              <a:ext cx="2436811" cy="129265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0438" y="4470375"/>
              <a:ext cx="1695525" cy="1503350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720000" y="850267"/>
            <a:ext cx="626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ubTitle" idx="1"/>
          </p:nvPr>
        </p:nvSpPr>
        <p:spPr>
          <a:xfrm>
            <a:off x="720000" y="1796333"/>
            <a:ext cx="73245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732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8"/>
          <p:cNvGrpSpPr/>
          <p:nvPr/>
        </p:nvGrpSpPr>
        <p:grpSpPr>
          <a:xfrm>
            <a:off x="-228575" y="-765667"/>
            <a:ext cx="9372563" cy="7623651"/>
            <a:chOff x="-228575" y="-574250"/>
            <a:chExt cx="9372563" cy="5717738"/>
          </a:xfrm>
        </p:grpSpPr>
        <p:sp>
          <p:nvSpPr>
            <p:cNvPr id="125" name="Google Shape;125;p8"/>
            <p:cNvSpPr/>
            <p:nvPr/>
          </p:nvSpPr>
          <p:spPr>
            <a:xfrm>
              <a:off x="-228575" y="3640700"/>
              <a:ext cx="1249091" cy="133582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" name="Google Shape;126;p8"/>
            <p:cNvSpPr/>
            <p:nvPr/>
          </p:nvSpPr>
          <p:spPr>
            <a:xfrm rot="-5400000">
              <a:off x="7381600" y="3381100"/>
              <a:ext cx="2232125" cy="129265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77250" y="-574250"/>
              <a:ext cx="1164640" cy="1245513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8" name="Google Shape;128;p8"/>
          <p:cNvSpPr/>
          <p:nvPr/>
        </p:nvSpPr>
        <p:spPr>
          <a:xfrm>
            <a:off x="220764" y="4297952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1295388" y="1742800"/>
            <a:ext cx="4699200" cy="3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983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-30450" y="-594887"/>
            <a:ext cx="9174438" cy="7230259"/>
            <a:chOff x="-30450" y="-446165"/>
            <a:chExt cx="9174438" cy="5422694"/>
          </a:xfrm>
        </p:grpSpPr>
        <p:sp>
          <p:nvSpPr>
            <p:cNvPr id="132" name="Google Shape;132;p9"/>
            <p:cNvSpPr/>
            <p:nvPr/>
          </p:nvSpPr>
          <p:spPr>
            <a:xfrm flipH="1">
              <a:off x="7894896" y="3640700"/>
              <a:ext cx="1249091" cy="133582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" name="Google Shape;133;p9"/>
            <p:cNvSpPr/>
            <p:nvPr/>
          </p:nvSpPr>
          <p:spPr>
            <a:xfrm rot="10800000" flipH="1">
              <a:off x="-30450" y="5"/>
              <a:ext cx="1396194" cy="832596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" name="Google Shape;134;p9"/>
            <p:cNvSpPr/>
            <p:nvPr/>
          </p:nvSpPr>
          <p:spPr>
            <a:xfrm rot="5400000" flipH="1">
              <a:off x="6561528" y="-593195"/>
              <a:ext cx="1164640" cy="1458700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294800" cy="27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ubTitle" idx="1"/>
          </p:nvPr>
        </p:nvSpPr>
        <p:spPr>
          <a:xfrm>
            <a:off x="720000" y="4678400"/>
            <a:ext cx="42948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 flipH="1">
            <a:off x="7669047" y="5281485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135860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2718000" cy="1152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013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1" y="5655933"/>
            <a:ext cx="2342169" cy="1202164"/>
          </a:xfrm>
          <a:custGeom>
            <a:avLst/>
            <a:gdLst/>
            <a:ahLst/>
            <a:cxnLst/>
            <a:rect l="l" t="t" r="r" b="b"/>
            <a:pathLst>
              <a:path w="89285" h="51706" extrusionOk="0">
                <a:moveTo>
                  <a:pt x="35751" y="1"/>
                </a:moveTo>
                <a:cubicBezTo>
                  <a:pt x="35093" y="1"/>
                  <a:pt x="34434" y="35"/>
                  <a:pt x="33776" y="105"/>
                </a:cubicBezTo>
                <a:cubicBezTo>
                  <a:pt x="27817" y="748"/>
                  <a:pt x="22482" y="3941"/>
                  <a:pt x="16861" y="6029"/>
                </a:cubicBezTo>
                <a:cubicBezTo>
                  <a:pt x="13923" y="7124"/>
                  <a:pt x="10734" y="7939"/>
                  <a:pt x="7682" y="7939"/>
                </a:cubicBezTo>
                <a:cubicBezTo>
                  <a:pt x="4913" y="7939"/>
                  <a:pt x="2257" y="7269"/>
                  <a:pt x="0" y="5529"/>
                </a:cubicBezTo>
                <a:lnTo>
                  <a:pt x="0" y="51706"/>
                </a:lnTo>
                <a:lnTo>
                  <a:pt x="88767" y="51706"/>
                </a:lnTo>
                <a:cubicBezTo>
                  <a:pt x="89285" y="39163"/>
                  <a:pt x="80631" y="26423"/>
                  <a:pt x="68623" y="22748"/>
                </a:cubicBezTo>
                <a:cubicBezTo>
                  <a:pt x="64573" y="21516"/>
                  <a:pt x="59862" y="20963"/>
                  <a:pt x="57257" y="17627"/>
                </a:cubicBezTo>
                <a:cubicBezTo>
                  <a:pt x="55990" y="16021"/>
                  <a:pt x="55437" y="14005"/>
                  <a:pt x="54616" y="12149"/>
                </a:cubicBezTo>
                <a:cubicBezTo>
                  <a:pt x="51405" y="4920"/>
                  <a:pt x="43635" y="1"/>
                  <a:pt x="35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43" name="Google Shape;143;p11"/>
          <p:cNvGrpSpPr/>
          <p:nvPr/>
        </p:nvGrpSpPr>
        <p:grpSpPr>
          <a:xfrm>
            <a:off x="7031727" y="188449"/>
            <a:ext cx="1371655" cy="896223"/>
            <a:chOff x="7031726" y="141336"/>
            <a:chExt cx="1371655" cy="672167"/>
          </a:xfrm>
        </p:grpSpPr>
        <p:sp>
          <p:nvSpPr>
            <p:cNvPr id="144" name="Google Shape;144;p11"/>
            <p:cNvSpPr/>
            <p:nvPr/>
          </p:nvSpPr>
          <p:spPr>
            <a:xfrm rot="10800000">
              <a:off x="7355350" y="141336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5" name="Google Shape;145;p11"/>
            <p:cNvGrpSpPr/>
            <p:nvPr/>
          </p:nvGrpSpPr>
          <p:grpSpPr>
            <a:xfrm>
              <a:off x="7031726" y="333724"/>
              <a:ext cx="952943" cy="479780"/>
              <a:chOff x="6427269" y="662675"/>
              <a:chExt cx="675224" cy="339932"/>
            </a:xfrm>
          </p:grpSpPr>
          <p:sp>
            <p:nvSpPr>
              <p:cNvPr id="146" name="Google Shape;146;p11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79833"/>
            <a:ext cx="5208900" cy="13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713225" y="3203200"/>
            <a:ext cx="52089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99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-662275" y="0"/>
            <a:ext cx="10149246" cy="7275637"/>
            <a:chOff x="-662275" y="0"/>
            <a:chExt cx="10149246" cy="5456728"/>
          </a:xfrm>
        </p:grpSpPr>
        <p:sp>
          <p:nvSpPr>
            <p:cNvPr id="90" name="Google Shape;90;p6"/>
            <p:cNvSpPr/>
            <p:nvPr/>
          </p:nvSpPr>
          <p:spPr>
            <a:xfrm flipH="1">
              <a:off x="8020733" y="0"/>
              <a:ext cx="1123267" cy="900451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-662275" y="2441288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5400000" flipH="1">
              <a:off x="8363095" y="4332852"/>
              <a:ext cx="1291882" cy="95587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4" name="Google Shape;94;p6"/>
          <p:cNvGrpSpPr/>
          <p:nvPr/>
        </p:nvGrpSpPr>
        <p:grpSpPr>
          <a:xfrm>
            <a:off x="-698653" y="4013160"/>
            <a:ext cx="957310" cy="1330777"/>
            <a:chOff x="5893009" y="4046735"/>
            <a:chExt cx="590349" cy="615531"/>
          </a:xfrm>
        </p:grpSpPr>
        <p:sp>
          <p:nvSpPr>
            <p:cNvPr id="95" name="Google Shape;95;p6"/>
            <p:cNvSpPr/>
            <p:nvPr/>
          </p:nvSpPr>
          <p:spPr>
            <a:xfrm>
              <a:off x="6245763" y="4592319"/>
              <a:ext cx="98737" cy="69946"/>
            </a:xfrm>
            <a:custGeom>
              <a:avLst/>
              <a:gdLst/>
              <a:ahLst/>
              <a:cxnLst/>
              <a:rect l="l" t="t" r="r" b="b"/>
              <a:pathLst>
                <a:path w="3426" h="2427" extrusionOk="0">
                  <a:moveTo>
                    <a:pt x="3426" y="0"/>
                  </a:moveTo>
                  <a:lnTo>
                    <a:pt x="3426" y="0"/>
                  </a:lnTo>
                  <a:cubicBezTo>
                    <a:pt x="3033" y="232"/>
                    <a:pt x="2623" y="446"/>
                    <a:pt x="2213" y="642"/>
                  </a:cubicBezTo>
                  <a:lnTo>
                    <a:pt x="1053" y="1838"/>
                  </a:lnTo>
                  <a:lnTo>
                    <a:pt x="482" y="1249"/>
                  </a:lnTo>
                  <a:cubicBezTo>
                    <a:pt x="321" y="1285"/>
                    <a:pt x="161" y="1320"/>
                    <a:pt x="0" y="1356"/>
                  </a:cubicBezTo>
                  <a:lnTo>
                    <a:pt x="1053" y="2427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6048290" y="4601570"/>
              <a:ext cx="88477" cy="60695"/>
            </a:xfrm>
            <a:custGeom>
              <a:avLst/>
              <a:gdLst/>
              <a:ahLst/>
              <a:cxnLst/>
              <a:rect l="l" t="t" r="r" b="b"/>
              <a:pathLst>
                <a:path w="3070" h="2106" extrusionOk="0">
                  <a:moveTo>
                    <a:pt x="1" y="0"/>
                  </a:moveTo>
                  <a:lnTo>
                    <a:pt x="2053" y="2106"/>
                  </a:lnTo>
                  <a:lnTo>
                    <a:pt x="3070" y="1071"/>
                  </a:lnTo>
                  <a:cubicBezTo>
                    <a:pt x="2909" y="1035"/>
                    <a:pt x="2748" y="999"/>
                    <a:pt x="2588" y="964"/>
                  </a:cubicBezTo>
                  <a:lnTo>
                    <a:pt x="2053" y="1517"/>
                  </a:lnTo>
                  <a:lnTo>
                    <a:pt x="1071" y="500"/>
                  </a:lnTo>
                  <a:cubicBezTo>
                    <a:pt x="697" y="357"/>
                    <a:pt x="340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6016934" y="4575863"/>
              <a:ext cx="31385" cy="25736"/>
            </a:xfrm>
            <a:custGeom>
              <a:avLst/>
              <a:gdLst/>
              <a:ahLst/>
              <a:cxnLst/>
              <a:rect l="l" t="t" r="r" b="b"/>
              <a:pathLst>
                <a:path w="1089" h="893" extrusionOk="0">
                  <a:moveTo>
                    <a:pt x="214" y="0"/>
                  </a:moveTo>
                  <a:lnTo>
                    <a:pt x="0" y="214"/>
                  </a:lnTo>
                  <a:cubicBezTo>
                    <a:pt x="357" y="464"/>
                    <a:pt x="714" y="696"/>
                    <a:pt x="1089" y="89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6344499" y="4575863"/>
              <a:ext cx="19050" cy="16485"/>
            </a:xfrm>
            <a:custGeom>
              <a:avLst/>
              <a:gdLst/>
              <a:ahLst/>
              <a:cxnLst/>
              <a:rect l="l" t="t" r="r" b="b"/>
              <a:pathLst>
                <a:path w="661" h="572" extrusionOk="0">
                  <a:moveTo>
                    <a:pt x="553" y="0"/>
                  </a:moveTo>
                  <a:lnTo>
                    <a:pt x="0" y="571"/>
                  </a:lnTo>
                  <a:cubicBezTo>
                    <a:pt x="232" y="428"/>
                    <a:pt x="446" y="268"/>
                    <a:pt x="660" y="10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199997" y="4046735"/>
              <a:ext cx="121390" cy="78707"/>
            </a:xfrm>
            <a:custGeom>
              <a:avLst/>
              <a:gdLst/>
              <a:ahLst/>
              <a:cxnLst/>
              <a:rect l="l" t="t" r="r" b="b"/>
              <a:pathLst>
                <a:path w="4212" h="2731" extrusionOk="0">
                  <a:moveTo>
                    <a:pt x="0" y="0"/>
                  </a:moveTo>
                  <a:lnTo>
                    <a:pt x="2641" y="2712"/>
                  </a:lnTo>
                  <a:lnTo>
                    <a:pt x="2641" y="2730"/>
                  </a:lnTo>
                  <a:lnTo>
                    <a:pt x="4211" y="1106"/>
                  </a:lnTo>
                  <a:cubicBezTo>
                    <a:pt x="4086" y="1035"/>
                    <a:pt x="3943" y="964"/>
                    <a:pt x="3819" y="910"/>
                  </a:cubicBezTo>
                  <a:lnTo>
                    <a:pt x="2641" y="2123"/>
                  </a:lnTo>
                  <a:lnTo>
                    <a:pt x="625" y="54"/>
                  </a:lnTo>
                  <a:cubicBezTo>
                    <a:pt x="428" y="36"/>
                    <a:pt x="214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059616" y="4046735"/>
              <a:ext cx="123955" cy="78707"/>
            </a:xfrm>
            <a:custGeom>
              <a:avLst/>
              <a:gdLst/>
              <a:ahLst/>
              <a:cxnLst/>
              <a:rect l="l" t="t" r="r" b="b"/>
              <a:pathLst>
                <a:path w="4301" h="2731" extrusionOk="0">
                  <a:moveTo>
                    <a:pt x="4300" y="0"/>
                  </a:moveTo>
                  <a:cubicBezTo>
                    <a:pt x="4104" y="0"/>
                    <a:pt x="3890" y="18"/>
                    <a:pt x="3694" y="36"/>
                  </a:cubicBezTo>
                  <a:lnTo>
                    <a:pt x="1660" y="2123"/>
                  </a:lnTo>
                  <a:lnTo>
                    <a:pt x="411" y="839"/>
                  </a:lnTo>
                  <a:cubicBezTo>
                    <a:pt x="268" y="892"/>
                    <a:pt x="143" y="964"/>
                    <a:pt x="0" y="1017"/>
                  </a:cubicBezTo>
                  <a:lnTo>
                    <a:pt x="1660" y="273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5927449" y="4111002"/>
              <a:ext cx="523515" cy="103896"/>
            </a:xfrm>
            <a:custGeom>
              <a:avLst/>
              <a:gdLst/>
              <a:ahLst/>
              <a:cxnLst/>
              <a:rect l="l" t="t" r="r" b="b"/>
              <a:pathLst>
                <a:path w="18165" h="3605" extrusionOk="0">
                  <a:moveTo>
                    <a:pt x="3319" y="0"/>
                  </a:moveTo>
                  <a:lnTo>
                    <a:pt x="393" y="2998"/>
                  </a:lnTo>
                  <a:lnTo>
                    <a:pt x="233" y="2820"/>
                  </a:lnTo>
                  <a:cubicBezTo>
                    <a:pt x="143" y="2944"/>
                    <a:pt x="72" y="3087"/>
                    <a:pt x="1" y="3212"/>
                  </a:cubicBezTo>
                  <a:lnTo>
                    <a:pt x="393" y="3605"/>
                  </a:lnTo>
                  <a:lnTo>
                    <a:pt x="3319" y="589"/>
                  </a:lnTo>
                  <a:lnTo>
                    <a:pt x="6246" y="3605"/>
                  </a:lnTo>
                  <a:lnTo>
                    <a:pt x="9172" y="589"/>
                  </a:lnTo>
                  <a:lnTo>
                    <a:pt x="12098" y="3605"/>
                  </a:lnTo>
                  <a:lnTo>
                    <a:pt x="15024" y="589"/>
                  </a:lnTo>
                  <a:lnTo>
                    <a:pt x="17950" y="3605"/>
                  </a:lnTo>
                  <a:lnTo>
                    <a:pt x="18164" y="3355"/>
                  </a:lnTo>
                  <a:cubicBezTo>
                    <a:pt x="18111" y="3230"/>
                    <a:pt x="18040" y="3105"/>
                    <a:pt x="17968" y="2980"/>
                  </a:cubicBezTo>
                  <a:lnTo>
                    <a:pt x="17950" y="2998"/>
                  </a:lnTo>
                  <a:lnTo>
                    <a:pt x="15024" y="0"/>
                  </a:lnTo>
                  <a:lnTo>
                    <a:pt x="12098" y="2998"/>
                  </a:lnTo>
                  <a:lnTo>
                    <a:pt x="9172" y="0"/>
                  </a:lnTo>
                  <a:lnTo>
                    <a:pt x="6246" y="299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902779" y="4200487"/>
              <a:ext cx="571846" cy="103896"/>
            </a:xfrm>
            <a:custGeom>
              <a:avLst/>
              <a:gdLst/>
              <a:ahLst/>
              <a:cxnLst/>
              <a:rect l="l" t="t" r="r" b="b"/>
              <a:pathLst>
                <a:path w="19842" h="3605" extrusionOk="0">
                  <a:moveTo>
                    <a:pt x="4175" y="0"/>
                  </a:moveTo>
                  <a:lnTo>
                    <a:pt x="1249" y="2998"/>
                  </a:lnTo>
                  <a:lnTo>
                    <a:pt x="125" y="1856"/>
                  </a:lnTo>
                  <a:cubicBezTo>
                    <a:pt x="72" y="2016"/>
                    <a:pt x="36" y="2177"/>
                    <a:pt x="0" y="2337"/>
                  </a:cubicBezTo>
                  <a:lnTo>
                    <a:pt x="1249" y="3604"/>
                  </a:lnTo>
                  <a:lnTo>
                    <a:pt x="4175" y="607"/>
                  </a:lnTo>
                  <a:lnTo>
                    <a:pt x="7102" y="3604"/>
                  </a:lnTo>
                  <a:lnTo>
                    <a:pt x="10028" y="607"/>
                  </a:lnTo>
                  <a:lnTo>
                    <a:pt x="12954" y="3604"/>
                  </a:lnTo>
                  <a:lnTo>
                    <a:pt x="15880" y="607"/>
                  </a:lnTo>
                  <a:lnTo>
                    <a:pt x="18806" y="3604"/>
                  </a:lnTo>
                  <a:lnTo>
                    <a:pt x="19841" y="2480"/>
                  </a:lnTo>
                  <a:cubicBezTo>
                    <a:pt x="19806" y="2337"/>
                    <a:pt x="19770" y="2195"/>
                    <a:pt x="19734" y="2052"/>
                  </a:cubicBezTo>
                  <a:lnTo>
                    <a:pt x="18806" y="2998"/>
                  </a:lnTo>
                  <a:lnTo>
                    <a:pt x="15880" y="0"/>
                  </a:lnTo>
                  <a:lnTo>
                    <a:pt x="12954" y="2998"/>
                  </a:lnTo>
                  <a:lnTo>
                    <a:pt x="10028" y="0"/>
                  </a:lnTo>
                  <a:lnTo>
                    <a:pt x="7102" y="2998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893009" y="4289943"/>
              <a:ext cx="590349" cy="103896"/>
            </a:xfrm>
            <a:custGeom>
              <a:avLst/>
              <a:gdLst/>
              <a:ahLst/>
              <a:cxnLst/>
              <a:rect l="l" t="t" r="r" b="b"/>
              <a:pathLst>
                <a:path w="20484" h="3605" extrusionOk="0">
                  <a:moveTo>
                    <a:pt x="4514" y="1"/>
                  </a:moveTo>
                  <a:lnTo>
                    <a:pt x="1588" y="2998"/>
                  </a:lnTo>
                  <a:lnTo>
                    <a:pt x="18" y="1392"/>
                  </a:lnTo>
                  <a:cubicBezTo>
                    <a:pt x="18" y="1517"/>
                    <a:pt x="0" y="1660"/>
                    <a:pt x="0" y="1803"/>
                  </a:cubicBezTo>
                  <a:cubicBezTo>
                    <a:pt x="0" y="1874"/>
                    <a:pt x="18" y="1945"/>
                    <a:pt x="18" y="2017"/>
                  </a:cubicBezTo>
                  <a:lnTo>
                    <a:pt x="1588" y="3605"/>
                  </a:lnTo>
                  <a:lnTo>
                    <a:pt x="4514" y="607"/>
                  </a:lnTo>
                  <a:lnTo>
                    <a:pt x="7441" y="3605"/>
                  </a:lnTo>
                  <a:lnTo>
                    <a:pt x="10367" y="607"/>
                  </a:lnTo>
                  <a:lnTo>
                    <a:pt x="13293" y="3605"/>
                  </a:lnTo>
                  <a:lnTo>
                    <a:pt x="16219" y="607"/>
                  </a:lnTo>
                  <a:lnTo>
                    <a:pt x="19145" y="3605"/>
                  </a:lnTo>
                  <a:lnTo>
                    <a:pt x="20466" y="2177"/>
                  </a:lnTo>
                  <a:cubicBezTo>
                    <a:pt x="20484" y="2053"/>
                    <a:pt x="20484" y="1928"/>
                    <a:pt x="20484" y="1803"/>
                  </a:cubicBezTo>
                  <a:cubicBezTo>
                    <a:pt x="20484" y="1749"/>
                    <a:pt x="20484" y="1696"/>
                    <a:pt x="20484" y="1624"/>
                  </a:cubicBezTo>
                  <a:lnTo>
                    <a:pt x="19145" y="2998"/>
                  </a:lnTo>
                  <a:lnTo>
                    <a:pt x="16219" y="1"/>
                  </a:lnTo>
                  <a:lnTo>
                    <a:pt x="13293" y="2998"/>
                  </a:lnTo>
                  <a:lnTo>
                    <a:pt x="10367" y="1"/>
                  </a:lnTo>
                  <a:lnTo>
                    <a:pt x="7441" y="2998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908428" y="4379428"/>
              <a:ext cx="556428" cy="103896"/>
            </a:xfrm>
            <a:custGeom>
              <a:avLst/>
              <a:gdLst/>
              <a:ahLst/>
              <a:cxnLst/>
              <a:rect l="l" t="t" r="r" b="b"/>
              <a:pathLst>
                <a:path w="19307" h="3605" extrusionOk="0">
                  <a:moveTo>
                    <a:pt x="3979" y="0"/>
                  </a:moveTo>
                  <a:lnTo>
                    <a:pt x="1053" y="2998"/>
                  </a:lnTo>
                  <a:lnTo>
                    <a:pt x="0" y="1909"/>
                  </a:lnTo>
                  <a:lnTo>
                    <a:pt x="0" y="1909"/>
                  </a:lnTo>
                  <a:cubicBezTo>
                    <a:pt x="107" y="2266"/>
                    <a:pt x="250" y="2605"/>
                    <a:pt x="393" y="2944"/>
                  </a:cubicBezTo>
                  <a:lnTo>
                    <a:pt x="1053" y="3604"/>
                  </a:lnTo>
                  <a:lnTo>
                    <a:pt x="3979" y="607"/>
                  </a:lnTo>
                  <a:lnTo>
                    <a:pt x="6906" y="3604"/>
                  </a:lnTo>
                  <a:lnTo>
                    <a:pt x="9832" y="607"/>
                  </a:lnTo>
                  <a:lnTo>
                    <a:pt x="12758" y="3604"/>
                  </a:lnTo>
                  <a:lnTo>
                    <a:pt x="15684" y="607"/>
                  </a:lnTo>
                  <a:lnTo>
                    <a:pt x="18610" y="3604"/>
                  </a:lnTo>
                  <a:lnTo>
                    <a:pt x="18807" y="3390"/>
                  </a:lnTo>
                  <a:cubicBezTo>
                    <a:pt x="18985" y="3034"/>
                    <a:pt x="19163" y="2677"/>
                    <a:pt x="19306" y="2302"/>
                  </a:cubicBezTo>
                  <a:lnTo>
                    <a:pt x="19306" y="2302"/>
                  </a:lnTo>
                  <a:lnTo>
                    <a:pt x="18610" y="2998"/>
                  </a:lnTo>
                  <a:lnTo>
                    <a:pt x="15684" y="0"/>
                  </a:lnTo>
                  <a:lnTo>
                    <a:pt x="12758" y="2998"/>
                  </a:lnTo>
                  <a:lnTo>
                    <a:pt x="9832" y="0"/>
                  </a:lnTo>
                  <a:lnTo>
                    <a:pt x="6906" y="2998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5962407" y="4468885"/>
              <a:ext cx="455125" cy="103925"/>
            </a:xfrm>
            <a:custGeom>
              <a:avLst/>
              <a:gdLst/>
              <a:ahLst/>
              <a:cxnLst/>
              <a:rect l="l" t="t" r="r" b="b"/>
              <a:pathLst>
                <a:path w="15792" h="3606" extrusionOk="0">
                  <a:moveTo>
                    <a:pt x="2106" y="1"/>
                  </a:moveTo>
                  <a:lnTo>
                    <a:pt x="1" y="2178"/>
                  </a:lnTo>
                  <a:cubicBezTo>
                    <a:pt x="90" y="2285"/>
                    <a:pt x="179" y="2392"/>
                    <a:pt x="269" y="2481"/>
                  </a:cubicBezTo>
                  <a:lnTo>
                    <a:pt x="2106" y="608"/>
                  </a:lnTo>
                  <a:lnTo>
                    <a:pt x="5033" y="3605"/>
                  </a:lnTo>
                  <a:lnTo>
                    <a:pt x="7959" y="608"/>
                  </a:lnTo>
                  <a:lnTo>
                    <a:pt x="10885" y="3605"/>
                  </a:lnTo>
                  <a:lnTo>
                    <a:pt x="13811" y="608"/>
                  </a:lnTo>
                  <a:lnTo>
                    <a:pt x="15524" y="2356"/>
                  </a:lnTo>
                  <a:cubicBezTo>
                    <a:pt x="15613" y="2249"/>
                    <a:pt x="15702" y="2142"/>
                    <a:pt x="15792" y="2035"/>
                  </a:cubicBezTo>
                  <a:lnTo>
                    <a:pt x="13811" y="1"/>
                  </a:lnTo>
                  <a:lnTo>
                    <a:pt x="10885" y="2998"/>
                  </a:lnTo>
                  <a:lnTo>
                    <a:pt x="7959" y="1"/>
                  </a:lnTo>
                  <a:lnTo>
                    <a:pt x="5033" y="299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122847" y="4558370"/>
              <a:ext cx="136809" cy="74067"/>
            </a:xfrm>
            <a:custGeom>
              <a:avLst/>
              <a:gdLst/>
              <a:ahLst/>
              <a:cxnLst/>
              <a:rect l="l" t="t" r="r" b="b"/>
              <a:pathLst>
                <a:path w="4747" h="2570" extrusionOk="0">
                  <a:moveTo>
                    <a:pt x="2392" y="0"/>
                  </a:moveTo>
                  <a:lnTo>
                    <a:pt x="1" y="2463"/>
                  </a:lnTo>
                  <a:cubicBezTo>
                    <a:pt x="161" y="2498"/>
                    <a:pt x="322" y="2534"/>
                    <a:pt x="483" y="2570"/>
                  </a:cubicBezTo>
                  <a:lnTo>
                    <a:pt x="2392" y="607"/>
                  </a:lnTo>
                  <a:lnTo>
                    <a:pt x="4265" y="2534"/>
                  </a:lnTo>
                  <a:cubicBezTo>
                    <a:pt x="4426" y="2498"/>
                    <a:pt x="4586" y="2463"/>
                    <a:pt x="4747" y="2427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6308993" y="4558370"/>
              <a:ext cx="64326" cy="52481"/>
            </a:xfrm>
            <a:custGeom>
              <a:avLst/>
              <a:gdLst/>
              <a:ahLst/>
              <a:cxnLst/>
              <a:rect l="l" t="t" r="r" b="b"/>
              <a:pathLst>
                <a:path w="2232" h="1821" extrusionOk="0">
                  <a:moveTo>
                    <a:pt x="1785" y="0"/>
                  </a:moveTo>
                  <a:lnTo>
                    <a:pt x="1" y="1820"/>
                  </a:lnTo>
                  <a:cubicBezTo>
                    <a:pt x="429" y="1642"/>
                    <a:pt x="839" y="1410"/>
                    <a:pt x="1232" y="1178"/>
                  </a:cubicBezTo>
                  <a:lnTo>
                    <a:pt x="1785" y="607"/>
                  </a:lnTo>
                  <a:lnTo>
                    <a:pt x="1892" y="714"/>
                  </a:lnTo>
                  <a:cubicBezTo>
                    <a:pt x="2017" y="643"/>
                    <a:pt x="2124" y="554"/>
                    <a:pt x="2231" y="464"/>
                  </a:cubicBezTo>
                  <a:lnTo>
                    <a:pt x="1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6007164" y="4558370"/>
              <a:ext cx="72021" cy="57611"/>
            </a:xfrm>
            <a:custGeom>
              <a:avLst/>
              <a:gdLst/>
              <a:ahLst/>
              <a:cxnLst/>
              <a:rect l="l" t="t" r="r" b="b"/>
              <a:pathLst>
                <a:path w="2499" h="1999" extrusionOk="0">
                  <a:moveTo>
                    <a:pt x="553" y="0"/>
                  </a:moveTo>
                  <a:lnTo>
                    <a:pt x="0" y="571"/>
                  </a:lnTo>
                  <a:cubicBezTo>
                    <a:pt x="107" y="661"/>
                    <a:pt x="232" y="732"/>
                    <a:pt x="339" y="821"/>
                  </a:cubicBezTo>
                  <a:lnTo>
                    <a:pt x="553" y="607"/>
                  </a:lnTo>
                  <a:lnTo>
                    <a:pt x="1428" y="1499"/>
                  </a:lnTo>
                  <a:cubicBezTo>
                    <a:pt x="1767" y="1678"/>
                    <a:pt x="2124" y="1856"/>
                    <a:pt x="2498" y="1999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1197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187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-733901" y="1158166"/>
            <a:ext cx="10580738" cy="5615380"/>
            <a:chOff x="-733901" y="868624"/>
            <a:chExt cx="10580738" cy="4211535"/>
          </a:xfrm>
        </p:grpSpPr>
        <p:sp>
          <p:nvSpPr>
            <p:cNvPr id="156" name="Google Shape;156;p13"/>
            <p:cNvSpPr/>
            <p:nvPr/>
          </p:nvSpPr>
          <p:spPr>
            <a:xfrm>
              <a:off x="8568450" y="3713000"/>
              <a:ext cx="1278387" cy="136715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13"/>
            <p:cNvSpPr/>
            <p:nvPr/>
          </p:nvSpPr>
          <p:spPr>
            <a:xfrm rot="-4890262">
              <a:off x="-954065" y="1303065"/>
              <a:ext cx="1922848" cy="1211722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7644473" y="-557042"/>
            <a:ext cx="957291" cy="1276388"/>
            <a:chOff x="5869348" y="3142230"/>
            <a:chExt cx="675195" cy="675195"/>
          </a:xfrm>
        </p:grpSpPr>
        <p:sp>
          <p:nvSpPr>
            <p:cNvPr id="159" name="Google Shape;159;p13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B5957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"/>
          </p:nvPr>
        </p:nvSpPr>
        <p:spPr>
          <a:xfrm>
            <a:off x="713225" y="2942873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2"/>
          </p:nvPr>
        </p:nvSpPr>
        <p:spPr>
          <a:xfrm>
            <a:off x="713225" y="536461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3"/>
          </p:nvPr>
        </p:nvSpPr>
        <p:spPr>
          <a:xfrm>
            <a:off x="3419250" y="536461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4"/>
          </p:nvPr>
        </p:nvSpPr>
        <p:spPr>
          <a:xfrm>
            <a:off x="3419250" y="2942873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5" hasCustomPrompt="1"/>
          </p:nvPr>
        </p:nvSpPr>
        <p:spPr>
          <a:xfrm>
            <a:off x="2285825" y="163368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6" hasCustomPrompt="1"/>
          </p:nvPr>
        </p:nvSpPr>
        <p:spPr>
          <a:xfrm>
            <a:off x="4991850" y="405562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7" hasCustomPrompt="1"/>
          </p:nvPr>
        </p:nvSpPr>
        <p:spPr>
          <a:xfrm>
            <a:off x="2285825" y="405562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8" hasCustomPrompt="1"/>
          </p:nvPr>
        </p:nvSpPr>
        <p:spPr>
          <a:xfrm>
            <a:off x="4991850" y="163368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9"/>
          </p:nvPr>
        </p:nvSpPr>
        <p:spPr>
          <a:xfrm>
            <a:off x="6125275" y="5364617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3"/>
          </p:nvPr>
        </p:nvSpPr>
        <p:spPr>
          <a:xfrm>
            <a:off x="6125275" y="2942873"/>
            <a:ext cx="2305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4" hasCustomPrompt="1"/>
          </p:nvPr>
        </p:nvSpPr>
        <p:spPr>
          <a:xfrm>
            <a:off x="7697875" y="405562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97875" y="1633689"/>
            <a:ext cx="732900" cy="6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Sora Light"/>
                <a:ea typeface="Sora Light"/>
                <a:cs typeface="Sora Light"/>
                <a:sym typeface="So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6"/>
          </p:nvPr>
        </p:nvSpPr>
        <p:spPr>
          <a:xfrm>
            <a:off x="713225" y="2442993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7"/>
          </p:nvPr>
        </p:nvSpPr>
        <p:spPr>
          <a:xfrm>
            <a:off x="713225" y="4864668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8"/>
          </p:nvPr>
        </p:nvSpPr>
        <p:spPr>
          <a:xfrm>
            <a:off x="3419250" y="4864668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9"/>
          </p:nvPr>
        </p:nvSpPr>
        <p:spPr>
          <a:xfrm>
            <a:off x="3419250" y="2442993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20"/>
          </p:nvPr>
        </p:nvSpPr>
        <p:spPr>
          <a:xfrm>
            <a:off x="6125275" y="4864668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21"/>
          </p:nvPr>
        </p:nvSpPr>
        <p:spPr>
          <a:xfrm>
            <a:off x="6125275" y="2442993"/>
            <a:ext cx="2305500" cy="6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835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7181298" y="-156109"/>
            <a:ext cx="957291" cy="1276388"/>
            <a:chOff x="5869348" y="3142230"/>
            <a:chExt cx="675195" cy="675195"/>
          </a:xfrm>
        </p:grpSpPr>
        <p:sp>
          <p:nvSpPr>
            <p:cNvPr id="185" name="Google Shape;185;p14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0" name="Google Shape;190;p14"/>
          <p:cNvSpPr/>
          <p:nvPr/>
        </p:nvSpPr>
        <p:spPr>
          <a:xfrm rot="10800000" flipH="1">
            <a:off x="6626151" y="5895223"/>
            <a:ext cx="2147375" cy="966044"/>
          </a:xfrm>
          <a:custGeom>
            <a:avLst/>
            <a:gdLst/>
            <a:ahLst/>
            <a:cxnLst/>
            <a:rect l="l" t="t" r="r" b="b"/>
            <a:pathLst>
              <a:path w="85895" h="29927" extrusionOk="0">
                <a:moveTo>
                  <a:pt x="85895" y="0"/>
                </a:moveTo>
                <a:lnTo>
                  <a:pt x="1749" y="54"/>
                </a:lnTo>
                <a:cubicBezTo>
                  <a:pt x="0" y="7477"/>
                  <a:pt x="4015" y="16094"/>
                  <a:pt x="10884" y="19431"/>
                </a:cubicBezTo>
                <a:cubicBezTo>
                  <a:pt x="15095" y="21483"/>
                  <a:pt x="19930" y="21697"/>
                  <a:pt x="24552" y="22607"/>
                </a:cubicBezTo>
                <a:cubicBezTo>
                  <a:pt x="33830" y="24427"/>
                  <a:pt x="42483" y="29209"/>
                  <a:pt x="51922" y="29851"/>
                </a:cubicBezTo>
                <a:cubicBezTo>
                  <a:pt x="52636" y="29901"/>
                  <a:pt x="53351" y="29926"/>
                  <a:pt x="54066" y="29926"/>
                </a:cubicBezTo>
                <a:cubicBezTo>
                  <a:pt x="61717" y="29926"/>
                  <a:pt x="69358" y="27075"/>
                  <a:pt x="75118" y="22000"/>
                </a:cubicBezTo>
                <a:cubicBezTo>
                  <a:pt x="81416" y="16469"/>
                  <a:pt x="85395" y="8369"/>
                  <a:pt x="858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2624950" y="4241816"/>
            <a:ext cx="5776200" cy="70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1"/>
          </p:nvPr>
        </p:nvSpPr>
        <p:spPr>
          <a:xfrm>
            <a:off x="2624950" y="1906984"/>
            <a:ext cx="5776200" cy="21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696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5"/>
          <p:cNvGrpSpPr/>
          <p:nvPr/>
        </p:nvGrpSpPr>
        <p:grpSpPr>
          <a:xfrm>
            <a:off x="-12" y="13"/>
            <a:ext cx="9940387" cy="2723787"/>
            <a:chOff x="-12" y="10"/>
            <a:chExt cx="9940387" cy="2042840"/>
          </a:xfrm>
        </p:grpSpPr>
        <p:sp>
          <p:nvSpPr>
            <p:cNvPr id="195" name="Google Shape;195;p15"/>
            <p:cNvSpPr/>
            <p:nvPr/>
          </p:nvSpPr>
          <p:spPr>
            <a:xfrm rot="5400000" flipH="1">
              <a:off x="385124" y="-385126"/>
              <a:ext cx="978590" cy="1748862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8244850" y="539500"/>
              <a:ext cx="1695525" cy="1503350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7" name="Google Shape;197;p15"/>
          <p:cNvSpPr/>
          <p:nvPr/>
        </p:nvSpPr>
        <p:spPr>
          <a:xfrm>
            <a:off x="3548412" y="5903233"/>
            <a:ext cx="957300" cy="12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713225" y="1547900"/>
            <a:ext cx="3519600" cy="242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1"/>
          </p:nvPr>
        </p:nvSpPr>
        <p:spPr>
          <a:xfrm>
            <a:off x="713225" y="3970900"/>
            <a:ext cx="3519600" cy="133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5"/>
          <p:cNvSpPr>
            <a:spLocks noGrp="1"/>
          </p:cNvSpPr>
          <p:nvPr>
            <p:ph type="pic" idx="2"/>
          </p:nvPr>
        </p:nvSpPr>
        <p:spPr>
          <a:xfrm>
            <a:off x="4755775" y="711800"/>
            <a:ext cx="3675000" cy="54344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1961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6"/>
          <p:cNvGrpSpPr/>
          <p:nvPr/>
        </p:nvGrpSpPr>
        <p:grpSpPr>
          <a:xfrm>
            <a:off x="-43230" y="4730781"/>
            <a:ext cx="9723092" cy="2443759"/>
            <a:chOff x="-43230" y="3548085"/>
            <a:chExt cx="9723092" cy="1832819"/>
          </a:xfrm>
        </p:grpSpPr>
        <p:sp>
          <p:nvSpPr>
            <p:cNvPr id="203" name="Google Shape;203;p16"/>
            <p:cNvSpPr/>
            <p:nvPr/>
          </p:nvSpPr>
          <p:spPr>
            <a:xfrm flipH="1">
              <a:off x="8430771" y="4045075"/>
              <a:ext cx="1249091" cy="133582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" name="Google Shape;204;p16"/>
            <p:cNvSpPr/>
            <p:nvPr/>
          </p:nvSpPr>
          <p:spPr>
            <a:xfrm rot="5400000" flipH="1">
              <a:off x="-387735" y="3892590"/>
              <a:ext cx="1637040" cy="94803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05" name="Google Shape;205;p16"/>
          <p:cNvSpPr/>
          <p:nvPr/>
        </p:nvSpPr>
        <p:spPr>
          <a:xfrm>
            <a:off x="8118234" y="4964885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06" name="Google Shape;206;p16"/>
          <p:cNvGrpSpPr/>
          <p:nvPr/>
        </p:nvGrpSpPr>
        <p:grpSpPr>
          <a:xfrm>
            <a:off x="2870338" y="-794549"/>
            <a:ext cx="1538451" cy="1685320"/>
            <a:chOff x="2870337" y="-595912"/>
            <a:chExt cx="1538451" cy="1263990"/>
          </a:xfrm>
        </p:grpSpPr>
        <p:sp>
          <p:nvSpPr>
            <p:cNvPr id="207" name="Google Shape;207;p16"/>
            <p:cNvSpPr/>
            <p:nvPr/>
          </p:nvSpPr>
          <p:spPr>
            <a:xfrm>
              <a:off x="3410988" y="-595912"/>
              <a:ext cx="997800" cy="99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08" name="Google Shape;208;p16"/>
            <p:cNvGrpSpPr/>
            <p:nvPr/>
          </p:nvGrpSpPr>
          <p:grpSpPr>
            <a:xfrm>
              <a:off x="2870337" y="-330006"/>
              <a:ext cx="957310" cy="998083"/>
              <a:chOff x="5893009" y="4046735"/>
              <a:chExt cx="590349" cy="615531"/>
            </a:xfrm>
          </p:grpSpPr>
          <p:sp>
            <p:nvSpPr>
              <p:cNvPr id="209" name="Google Shape;209;p16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713225" y="2184617"/>
            <a:ext cx="3004500" cy="95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ubTitle" idx="1"/>
          </p:nvPr>
        </p:nvSpPr>
        <p:spPr>
          <a:xfrm>
            <a:off x="713225" y="3136584"/>
            <a:ext cx="3004500" cy="15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445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7"/>
          <p:cNvGrpSpPr/>
          <p:nvPr/>
        </p:nvGrpSpPr>
        <p:grpSpPr>
          <a:xfrm>
            <a:off x="0" y="3179909"/>
            <a:ext cx="9369266" cy="3306080"/>
            <a:chOff x="0" y="2384932"/>
            <a:chExt cx="9369266" cy="2479560"/>
          </a:xfrm>
        </p:grpSpPr>
        <p:sp>
          <p:nvSpPr>
            <p:cNvPr id="227" name="Google Shape;227;p17"/>
            <p:cNvSpPr/>
            <p:nvPr/>
          </p:nvSpPr>
          <p:spPr>
            <a:xfrm>
              <a:off x="0" y="2384932"/>
              <a:ext cx="671703" cy="1985143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188750" y="3602000"/>
              <a:ext cx="1180516" cy="1262491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7623165" y="-176885"/>
            <a:ext cx="1371655" cy="896223"/>
            <a:chOff x="7623164" y="-132664"/>
            <a:chExt cx="1371655" cy="672167"/>
          </a:xfrm>
        </p:grpSpPr>
        <p:grpSp>
          <p:nvGrpSpPr>
            <p:cNvPr id="230" name="Google Shape;230;p17"/>
            <p:cNvGrpSpPr/>
            <p:nvPr/>
          </p:nvGrpSpPr>
          <p:grpSpPr>
            <a:xfrm>
              <a:off x="7623164" y="59724"/>
              <a:ext cx="952943" cy="479780"/>
              <a:chOff x="6427269" y="662675"/>
              <a:chExt cx="675224" cy="339932"/>
            </a:xfrm>
          </p:grpSpPr>
          <p:sp>
            <p:nvSpPr>
              <p:cNvPr id="231" name="Google Shape;231;p17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36" name="Google Shape;236;p17"/>
            <p:cNvSpPr/>
            <p:nvPr/>
          </p:nvSpPr>
          <p:spPr>
            <a:xfrm rot="10800000">
              <a:off x="7946787" y="-132664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723050" y="1629267"/>
            <a:ext cx="7704000" cy="4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27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8"/>
          <p:cNvGrpSpPr/>
          <p:nvPr/>
        </p:nvGrpSpPr>
        <p:grpSpPr>
          <a:xfrm>
            <a:off x="8" y="-722546"/>
            <a:ext cx="9753792" cy="7580547"/>
            <a:chOff x="8" y="-541909"/>
            <a:chExt cx="9753792" cy="5685410"/>
          </a:xfrm>
        </p:grpSpPr>
        <p:sp>
          <p:nvSpPr>
            <p:cNvPr id="241" name="Google Shape;241;p18"/>
            <p:cNvSpPr/>
            <p:nvPr/>
          </p:nvSpPr>
          <p:spPr>
            <a:xfrm rot="-4504211">
              <a:off x="5076178" y="-530178"/>
              <a:ext cx="764498" cy="963474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2" name="Google Shape;242;p18"/>
            <p:cNvSpPr/>
            <p:nvPr/>
          </p:nvSpPr>
          <p:spPr>
            <a:xfrm rot="5400000">
              <a:off x="253875" y="4030925"/>
              <a:ext cx="858710" cy="1366443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8424000" y="2630195"/>
              <a:ext cx="1329800" cy="1179077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8579073" y="4606725"/>
            <a:ext cx="957291" cy="1276388"/>
            <a:chOff x="5869348" y="3142230"/>
            <a:chExt cx="675195" cy="675195"/>
          </a:xfrm>
        </p:grpSpPr>
        <p:sp>
          <p:nvSpPr>
            <p:cNvPr id="245" name="Google Shape;245;p18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body" idx="1"/>
          </p:nvPr>
        </p:nvSpPr>
        <p:spPr>
          <a:xfrm>
            <a:off x="720000" y="1568133"/>
            <a:ext cx="7704000" cy="166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693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723050" y="1397167"/>
            <a:ext cx="7704000" cy="4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55" name="Google Shape;255;p19"/>
          <p:cNvGrpSpPr/>
          <p:nvPr/>
        </p:nvGrpSpPr>
        <p:grpSpPr>
          <a:xfrm>
            <a:off x="6044814" y="-107319"/>
            <a:ext cx="1397730" cy="806056"/>
            <a:chOff x="6044814" y="-80489"/>
            <a:chExt cx="1397730" cy="604542"/>
          </a:xfrm>
        </p:grpSpPr>
        <p:sp>
          <p:nvSpPr>
            <p:cNvPr id="256" name="Google Shape;256;p19"/>
            <p:cNvSpPr/>
            <p:nvPr/>
          </p:nvSpPr>
          <p:spPr>
            <a:xfrm>
              <a:off x="6044814" y="-3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57" name="Google Shape;257;p19"/>
            <p:cNvGrpSpPr/>
            <p:nvPr/>
          </p:nvGrpSpPr>
          <p:grpSpPr>
            <a:xfrm rot="10800000">
              <a:off x="6489601" y="-80489"/>
              <a:ext cx="952943" cy="479780"/>
              <a:chOff x="6427269" y="662675"/>
              <a:chExt cx="675224" cy="339932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-604651" y="3877627"/>
            <a:ext cx="9748653" cy="2980373"/>
            <a:chOff x="-604651" y="2908220"/>
            <a:chExt cx="9748653" cy="2235280"/>
          </a:xfrm>
        </p:grpSpPr>
        <p:sp>
          <p:nvSpPr>
            <p:cNvPr id="264" name="Google Shape;264;p19"/>
            <p:cNvSpPr/>
            <p:nvPr/>
          </p:nvSpPr>
          <p:spPr>
            <a:xfrm flipH="1">
              <a:off x="8472300" y="3158357"/>
              <a:ext cx="671703" cy="1985143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9"/>
            <p:cNvSpPr/>
            <p:nvPr/>
          </p:nvSpPr>
          <p:spPr>
            <a:xfrm rot="7165105">
              <a:off x="-408863" y="3059629"/>
              <a:ext cx="926311" cy="990634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135583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0"/>
          <p:cNvGrpSpPr/>
          <p:nvPr/>
        </p:nvGrpSpPr>
        <p:grpSpPr>
          <a:xfrm>
            <a:off x="173000" y="-15"/>
            <a:ext cx="8737352" cy="7676505"/>
            <a:chOff x="173000" y="-12"/>
            <a:chExt cx="8737352" cy="5757379"/>
          </a:xfrm>
        </p:grpSpPr>
        <p:sp>
          <p:nvSpPr>
            <p:cNvPr id="268" name="Google Shape;268;p20"/>
            <p:cNvSpPr/>
            <p:nvPr/>
          </p:nvSpPr>
          <p:spPr>
            <a:xfrm>
              <a:off x="7810850" y="4465450"/>
              <a:ext cx="1099501" cy="1175852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" name="Google Shape;269;p20"/>
            <p:cNvSpPr/>
            <p:nvPr/>
          </p:nvSpPr>
          <p:spPr>
            <a:xfrm rot="-899998">
              <a:off x="319420" y="4321309"/>
              <a:ext cx="1251378" cy="1296201"/>
            </a:xfrm>
            <a:custGeom>
              <a:avLst/>
              <a:gdLst/>
              <a:ahLst/>
              <a:cxnLst/>
              <a:rect l="l" t="t" r="r" b="b"/>
              <a:pathLst>
                <a:path w="68874" h="71341" extrusionOk="0">
                  <a:moveTo>
                    <a:pt x="15698" y="0"/>
                  </a:moveTo>
                  <a:cubicBezTo>
                    <a:pt x="13939" y="0"/>
                    <a:pt x="12169" y="333"/>
                    <a:pt x="10439" y="1084"/>
                  </a:cubicBezTo>
                  <a:cubicBezTo>
                    <a:pt x="4301" y="3778"/>
                    <a:pt x="1464" y="11022"/>
                    <a:pt x="857" y="17713"/>
                  </a:cubicBezTo>
                  <a:cubicBezTo>
                    <a:pt x="1" y="27206"/>
                    <a:pt x="2338" y="36823"/>
                    <a:pt x="6513" y="45405"/>
                  </a:cubicBezTo>
                  <a:cubicBezTo>
                    <a:pt x="10171" y="52899"/>
                    <a:pt x="15310" y="59804"/>
                    <a:pt x="22090" y="64675"/>
                  </a:cubicBezTo>
                  <a:cubicBezTo>
                    <a:pt x="27869" y="68801"/>
                    <a:pt x="34899" y="71340"/>
                    <a:pt x="41963" y="71340"/>
                  </a:cubicBezTo>
                  <a:cubicBezTo>
                    <a:pt x="43208" y="71340"/>
                    <a:pt x="44455" y="71261"/>
                    <a:pt x="45696" y="71098"/>
                  </a:cubicBezTo>
                  <a:cubicBezTo>
                    <a:pt x="53957" y="69992"/>
                    <a:pt x="61808" y="64835"/>
                    <a:pt x="65287" y="57252"/>
                  </a:cubicBezTo>
                  <a:cubicBezTo>
                    <a:pt x="68873" y="49420"/>
                    <a:pt x="67446" y="39802"/>
                    <a:pt x="62628" y="32683"/>
                  </a:cubicBezTo>
                  <a:cubicBezTo>
                    <a:pt x="57133" y="24565"/>
                    <a:pt x="49246" y="22816"/>
                    <a:pt x="41538" y="17749"/>
                  </a:cubicBezTo>
                  <a:cubicBezTo>
                    <a:pt x="36881" y="14698"/>
                    <a:pt x="33527" y="10077"/>
                    <a:pt x="29477" y="6258"/>
                  </a:cubicBezTo>
                  <a:cubicBezTo>
                    <a:pt x="29209" y="5991"/>
                    <a:pt x="28924" y="5741"/>
                    <a:pt x="28638" y="5491"/>
                  </a:cubicBezTo>
                  <a:lnTo>
                    <a:pt x="28638" y="5509"/>
                  </a:lnTo>
                  <a:cubicBezTo>
                    <a:pt x="25051" y="2390"/>
                    <a:pt x="20414" y="0"/>
                    <a:pt x="15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7006329" y="-12"/>
              <a:ext cx="1775814" cy="869387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71" name="Google Shape;271;p20"/>
          <p:cNvSpPr/>
          <p:nvPr/>
        </p:nvSpPr>
        <p:spPr>
          <a:xfrm>
            <a:off x="8283270" y="4888157"/>
            <a:ext cx="761734" cy="2633576"/>
          </a:xfrm>
          <a:custGeom>
            <a:avLst/>
            <a:gdLst/>
            <a:ahLst/>
            <a:cxnLst/>
            <a:rect l="l" t="t" r="r" b="b"/>
            <a:pathLst>
              <a:path w="16934" h="43910" extrusionOk="0">
                <a:moveTo>
                  <a:pt x="11492" y="1020"/>
                </a:moveTo>
                <a:lnTo>
                  <a:pt x="11492" y="1020"/>
                </a:lnTo>
                <a:cubicBezTo>
                  <a:pt x="11527" y="1181"/>
                  <a:pt x="11509" y="1288"/>
                  <a:pt x="11474" y="1377"/>
                </a:cubicBezTo>
                <a:cubicBezTo>
                  <a:pt x="11295" y="1787"/>
                  <a:pt x="11260" y="2215"/>
                  <a:pt x="11206" y="2626"/>
                </a:cubicBezTo>
                <a:cubicBezTo>
                  <a:pt x="10974" y="4303"/>
                  <a:pt x="10814" y="5998"/>
                  <a:pt x="10492" y="7657"/>
                </a:cubicBezTo>
                <a:cubicBezTo>
                  <a:pt x="10278" y="8782"/>
                  <a:pt x="9993" y="9888"/>
                  <a:pt x="9672" y="10994"/>
                </a:cubicBezTo>
                <a:cubicBezTo>
                  <a:pt x="9672" y="11012"/>
                  <a:pt x="9672" y="11012"/>
                  <a:pt x="9654" y="11048"/>
                </a:cubicBezTo>
                <a:cubicBezTo>
                  <a:pt x="9618" y="10887"/>
                  <a:pt x="9672" y="10744"/>
                  <a:pt x="9689" y="10601"/>
                </a:cubicBezTo>
                <a:cubicBezTo>
                  <a:pt x="9779" y="9870"/>
                  <a:pt x="9850" y="9138"/>
                  <a:pt x="9904" y="8425"/>
                </a:cubicBezTo>
                <a:cubicBezTo>
                  <a:pt x="9975" y="7425"/>
                  <a:pt x="10136" y="6444"/>
                  <a:pt x="10332" y="5463"/>
                </a:cubicBezTo>
                <a:cubicBezTo>
                  <a:pt x="10617" y="4000"/>
                  <a:pt x="11028" y="2572"/>
                  <a:pt x="11438" y="1145"/>
                </a:cubicBezTo>
                <a:cubicBezTo>
                  <a:pt x="11456" y="1127"/>
                  <a:pt x="11456" y="1091"/>
                  <a:pt x="11492" y="1020"/>
                </a:cubicBezTo>
                <a:close/>
                <a:moveTo>
                  <a:pt x="11349" y="2840"/>
                </a:moveTo>
                <a:cubicBezTo>
                  <a:pt x="11385" y="2929"/>
                  <a:pt x="11385" y="3036"/>
                  <a:pt x="11367" y="3125"/>
                </a:cubicBezTo>
                <a:cubicBezTo>
                  <a:pt x="11349" y="3322"/>
                  <a:pt x="11385" y="3536"/>
                  <a:pt x="11402" y="3732"/>
                </a:cubicBezTo>
                <a:cubicBezTo>
                  <a:pt x="11420" y="4214"/>
                  <a:pt x="11402" y="4713"/>
                  <a:pt x="11420" y="5195"/>
                </a:cubicBezTo>
                <a:cubicBezTo>
                  <a:pt x="11509" y="6391"/>
                  <a:pt x="11224" y="7515"/>
                  <a:pt x="10885" y="8657"/>
                </a:cubicBezTo>
                <a:cubicBezTo>
                  <a:pt x="10653" y="9442"/>
                  <a:pt x="10350" y="10191"/>
                  <a:pt x="9993" y="10940"/>
                </a:cubicBezTo>
                <a:cubicBezTo>
                  <a:pt x="9957" y="10994"/>
                  <a:pt x="9939" y="11083"/>
                  <a:pt x="9850" y="11155"/>
                </a:cubicBezTo>
                <a:cubicBezTo>
                  <a:pt x="10207" y="9763"/>
                  <a:pt x="10564" y="8389"/>
                  <a:pt x="10796" y="6997"/>
                </a:cubicBezTo>
                <a:cubicBezTo>
                  <a:pt x="11028" y="5623"/>
                  <a:pt x="11153" y="4232"/>
                  <a:pt x="11349" y="2840"/>
                </a:cubicBezTo>
                <a:close/>
                <a:moveTo>
                  <a:pt x="11010" y="1984"/>
                </a:moveTo>
                <a:cubicBezTo>
                  <a:pt x="10921" y="2340"/>
                  <a:pt x="10814" y="2679"/>
                  <a:pt x="10724" y="3018"/>
                </a:cubicBezTo>
                <a:cubicBezTo>
                  <a:pt x="10296" y="4517"/>
                  <a:pt x="9993" y="6052"/>
                  <a:pt x="9797" y="7604"/>
                </a:cubicBezTo>
                <a:cubicBezTo>
                  <a:pt x="9725" y="8228"/>
                  <a:pt x="9689" y="8853"/>
                  <a:pt x="9636" y="9460"/>
                </a:cubicBezTo>
                <a:cubicBezTo>
                  <a:pt x="9582" y="9906"/>
                  <a:pt x="9529" y="10334"/>
                  <a:pt x="9475" y="10762"/>
                </a:cubicBezTo>
                <a:cubicBezTo>
                  <a:pt x="9458" y="10923"/>
                  <a:pt x="9440" y="11083"/>
                  <a:pt x="9404" y="11226"/>
                </a:cubicBezTo>
                <a:cubicBezTo>
                  <a:pt x="9297" y="10851"/>
                  <a:pt x="9226" y="10459"/>
                  <a:pt x="9208" y="10048"/>
                </a:cubicBezTo>
                <a:cubicBezTo>
                  <a:pt x="9118" y="8371"/>
                  <a:pt x="9368" y="6712"/>
                  <a:pt x="9832" y="5106"/>
                </a:cubicBezTo>
                <a:cubicBezTo>
                  <a:pt x="10136" y="4071"/>
                  <a:pt x="10492" y="3054"/>
                  <a:pt x="10921" y="2073"/>
                </a:cubicBezTo>
                <a:cubicBezTo>
                  <a:pt x="10938" y="2037"/>
                  <a:pt x="10956" y="2001"/>
                  <a:pt x="10974" y="1984"/>
                </a:cubicBezTo>
                <a:close/>
                <a:moveTo>
                  <a:pt x="15185" y="3018"/>
                </a:moveTo>
                <a:cubicBezTo>
                  <a:pt x="15131" y="3143"/>
                  <a:pt x="15096" y="3250"/>
                  <a:pt x="15042" y="3357"/>
                </a:cubicBezTo>
                <a:cubicBezTo>
                  <a:pt x="14596" y="4232"/>
                  <a:pt x="14257" y="5159"/>
                  <a:pt x="13900" y="6069"/>
                </a:cubicBezTo>
                <a:cubicBezTo>
                  <a:pt x="13561" y="6997"/>
                  <a:pt x="13097" y="7854"/>
                  <a:pt x="12473" y="8639"/>
                </a:cubicBezTo>
                <a:cubicBezTo>
                  <a:pt x="12063" y="9138"/>
                  <a:pt x="11634" y="9638"/>
                  <a:pt x="11153" y="10102"/>
                </a:cubicBezTo>
                <a:cubicBezTo>
                  <a:pt x="10796" y="10477"/>
                  <a:pt x="10475" y="10887"/>
                  <a:pt x="10171" y="11315"/>
                </a:cubicBezTo>
                <a:cubicBezTo>
                  <a:pt x="10118" y="11369"/>
                  <a:pt x="10064" y="11440"/>
                  <a:pt x="10028" y="11494"/>
                </a:cubicBezTo>
                <a:cubicBezTo>
                  <a:pt x="10011" y="11494"/>
                  <a:pt x="9993" y="11476"/>
                  <a:pt x="9993" y="11476"/>
                </a:cubicBezTo>
                <a:cubicBezTo>
                  <a:pt x="10082" y="11279"/>
                  <a:pt x="10153" y="11083"/>
                  <a:pt x="10260" y="10887"/>
                </a:cubicBezTo>
                <a:cubicBezTo>
                  <a:pt x="10367" y="10673"/>
                  <a:pt x="10475" y="10459"/>
                  <a:pt x="10546" y="10227"/>
                </a:cubicBezTo>
                <a:cubicBezTo>
                  <a:pt x="10706" y="9816"/>
                  <a:pt x="10992" y="9460"/>
                  <a:pt x="11188" y="9067"/>
                </a:cubicBezTo>
                <a:cubicBezTo>
                  <a:pt x="11616" y="8175"/>
                  <a:pt x="12080" y="7283"/>
                  <a:pt x="12544" y="6408"/>
                </a:cubicBezTo>
                <a:cubicBezTo>
                  <a:pt x="13204" y="5213"/>
                  <a:pt x="14007" y="4142"/>
                  <a:pt x="14989" y="3197"/>
                </a:cubicBezTo>
                <a:cubicBezTo>
                  <a:pt x="15042" y="3143"/>
                  <a:pt x="15078" y="3072"/>
                  <a:pt x="15185" y="3018"/>
                </a:cubicBezTo>
                <a:close/>
                <a:moveTo>
                  <a:pt x="14614" y="10173"/>
                </a:moveTo>
                <a:lnTo>
                  <a:pt x="14614" y="10173"/>
                </a:lnTo>
                <a:cubicBezTo>
                  <a:pt x="14418" y="10512"/>
                  <a:pt x="14257" y="10798"/>
                  <a:pt x="14079" y="11083"/>
                </a:cubicBezTo>
                <a:cubicBezTo>
                  <a:pt x="14061" y="11119"/>
                  <a:pt x="14043" y="11155"/>
                  <a:pt x="14025" y="11155"/>
                </a:cubicBezTo>
                <a:cubicBezTo>
                  <a:pt x="13847" y="11190"/>
                  <a:pt x="13775" y="11351"/>
                  <a:pt x="13686" y="11476"/>
                </a:cubicBezTo>
                <a:cubicBezTo>
                  <a:pt x="12669" y="12725"/>
                  <a:pt x="11777" y="14081"/>
                  <a:pt x="10760" y="15330"/>
                </a:cubicBezTo>
                <a:cubicBezTo>
                  <a:pt x="10350" y="15847"/>
                  <a:pt x="9921" y="16365"/>
                  <a:pt x="9493" y="16882"/>
                </a:cubicBezTo>
                <a:cubicBezTo>
                  <a:pt x="9440" y="16936"/>
                  <a:pt x="9404" y="16989"/>
                  <a:pt x="9333" y="17025"/>
                </a:cubicBezTo>
                <a:cubicBezTo>
                  <a:pt x="10100" y="15919"/>
                  <a:pt x="10796" y="14777"/>
                  <a:pt x="11616" y="13706"/>
                </a:cubicBezTo>
                <a:cubicBezTo>
                  <a:pt x="12259" y="12885"/>
                  <a:pt x="12901" y="12047"/>
                  <a:pt x="13579" y="11244"/>
                </a:cubicBezTo>
                <a:cubicBezTo>
                  <a:pt x="13847" y="10940"/>
                  <a:pt x="14132" y="10637"/>
                  <a:pt x="14400" y="10352"/>
                </a:cubicBezTo>
                <a:cubicBezTo>
                  <a:pt x="14453" y="10298"/>
                  <a:pt x="14507" y="10245"/>
                  <a:pt x="14614" y="10173"/>
                </a:cubicBezTo>
                <a:close/>
                <a:moveTo>
                  <a:pt x="13740" y="10726"/>
                </a:moveTo>
                <a:cubicBezTo>
                  <a:pt x="13758" y="10726"/>
                  <a:pt x="13758" y="10726"/>
                  <a:pt x="13793" y="10744"/>
                </a:cubicBezTo>
                <a:cubicBezTo>
                  <a:pt x="12009" y="12743"/>
                  <a:pt x="10439" y="14919"/>
                  <a:pt x="9011" y="17168"/>
                </a:cubicBezTo>
                <a:cubicBezTo>
                  <a:pt x="8994" y="17150"/>
                  <a:pt x="8976" y="17150"/>
                  <a:pt x="8958" y="17132"/>
                </a:cubicBezTo>
                <a:cubicBezTo>
                  <a:pt x="9047" y="16953"/>
                  <a:pt x="9118" y="16775"/>
                  <a:pt x="9208" y="16614"/>
                </a:cubicBezTo>
                <a:cubicBezTo>
                  <a:pt x="9493" y="15972"/>
                  <a:pt x="9779" y="15348"/>
                  <a:pt x="10100" y="14723"/>
                </a:cubicBezTo>
                <a:cubicBezTo>
                  <a:pt x="10475" y="14009"/>
                  <a:pt x="10956" y="13349"/>
                  <a:pt x="11509" y="12743"/>
                </a:cubicBezTo>
                <a:cubicBezTo>
                  <a:pt x="12152" y="12047"/>
                  <a:pt x="12848" y="11422"/>
                  <a:pt x="13579" y="10833"/>
                </a:cubicBezTo>
                <a:cubicBezTo>
                  <a:pt x="13633" y="10798"/>
                  <a:pt x="13686" y="10762"/>
                  <a:pt x="13740" y="10726"/>
                </a:cubicBezTo>
                <a:close/>
                <a:moveTo>
                  <a:pt x="13740" y="11708"/>
                </a:moveTo>
                <a:cubicBezTo>
                  <a:pt x="13294" y="12832"/>
                  <a:pt x="12741" y="13902"/>
                  <a:pt x="12045" y="14884"/>
                </a:cubicBezTo>
                <a:cubicBezTo>
                  <a:pt x="11492" y="15651"/>
                  <a:pt x="10831" y="16275"/>
                  <a:pt x="10046" y="16811"/>
                </a:cubicBezTo>
                <a:cubicBezTo>
                  <a:pt x="9868" y="16936"/>
                  <a:pt x="9689" y="17060"/>
                  <a:pt x="9511" y="17185"/>
                </a:cubicBezTo>
                <a:cubicBezTo>
                  <a:pt x="10225" y="16275"/>
                  <a:pt x="10956" y="15401"/>
                  <a:pt x="11652" y="14473"/>
                </a:cubicBezTo>
                <a:cubicBezTo>
                  <a:pt x="12348" y="13545"/>
                  <a:pt x="12990" y="12600"/>
                  <a:pt x="13722" y="11708"/>
                </a:cubicBezTo>
                <a:close/>
                <a:moveTo>
                  <a:pt x="6406" y="8603"/>
                </a:moveTo>
                <a:lnTo>
                  <a:pt x="6406" y="8603"/>
                </a:lnTo>
                <a:cubicBezTo>
                  <a:pt x="6460" y="8942"/>
                  <a:pt x="6496" y="9299"/>
                  <a:pt x="6549" y="9638"/>
                </a:cubicBezTo>
                <a:cubicBezTo>
                  <a:pt x="6656" y="10316"/>
                  <a:pt x="6656" y="10994"/>
                  <a:pt x="6692" y="11690"/>
                </a:cubicBezTo>
                <a:cubicBezTo>
                  <a:pt x="6728" y="12421"/>
                  <a:pt x="6763" y="13153"/>
                  <a:pt x="6817" y="13902"/>
                </a:cubicBezTo>
                <a:cubicBezTo>
                  <a:pt x="6906" y="15187"/>
                  <a:pt x="7138" y="16454"/>
                  <a:pt x="7513" y="17685"/>
                </a:cubicBezTo>
                <a:cubicBezTo>
                  <a:pt x="7566" y="17863"/>
                  <a:pt x="7602" y="18060"/>
                  <a:pt x="7638" y="18256"/>
                </a:cubicBezTo>
                <a:cubicBezTo>
                  <a:pt x="7638" y="18292"/>
                  <a:pt x="7638" y="18309"/>
                  <a:pt x="7638" y="18345"/>
                </a:cubicBezTo>
                <a:cubicBezTo>
                  <a:pt x="7566" y="18274"/>
                  <a:pt x="7566" y="18185"/>
                  <a:pt x="7530" y="18113"/>
                </a:cubicBezTo>
                <a:cubicBezTo>
                  <a:pt x="7245" y="17096"/>
                  <a:pt x="6942" y="16079"/>
                  <a:pt x="6728" y="15044"/>
                </a:cubicBezTo>
                <a:cubicBezTo>
                  <a:pt x="6656" y="14687"/>
                  <a:pt x="6621" y="14313"/>
                  <a:pt x="6585" y="13956"/>
                </a:cubicBezTo>
                <a:cubicBezTo>
                  <a:pt x="6549" y="13599"/>
                  <a:pt x="6513" y="13242"/>
                  <a:pt x="6513" y="12885"/>
                </a:cubicBezTo>
                <a:cubicBezTo>
                  <a:pt x="6531" y="12136"/>
                  <a:pt x="6478" y="11387"/>
                  <a:pt x="6496" y="10637"/>
                </a:cubicBezTo>
                <a:cubicBezTo>
                  <a:pt x="6513" y="10138"/>
                  <a:pt x="6442" y="9638"/>
                  <a:pt x="6424" y="9156"/>
                </a:cubicBezTo>
                <a:cubicBezTo>
                  <a:pt x="6424" y="8960"/>
                  <a:pt x="6389" y="8782"/>
                  <a:pt x="6406" y="8603"/>
                </a:cubicBezTo>
                <a:close/>
                <a:moveTo>
                  <a:pt x="6531" y="8175"/>
                </a:moveTo>
                <a:lnTo>
                  <a:pt x="6531" y="8175"/>
                </a:lnTo>
                <a:cubicBezTo>
                  <a:pt x="6621" y="8478"/>
                  <a:pt x="6728" y="8782"/>
                  <a:pt x="6817" y="9085"/>
                </a:cubicBezTo>
                <a:cubicBezTo>
                  <a:pt x="7013" y="9692"/>
                  <a:pt x="7156" y="10334"/>
                  <a:pt x="7227" y="10958"/>
                </a:cubicBezTo>
                <a:cubicBezTo>
                  <a:pt x="7263" y="11226"/>
                  <a:pt x="7263" y="11494"/>
                  <a:pt x="7281" y="11761"/>
                </a:cubicBezTo>
                <a:cubicBezTo>
                  <a:pt x="7316" y="12243"/>
                  <a:pt x="7352" y="12743"/>
                  <a:pt x="7334" y="13224"/>
                </a:cubicBezTo>
                <a:cubicBezTo>
                  <a:pt x="7299" y="13992"/>
                  <a:pt x="7316" y="14759"/>
                  <a:pt x="7477" y="15508"/>
                </a:cubicBezTo>
                <a:cubicBezTo>
                  <a:pt x="7602" y="16133"/>
                  <a:pt x="7762" y="16757"/>
                  <a:pt x="7834" y="17382"/>
                </a:cubicBezTo>
                <a:cubicBezTo>
                  <a:pt x="7870" y="17756"/>
                  <a:pt x="7905" y="18113"/>
                  <a:pt x="7887" y="18506"/>
                </a:cubicBezTo>
                <a:cubicBezTo>
                  <a:pt x="7816" y="18363"/>
                  <a:pt x="7816" y="18238"/>
                  <a:pt x="7780" y="18113"/>
                </a:cubicBezTo>
                <a:cubicBezTo>
                  <a:pt x="7655" y="17578"/>
                  <a:pt x="7513" y="17043"/>
                  <a:pt x="7388" y="16507"/>
                </a:cubicBezTo>
                <a:cubicBezTo>
                  <a:pt x="7245" y="15865"/>
                  <a:pt x="7156" y="15223"/>
                  <a:pt x="7084" y="14580"/>
                </a:cubicBezTo>
                <a:cubicBezTo>
                  <a:pt x="6995" y="13777"/>
                  <a:pt x="6977" y="12957"/>
                  <a:pt x="6906" y="12154"/>
                </a:cubicBezTo>
                <a:cubicBezTo>
                  <a:pt x="6852" y="11529"/>
                  <a:pt x="6870" y="10905"/>
                  <a:pt x="6817" y="10280"/>
                </a:cubicBezTo>
                <a:cubicBezTo>
                  <a:pt x="6745" y="9745"/>
                  <a:pt x="6674" y="9192"/>
                  <a:pt x="6585" y="8657"/>
                </a:cubicBezTo>
                <a:cubicBezTo>
                  <a:pt x="6549" y="8496"/>
                  <a:pt x="6531" y="8353"/>
                  <a:pt x="6531" y="8175"/>
                </a:cubicBezTo>
                <a:close/>
                <a:moveTo>
                  <a:pt x="1541" y="15664"/>
                </a:moveTo>
                <a:cubicBezTo>
                  <a:pt x="1595" y="15664"/>
                  <a:pt x="1647" y="15666"/>
                  <a:pt x="1696" y="15669"/>
                </a:cubicBezTo>
                <a:cubicBezTo>
                  <a:pt x="2428" y="15722"/>
                  <a:pt x="3052" y="16026"/>
                  <a:pt x="3659" y="16382"/>
                </a:cubicBezTo>
                <a:cubicBezTo>
                  <a:pt x="4390" y="16793"/>
                  <a:pt x="5068" y="17275"/>
                  <a:pt x="5711" y="17810"/>
                </a:cubicBezTo>
                <a:cubicBezTo>
                  <a:pt x="6121" y="18167"/>
                  <a:pt x="6496" y="18541"/>
                  <a:pt x="6799" y="19023"/>
                </a:cubicBezTo>
                <a:cubicBezTo>
                  <a:pt x="6835" y="19077"/>
                  <a:pt x="6870" y="19148"/>
                  <a:pt x="6906" y="19202"/>
                </a:cubicBezTo>
                <a:cubicBezTo>
                  <a:pt x="6906" y="19219"/>
                  <a:pt x="6924" y="19237"/>
                  <a:pt x="6906" y="19273"/>
                </a:cubicBezTo>
                <a:lnTo>
                  <a:pt x="6906" y="19255"/>
                </a:lnTo>
                <a:cubicBezTo>
                  <a:pt x="6852" y="19255"/>
                  <a:pt x="6835" y="19202"/>
                  <a:pt x="6799" y="19166"/>
                </a:cubicBezTo>
                <a:cubicBezTo>
                  <a:pt x="6317" y="18559"/>
                  <a:pt x="5693" y="18113"/>
                  <a:pt x="4997" y="17774"/>
                </a:cubicBezTo>
                <a:cubicBezTo>
                  <a:pt x="4711" y="17631"/>
                  <a:pt x="4444" y="17507"/>
                  <a:pt x="4158" y="17364"/>
                </a:cubicBezTo>
                <a:cubicBezTo>
                  <a:pt x="3944" y="17275"/>
                  <a:pt x="3766" y="17150"/>
                  <a:pt x="3569" y="17025"/>
                </a:cubicBezTo>
                <a:cubicBezTo>
                  <a:pt x="2731" y="16436"/>
                  <a:pt x="1803" y="16043"/>
                  <a:pt x="840" y="15758"/>
                </a:cubicBezTo>
                <a:cubicBezTo>
                  <a:pt x="987" y="15699"/>
                  <a:pt x="1282" y="15664"/>
                  <a:pt x="1541" y="15664"/>
                </a:cubicBezTo>
                <a:close/>
                <a:moveTo>
                  <a:pt x="2160" y="16472"/>
                </a:moveTo>
                <a:cubicBezTo>
                  <a:pt x="2374" y="16543"/>
                  <a:pt x="2570" y="16632"/>
                  <a:pt x="2749" y="16739"/>
                </a:cubicBezTo>
                <a:cubicBezTo>
                  <a:pt x="3070" y="16918"/>
                  <a:pt x="3391" y="17114"/>
                  <a:pt x="3712" y="17328"/>
                </a:cubicBezTo>
                <a:cubicBezTo>
                  <a:pt x="4140" y="17578"/>
                  <a:pt x="4604" y="17756"/>
                  <a:pt x="5033" y="17988"/>
                </a:cubicBezTo>
                <a:cubicBezTo>
                  <a:pt x="5711" y="18363"/>
                  <a:pt x="6282" y="18845"/>
                  <a:pt x="6763" y="19434"/>
                </a:cubicBezTo>
                <a:cubicBezTo>
                  <a:pt x="7102" y="19880"/>
                  <a:pt x="7263" y="20397"/>
                  <a:pt x="7352" y="20932"/>
                </a:cubicBezTo>
                <a:cubicBezTo>
                  <a:pt x="7423" y="21236"/>
                  <a:pt x="7441" y="21557"/>
                  <a:pt x="7423" y="21932"/>
                </a:cubicBezTo>
                <a:cubicBezTo>
                  <a:pt x="7334" y="21682"/>
                  <a:pt x="7299" y="21468"/>
                  <a:pt x="7245" y="21253"/>
                </a:cubicBezTo>
                <a:cubicBezTo>
                  <a:pt x="7084" y="20486"/>
                  <a:pt x="6763" y="19808"/>
                  <a:pt x="6192" y="19255"/>
                </a:cubicBezTo>
                <a:cubicBezTo>
                  <a:pt x="5728" y="18791"/>
                  <a:pt x="5193" y="18381"/>
                  <a:pt x="4569" y="18113"/>
                </a:cubicBezTo>
                <a:cubicBezTo>
                  <a:pt x="3998" y="17881"/>
                  <a:pt x="3498" y="17524"/>
                  <a:pt x="3016" y="17150"/>
                </a:cubicBezTo>
                <a:cubicBezTo>
                  <a:pt x="2749" y="16936"/>
                  <a:pt x="2499" y="16721"/>
                  <a:pt x="2231" y="16561"/>
                </a:cubicBezTo>
                <a:cubicBezTo>
                  <a:pt x="2196" y="16543"/>
                  <a:pt x="2160" y="16525"/>
                  <a:pt x="2160" y="16472"/>
                </a:cubicBezTo>
                <a:close/>
                <a:moveTo>
                  <a:pt x="1161" y="16293"/>
                </a:moveTo>
                <a:lnTo>
                  <a:pt x="1161" y="16293"/>
                </a:lnTo>
                <a:cubicBezTo>
                  <a:pt x="1410" y="16365"/>
                  <a:pt x="1660" y="16472"/>
                  <a:pt x="1892" y="16597"/>
                </a:cubicBezTo>
                <a:cubicBezTo>
                  <a:pt x="2320" y="16846"/>
                  <a:pt x="2713" y="17150"/>
                  <a:pt x="3088" y="17453"/>
                </a:cubicBezTo>
                <a:cubicBezTo>
                  <a:pt x="3534" y="17810"/>
                  <a:pt x="3998" y="18095"/>
                  <a:pt x="4497" y="18309"/>
                </a:cubicBezTo>
                <a:cubicBezTo>
                  <a:pt x="5140" y="18595"/>
                  <a:pt x="5675" y="19005"/>
                  <a:pt x="6139" y="19505"/>
                </a:cubicBezTo>
                <a:cubicBezTo>
                  <a:pt x="6549" y="19933"/>
                  <a:pt x="6799" y="20433"/>
                  <a:pt x="6977" y="20986"/>
                </a:cubicBezTo>
                <a:cubicBezTo>
                  <a:pt x="7138" y="21521"/>
                  <a:pt x="7227" y="22056"/>
                  <a:pt x="7299" y="22610"/>
                </a:cubicBezTo>
                <a:cubicBezTo>
                  <a:pt x="7352" y="23020"/>
                  <a:pt x="7263" y="23412"/>
                  <a:pt x="7245" y="23823"/>
                </a:cubicBezTo>
                <a:cubicBezTo>
                  <a:pt x="7191" y="23805"/>
                  <a:pt x="7191" y="23769"/>
                  <a:pt x="7191" y="23751"/>
                </a:cubicBezTo>
                <a:cubicBezTo>
                  <a:pt x="7174" y="23716"/>
                  <a:pt x="7174" y="23680"/>
                  <a:pt x="7156" y="23644"/>
                </a:cubicBezTo>
                <a:cubicBezTo>
                  <a:pt x="6977" y="22788"/>
                  <a:pt x="6692" y="21985"/>
                  <a:pt x="6282" y="21218"/>
                </a:cubicBezTo>
                <a:cubicBezTo>
                  <a:pt x="5925" y="20540"/>
                  <a:pt x="5496" y="19915"/>
                  <a:pt x="4908" y="19398"/>
                </a:cubicBezTo>
                <a:cubicBezTo>
                  <a:pt x="4426" y="18987"/>
                  <a:pt x="3908" y="18631"/>
                  <a:pt x="3302" y="18417"/>
                </a:cubicBezTo>
                <a:cubicBezTo>
                  <a:pt x="2945" y="18292"/>
                  <a:pt x="2642" y="18060"/>
                  <a:pt x="2374" y="17810"/>
                </a:cubicBezTo>
                <a:cubicBezTo>
                  <a:pt x="1892" y="17364"/>
                  <a:pt x="1535" y="16829"/>
                  <a:pt x="1161" y="16293"/>
                </a:cubicBezTo>
                <a:close/>
                <a:moveTo>
                  <a:pt x="15876" y="17789"/>
                </a:moveTo>
                <a:cubicBezTo>
                  <a:pt x="15892" y="17789"/>
                  <a:pt x="15912" y="17795"/>
                  <a:pt x="15934" y="17810"/>
                </a:cubicBezTo>
                <a:cubicBezTo>
                  <a:pt x="15613" y="17988"/>
                  <a:pt x="15292" y="18167"/>
                  <a:pt x="14971" y="18327"/>
                </a:cubicBezTo>
                <a:cubicBezTo>
                  <a:pt x="14346" y="18631"/>
                  <a:pt x="13704" y="18916"/>
                  <a:pt x="13062" y="19237"/>
                </a:cubicBezTo>
                <a:cubicBezTo>
                  <a:pt x="12241" y="19630"/>
                  <a:pt x="11474" y="20112"/>
                  <a:pt x="10796" y="20754"/>
                </a:cubicBezTo>
                <a:cubicBezTo>
                  <a:pt x="10278" y="21236"/>
                  <a:pt x="9832" y="21789"/>
                  <a:pt x="9404" y="22342"/>
                </a:cubicBezTo>
                <a:cubicBezTo>
                  <a:pt x="8958" y="22913"/>
                  <a:pt x="8565" y="23519"/>
                  <a:pt x="8226" y="24144"/>
                </a:cubicBezTo>
                <a:cubicBezTo>
                  <a:pt x="8191" y="24198"/>
                  <a:pt x="8155" y="24269"/>
                  <a:pt x="8119" y="24322"/>
                </a:cubicBezTo>
                <a:lnTo>
                  <a:pt x="8119" y="24305"/>
                </a:lnTo>
                <a:cubicBezTo>
                  <a:pt x="8155" y="24055"/>
                  <a:pt x="8244" y="23805"/>
                  <a:pt x="8333" y="23573"/>
                </a:cubicBezTo>
                <a:cubicBezTo>
                  <a:pt x="8744" y="22538"/>
                  <a:pt x="9297" y="21575"/>
                  <a:pt x="9993" y="20718"/>
                </a:cubicBezTo>
                <a:cubicBezTo>
                  <a:pt x="10778" y="19773"/>
                  <a:pt x="11724" y="19077"/>
                  <a:pt x="12901" y="18684"/>
                </a:cubicBezTo>
                <a:cubicBezTo>
                  <a:pt x="13276" y="18559"/>
                  <a:pt x="13668" y="18524"/>
                  <a:pt x="14061" y="18470"/>
                </a:cubicBezTo>
                <a:cubicBezTo>
                  <a:pt x="14436" y="18399"/>
                  <a:pt x="14775" y="18274"/>
                  <a:pt x="15096" y="18113"/>
                </a:cubicBezTo>
                <a:cubicBezTo>
                  <a:pt x="15328" y="17988"/>
                  <a:pt x="15578" y="17899"/>
                  <a:pt x="15827" y="17810"/>
                </a:cubicBezTo>
                <a:cubicBezTo>
                  <a:pt x="15838" y="17800"/>
                  <a:pt x="15854" y="17789"/>
                  <a:pt x="15876" y="17789"/>
                </a:cubicBezTo>
                <a:close/>
                <a:moveTo>
                  <a:pt x="937" y="20385"/>
                </a:moveTo>
                <a:cubicBezTo>
                  <a:pt x="963" y="20385"/>
                  <a:pt x="987" y="20397"/>
                  <a:pt x="1018" y="20397"/>
                </a:cubicBezTo>
                <a:cubicBezTo>
                  <a:pt x="1553" y="20558"/>
                  <a:pt x="2017" y="20843"/>
                  <a:pt x="2481" y="21164"/>
                </a:cubicBezTo>
                <a:cubicBezTo>
                  <a:pt x="3070" y="21557"/>
                  <a:pt x="3694" y="21949"/>
                  <a:pt x="4319" y="22288"/>
                </a:cubicBezTo>
                <a:cubicBezTo>
                  <a:pt x="4925" y="22627"/>
                  <a:pt x="5496" y="22984"/>
                  <a:pt x="5996" y="23466"/>
                </a:cubicBezTo>
                <a:cubicBezTo>
                  <a:pt x="6228" y="23680"/>
                  <a:pt x="6442" y="23930"/>
                  <a:pt x="6603" y="24198"/>
                </a:cubicBezTo>
                <a:cubicBezTo>
                  <a:pt x="6638" y="24269"/>
                  <a:pt x="6674" y="24322"/>
                  <a:pt x="6656" y="24412"/>
                </a:cubicBezTo>
                <a:cubicBezTo>
                  <a:pt x="6549" y="24287"/>
                  <a:pt x="6424" y="24162"/>
                  <a:pt x="6317" y="24037"/>
                </a:cubicBezTo>
                <a:cubicBezTo>
                  <a:pt x="5728" y="23430"/>
                  <a:pt x="5050" y="22966"/>
                  <a:pt x="4337" y="22538"/>
                </a:cubicBezTo>
                <a:cubicBezTo>
                  <a:pt x="3659" y="22128"/>
                  <a:pt x="2945" y="21771"/>
                  <a:pt x="2267" y="21378"/>
                </a:cubicBezTo>
                <a:cubicBezTo>
                  <a:pt x="1767" y="21093"/>
                  <a:pt x="1321" y="20772"/>
                  <a:pt x="875" y="20415"/>
                </a:cubicBezTo>
                <a:cubicBezTo>
                  <a:pt x="898" y="20392"/>
                  <a:pt x="918" y="20385"/>
                  <a:pt x="937" y="20385"/>
                </a:cubicBezTo>
                <a:close/>
                <a:moveTo>
                  <a:pt x="679" y="20736"/>
                </a:moveTo>
                <a:lnTo>
                  <a:pt x="679" y="20736"/>
                </a:lnTo>
                <a:cubicBezTo>
                  <a:pt x="2392" y="22074"/>
                  <a:pt x="4158" y="23341"/>
                  <a:pt x="5889" y="24661"/>
                </a:cubicBezTo>
                <a:cubicBezTo>
                  <a:pt x="3730" y="23912"/>
                  <a:pt x="2053" y="22520"/>
                  <a:pt x="679" y="20736"/>
                </a:cubicBezTo>
                <a:close/>
                <a:moveTo>
                  <a:pt x="16121" y="17966"/>
                </a:moveTo>
                <a:cubicBezTo>
                  <a:pt x="16134" y="17966"/>
                  <a:pt x="16149" y="17967"/>
                  <a:pt x="16166" y="17970"/>
                </a:cubicBezTo>
                <a:cubicBezTo>
                  <a:pt x="15881" y="18309"/>
                  <a:pt x="15667" y="18666"/>
                  <a:pt x="15435" y="19023"/>
                </a:cubicBezTo>
                <a:cubicBezTo>
                  <a:pt x="15256" y="19309"/>
                  <a:pt x="15007" y="19541"/>
                  <a:pt x="14703" y="19701"/>
                </a:cubicBezTo>
                <a:cubicBezTo>
                  <a:pt x="14204" y="19969"/>
                  <a:pt x="13686" y="20165"/>
                  <a:pt x="13151" y="20344"/>
                </a:cubicBezTo>
                <a:cubicBezTo>
                  <a:pt x="12633" y="20522"/>
                  <a:pt x="12116" y="20700"/>
                  <a:pt x="11599" y="20897"/>
                </a:cubicBezTo>
                <a:cubicBezTo>
                  <a:pt x="11135" y="21075"/>
                  <a:pt x="10742" y="21343"/>
                  <a:pt x="10385" y="21682"/>
                </a:cubicBezTo>
                <a:cubicBezTo>
                  <a:pt x="9529" y="22520"/>
                  <a:pt x="8887" y="23519"/>
                  <a:pt x="8316" y="24572"/>
                </a:cubicBezTo>
                <a:cubicBezTo>
                  <a:pt x="8226" y="24733"/>
                  <a:pt x="8137" y="24893"/>
                  <a:pt x="8048" y="25054"/>
                </a:cubicBezTo>
                <a:cubicBezTo>
                  <a:pt x="8030" y="25072"/>
                  <a:pt x="8012" y="25090"/>
                  <a:pt x="7994" y="25107"/>
                </a:cubicBezTo>
                <a:cubicBezTo>
                  <a:pt x="7959" y="25054"/>
                  <a:pt x="8012" y="25000"/>
                  <a:pt x="8030" y="24965"/>
                </a:cubicBezTo>
                <a:cubicBezTo>
                  <a:pt x="8548" y="23859"/>
                  <a:pt x="9190" y="22824"/>
                  <a:pt x="9975" y="21896"/>
                </a:cubicBezTo>
                <a:cubicBezTo>
                  <a:pt x="10546" y="21236"/>
                  <a:pt x="11135" y="20629"/>
                  <a:pt x="11848" y="20147"/>
                </a:cubicBezTo>
                <a:cubicBezTo>
                  <a:pt x="12384" y="19790"/>
                  <a:pt x="12937" y="19487"/>
                  <a:pt x="13526" y="19219"/>
                </a:cubicBezTo>
                <a:cubicBezTo>
                  <a:pt x="14364" y="18845"/>
                  <a:pt x="15203" y="18452"/>
                  <a:pt x="16006" y="18006"/>
                </a:cubicBezTo>
                <a:cubicBezTo>
                  <a:pt x="16035" y="17992"/>
                  <a:pt x="16063" y="17966"/>
                  <a:pt x="16121" y="17966"/>
                </a:cubicBezTo>
                <a:close/>
                <a:moveTo>
                  <a:pt x="2035" y="21468"/>
                </a:moveTo>
                <a:cubicBezTo>
                  <a:pt x="3213" y="22181"/>
                  <a:pt x="4426" y="22734"/>
                  <a:pt x="5479" y="23573"/>
                </a:cubicBezTo>
                <a:cubicBezTo>
                  <a:pt x="6050" y="24001"/>
                  <a:pt x="6513" y="24519"/>
                  <a:pt x="6960" y="25090"/>
                </a:cubicBezTo>
                <a:cubicBezTo>
                  <a:pt x="6938" y="25106"/>
                  <a:pt x="6918" y="25112"/>
                  <a:pt x="6899" y="25112"/>
                </a:cubicBezTo>
                <a:cubicBezTo>
                  <a:pt x="6857" y="25112"/>
                  <a:pt x="6824" y="25079"/>
                  <a:pt x="6799" y="25054"/>
                </a:cubicBezTo>
                <a:cubicBezTo>
                  <a:pt x="5657" y="24269"/>
                  <a:pt x="4569" y="23430"/>
                  <a:pt x="3480" y="22610"/>
                </a:cubicBezTo>
                <a:cubicBezTo>
                  <a:pt x="3052" y="22271"/>
                  <a:pt x="2624" y="21967"/>
                  <a:pt x="2196" y="21646"/>
                </a:cubicBezTo>
                <a:cubicBezTo>
                  <a:pt x="2142" y="21610"/>
                  <a:pt x="2071" y="21575"/>
                  <a:pt x="2035" y="21468"/>
                </a:cubicBezTo>
                <a:close/>
                <a:moveTo>
                  <a:pt x="3784" y="25215"/>
                </a:moveTo>
                <a:lnTo>
                  <a:pt x="3784" y="25215"/>
                </a:lnTo>
                <a:cubicBezTo>
                  <a:pt x="3980" y="25357"/>
                  <a:pt x="4158" y="25518"/>
                  <a:pt x="4319" y="25696"/>
                </a:cubicBezTo>
                <a:cubicBezTo>
                  <a:pt x="5140" y="26606"/>
                  <a:pt x="5693" y="27659"/>
                  <a:pt x="6050" y="28837"/>
                </a:cubicBezTo>
                <a:cubicBezTo>
                  <a:pt x="6424" y="30032"/>
                  <a:pt x="6745" y="31245"/>
                  <a:pt x="7067" y="32476"/>
                </a:cubicBezTo>
                <a:cubicBezTo>
                  <a:pt x="7067" y="32494"/>
                  <a:pt x="7084" y="32530"/>
                  <a:pt x="7049" y="32566"/>
                </a:cubicBezTo>
                <a:cubicBezTo>
                  <a:pt x="6942" y="32423"/>
                  <a:pt x="6888" y="32262"/>
                  <a:pt x="6817" y="32102"/>
                </a:cubicBezTo>
                <a:cubicBezTo>
                  <a:pt x="6478" y="31352"/>
                  <a:pt x="6246" y="30585"/>
                  <a:pt x="6050" y="29800"/>
                </a:cubicBezTo>
                <a:cubicBezTo>
                  <a:pt x="5818" y="28872"/>
                  <a:pt x="5461" y="28016"/>
                  <a:pt x="4908" y="27231"/>
                </a:cubicBezTo>
                <a:cubicBezTo>
                  <a:pt x="4479" y="26642"/>
                  <a:pt x="4158" y="25982"/>
                  <a:pt x="3801" y="25339"/>
                </a:cubicBezTo>
                <a:cubicBezTo>
                  <a:pt x="3784" y="25304"/>
                  <a:pt x="3748" y="25268"/>
                  <a:pt x="3784" y="25215"/>
                </a:cubicBezTo>
                <a:close/>
                <a:moveTo>
                  <a:pt x="3766" y="25732"/>
                </a:moveTo>
                <a:lnTo>
                  <a:pt x="3766" y="25732"/>
                </a:lnTo>
                <a:cubicBezTo>
                  <a:pt x="3855" y="25910"/>
                  <a:pt x="3962" y="26071"/>
                  <a:pt x="4051" y="26232"/>
                </a:cubicBezTo>
                <a:cubicBezTo>
                  <a:pt x="4355" y="26838"/>
                  <a:pt x="4711" y="27409"/>
                  <a:pt x="5086" y="27980"/>
                </a:cubicBezTo>
                <a:cubicBezTo>
                  <a:pt x="5354" y="28408"/>
                  <a:pt x="5532" y="28872"/>
                  <a:pt x="5675" y="29336"/>
                </a:cubicBezTo>
                <a:cubicBezTo>
                  <a:pt x="5889" y="30014"/>
                  <a:pt x="6050" y="30710"/>
                  <a:pt x="6299" y="31388"/>
                </a:cubicBezTo>
                <a:cubicBezTo>
                  <a:pt x="6460" y="31834"/>
                  <a:pt x="6638" y="32262"/>
                  <a:pt x="6852" y="32673"/>
                </a:cubicBezTo>
                <a:cubicBezTo>
                  <a:pt x="6870" y="32708"/>
                  <a:pt x="6888" y="32744"/>
                  <a:pt x="6906" y="32798"/>
                </a:cubicBezTo>
                <a:cubicBezTo>
                  <a:pt x="6817" y="32780"/>
                  <a:pt x="6799" y="32726"/>
                  <a:pt x="6763" y="32691"/>
                </a:cubicBezTo>
                <a:cubicBezTo>
                  <a:pt x="6157" y="32030"/>
                  <a:pt x="5782" y="31263"/>
                  <a:pt x="5461" y="30460"/>
                </a:cubicBezTo>
                <a:cubicBezTo>
                  <a:pt x="5140" y="29675"/>
                  <a:pt x="4890" y="28872"/>
                  <a:pt x="4640" y="28087"/>
                </a:cubicBezTo>
                <a:cubicBezTo>
                  <a:pt x="4462" y="27552"/>
                  <a:pt x="4265" y="27034"/>
                  <a:pt x="4015" y="26517"/>
                </a:cubicBezTo>
                <a:cubicBezTo>
                  <a:pt x="3908" y="26267"/>
                  <a:pt x="3819" y="26017"/>
                  <a:pt x="3766" y="25732"/>
                </a:cubicBezTo>
                <a:close/>
                <a:moveTo>
                  <a:pt x="14364" y="24447"/>
                </a:moveTo>
                <a:cubicBezTo>
                  <a:pt x="14364" y="24537"/>
                  <a:pt x="14311" y="24590"/>
                  <a:pt x="14275" y="24644"/>
                </a:cubicBezTo>
                <a:cubicBezTo>
                  <a:pt x="13936" y="25286"/>
                  <a:pt x="13508" y="25893"/>
                  <a:pt x="13062" y="26464"/>
                </a:cubicBezTo>
                <a:cubicBezTo>
                  <a:pt x="12312" y="27409"/>
                  <a:pt x="11563" y="28337"/>
                  <a:pt x="10903" y="29354"/>
                </a:cubicBezTo>
                <a:cubicBezTo>
                  <a:pt x="10153" y="30478"/>
                  <a:pt x="9458" y="31656"/>
                  <a:pt x="8940" y="32905"/>
                </a:cubicBezTo>
                <a:cubicBezTo>
                  <a:pt x="8922" y="32958"/>
                  <a:pt x="8904" y="33012"/>
                  <a:pt x="8833" y="33047"/>
                </a:cubicBezTo>
                <a:cubicBezTo>
                  <a:pt x="8904" y="32744"/>
                  <a:pt x="9011" y="32441"/>
                  <a:pt x="9118" y="32155"/>
                </a:cubicBezTo>
                <a:cubicBezTo>
                  <a:pt x="9475" y="31192"/>
                  <a:pt x="9975" y="30300"/>
                  <a:pt x="10510" y="29425"/>
                </a:cubicBezTo>
                <a:cubicBezTo>
                  <a:pt x="11260" y="28230"/>
                  <a:pt x="12116" y="27106"/>
                  <a:pt x="13008" y="26017"/>
                </a:cubicBezTo>
                <a:cubicBezTo>
                  <a:pt x="13436" y="25500"/>
                  <a:pt x="13865" y="25000"/>
                  <a:pt x="14311" y="24483"/>
                </a:cubicBezTo>
                <a:cubicBezTo>
                  <a:pt x="14311" y="24483"/>
                  <a:pt x="14329" y="24465"/>
                  <a:pt x="14364" y="24447"/>
                </a:cubicBezTo>
                <a:close/>
                <a:moveTo>
                  <a:pt x="3944" y="26838"/>
                </a:moveTo>
                <a:cubicBezTo>
                  <a:pt x="4105" y="27106"/>
                  <a:pt x="4212" y="27391"/>
                  <a:pt x="4319" y="27677"/>
                </a:cubicBezTo>
                <a:cubicBezTo>
                  <a:pt x="4533" y="28266"/>
                  <a:pt x="4694" y="28872"/>
                  <a:pt x="4908" y="29461"/>
                </a:cubicBezTo>
                <a:cubicBezTo>
                  <a:pt x="5086" y="29996"/>
                  <a:pt x="5264" y="30532"/>
                  <a:pt x="5496" y="31049"/>
                </a:cubicBezTo>
                <a:cubicBezTo>
                  <a:pt x="5871" y="31888"/>
                  <a:pt x="6389" y="32619"/>
                  <a:pt x="7067" y="33262"/>
                </a:cubicBezTo>
                <a:cubicBezTo>
                  <a:pt x="7084" y="33279"/>
                  <a:pt x="7102" y="33297"/>
                  <a:pt x="7138" y="33333"/>
                </a:cubicBezTo>
                <a:cubicBezTo>
                  <a:pt x="7049" y="33333"/>
                  <a:pt x="7013" y="33279"/>
                  <a:pt x="6977" y="33262"/>
                </a:cubicBezTo>
                <a:cubicBezTo>
                  <a:pt x="6531" y="32958"/>
                  <a:pt x="6139" y="32601"/>
                  <a:pt x="5818" y="32191"/>
                </a:cubicBezTo>
                <a:cubicBezTo>
                  <a:pt x="5407" y="31674"/>
                  <a:pt x="5104" y="31103"/>
                  <a:pt x="4872" y="30478"/>
                </a:cubicBezTo>
                <a:cubicBezTo>
                  <a:pt x="4462" y="29336"/>
                  <a:pt x="4212" y="28141"/>
                  <a:pt x="3962" y="26945"/>
                </a:cubicBezTo>
                <a:cubicBezTo>
                  <a:pt x="3944" y="26910"/>
                  <a:pt x="3944" y="26874"/>
                  <a:pt x="3944" y="26838"/>
                </a:cubicBezTo>
                <a:close/>
                <a:moveTo>
                  <a:pt x="14221" y="24215"/>
                </a:moveTo>
                <a:cubicBezTo>
                  <a:pt x="14204" y="24322"/>
                  <a:pt x="14150" y="24376"/>
                  <a:pt x="14114" y="24429"/>
                </a:cubicBezTo>
                <a:cubicBezTo>
                  <a:pt x="13472" y="25161"/>
                  <a:pt x="12830" y="25893"/>
                  <a:pt x="12223" y="26660"/>
                </a:cubicBezTo>
                <a:cubicBezTo>
                  <a:pt x="11420" y="27677"/>
                  <a:pt x="10689" y="28730"/>
                  <a:pt x="10011" y="29854"/>
                </a:cubicBezTo>
                <a:cubicBezTo>
                  <a:pt x="9315" y="30978"/>
                  <a:pt x="8815" y="32191"/>
                  <a:pt x="8494" y="33458"/>
                </a:cubicBezTo>
                <a:cubicBezTo>
                  <a:pt x="8423" y="33743"/>
                  <a:pt x="8369" y="34029"/>
                  <a:pt x="8316" y="34314"/>
                </a:cubicBezTo>
                <a:cubicBezTo>
                  <a:pt x="8316" y="34346"/>
                  <a:pt x="8316" y="34377"/>
                  <a:pt x="8279" y="34396"/>
                </a:cubicBezTo>
                <a:lnTo>
                  <a:pt x="8279" y="34396"/>
                </a:lnTo>
                <a:cubicBezTo>
                  <a:pt x="8246" y="34149"/>
                  <a:pt x="8316" y="33919"/>
                  <a:pt x="8333" y="33672"/>
                </a:cubicBezTo>
                <a:cubicBezTo>
                  <a:pt x="8440" y="32905"/>
                  <a:pt x="8565" y="32155"/>
                  <a:pt x="8726" y="31406"/>
                </a:cubicBezTo>
                <a:cubicBezTo>
                  <a:pt x="8940" y="30496"/>
                  <a:pt x="9333" y="29675"/>
                  <a:pt x="9814" y="28872"/>
                </a:cubicBezTo>
                <a:cubicBezTo>
                  <a:pt x="10064" y="28462"/>
                  <a:pt x="10350" y="28052"/>
                  <a:pt x="10635" y="27659"/>
                </a:cubicBezTo>
                <a:cubicBezTo>
                  <a:pt x="11028" y="27124"/>
                  <a:pt x="11527" y="26678"/>
                  <a:pt x="12009" y="26232"/>
                </a:cubicBezTo>
                <a:cubicBezTo>
                  <a:pt x="12526" y="25732"/>
                  <a:pt x="13062" y="25250"/>
                  <a:pt x="13579" y="24768"/>
                </a:cubicBezTo>
                <a:cubicBezTo>
                  <a:pt x="13775" y="24590"/>
                  <a:pt x="13990" y="24412"/>
                  <a:pt x="14221" y="24215"/>
                </a:cubicBezTo>
                <a:close/>
                <a:moveTo>
                  <a:pt x="13954" y="25536"/>
                </a:moveTo>
                <a:lnTo>
                  <a:pt x="13954" y="25536"/>
                </a:lnTo>
                <a:cubicBezTo>
                  <a:pt x="13972" y="25661"/>
                  <a:pt x="13900" y="25732"/>
                  <a:pt x="13865" y="25821"/>
                </a:cubicBezTo>
                <a:cubicBezTo>
                  <a:pt x="13526" y="26481"/>
                  <a:pt x="13222" y="27159"/>
                  <a:pt x="12776" y="27766"/>
                </a:cubicBezTo>
                <a:cubicBezTo>
                  <a:pt x="12312" y="28426"/>
                  <a:pt x="11813" y="29069"/>
                  <a:pt x="11295" y="29693"/>
                </a:cubicBezTo>
                <a:cubicBezTo>
                  <a:pt x="10564" y="30567"/>
                  <a:pt x="9975" y="31513"/>
                  <a:pt x="9547" y="32584"/>
                </a:cubicBezTo>
                <a:cubicBezTo>
                  <a:pt x="9279" y="33226"/>
                  <a:pt x="8940" y="33868"/>
                  <a:pt x="8601" y="34493"/>
                </a:cubicBezTo>
                <a:cubicBezTo>
                  <a:pt x="8672" y="34154"/>
                  <a:pt x="8797" y="33832"/>
                  <a:pt x="8922" y="33511"/>
                </a:cubicBezTo>
                <a:cubicBezTo>
                  <a:pt x="9511" y="31888"/>
                  <a:pt x="10385" y="30425"/>
                  <a:pt x="11349" y="29033"/>
                </a:cubicBezTo>
                <a:cubicBezTo>
                  <a:pt x="12009" y="28087"/>
                  <a:pt x="12741" y="27195"/>
                  <a:pt x="13436" y="26267"/>
                </a:cubicBezTo>
                <a:cubicBezTo>
                  <a:pt x="13615" y="26035"/>
                  <a:pt x="13775" y="25803"/>
                  <a:pt x="13954" y="25536"/>
                </a:cubicBezTo>
                <a:close/>
                <a:moveTo>
                  <a:pt x="8262" y="34412"/>
                </a:moveTo>
                <a:cubicBezTo>
                  <a:pt x="8262" y="34442"/>
                  <a:pt x="8262" y="34460"/>
                  <a:pt x="8262" y="34493"/>
                </a:cubicBezTo>
                <a:cubicBezTo>
                  <a:pt x="8262" y="34511"/>
                  <a:pt x="8262" y="34511"/>
                  <a:pt x="8262" y="34528"/>
                </a:cubicBezTo>
                <a:cubicBezTo>
                  <a:pt x="8262" y="34511"/>
                  <a:pt x="8244" y="34511"/>
                  <a:pt x="8244" y="34493"/>
                </a:cubicBezTo>
                <a:cubicBezTo>
                  <a:pt x="8244" y="34462"/>
                  <a:pt x="8231" y="34431"/>
                  <a:pt x="8262" y="34412"/>
                </a:cubicBezTo>
                <a:close/>
                <a:moveTo>
                  <a:pt x="13882" y="33119"/>
                </a:moveTo>
                <a:lnTo>
                  <a:pt x="13882" y="33119"/>
                </a:lnTo>
                <a:cubicBezTo>
                  <a:pt x="13062" y="35189"/>
                  <a:pt x="12170" y="37240"/>
                  <a:pt x="10903" y="39096"/>
                </a:cubicBezTo>
                <a:cubicBezTo>
                  <a:pt x="11599" y="36955"/>
                  <a:pt x="12491" y="34921"/>
                  <a:pt x="13882" y="33119"/>
                </a:cubicBezTo>
                <a:close/>
                <a:moveTo>
                  <a:pt x="12598" y="33868"/>
                </a:moveTo>
                <a:cubicBezTo>
                  <a:pt x="12580" y="33886"/>
                  <a:pt x="12580" y="33922"/>
                  <a:pt x="12544" y="33957"/>
                </a:cubicBezTo>
                <a:cubicBezTo>
                  <a:pt x="11795" y="34850"/>
                  <a:pt x="11313" y="35884"/>
                  <a:pt x="10903" y="36973"/>
                </a:cubicBezTo>
                <a:cubicBezTo>
                  <a:pt x="10635" y="37686"/>
                  <a:pt x="10385" y="38418"/>
                  <a:pt x="10189" y="39167"/>
                </a:cubicBezTo>
                <a:cubicBezTo>
                  <a:pt x="10171" y="39239"/>
                  <a:pt x="10171" y="39310"/>
                  <a:pt x="10118" y="39364"/>
                </a:cubicBezTo>
                <a:cubicBezTo>
                  <a:pt x="10189" y="36616"/>
                  <a:pt x="11117" y="35224"/>
                  <a:pt x="12598" y="33868"/>
                </a:cubicBezTo>
                <a:close/>
                <a:moveTo>
                  <a:pt x="13990" y="33333"/>
                </a:moveTo>
                <a:cubicBezTo>
                  <a:pt x="14061" y="33422"/>
                  <a:pt x="14025" y="33476"/>
                  <a:pt x="14025" y="33511"/>
                </a:cubicBezTo>
                <a:cubicBezTo>
                  <a:pt x="13882" y="34118"/>
                  <a:pt x="13758" y="34707"/>
                  <a:pt x="13633" y="35313"/>
                </a:cubicBezTo>
                <a:cubicBezTo>
                  <a:pt x="13383" y="36438"/>
                  <a:pt x="12865" y="37419"/>
                  <a:pt x="12152" y="38311"/>
                </a:cubicBezTo>
                <a:cubicBezTo>
                  <a:pt x="11848" y="38704"/>
                  <a:pt x="11474" y="39043"/>
                  <a:pt x="11099" y="39399"/>
                </a:cubicBezTo>
                <a:cubicBezTo>
                  <a:pt x="11081" y="39435"/>
                  <a:pt x="11028" y="39471"/>
                  <a:pt x="10992" y="39489"/>
                </a:cubicBezTo>
                <a:cubicBezTo>
                  <a:pt x="10974" y="39489"/>
                  <a:pt x="10956" y="39471"/>
                  <a:pt x="10938" y="39453"/>
                </a:cubicBezTo>
                <a:lnTo>
                  <a:pt x="10956" y="39453"/>
                </a:lnTo>
                <a:cubicBezTo>
                  <a:pt x="12205" y="37562"/>
                  <a:pt x="13169" y="35492"/>
                  <a:pt x="13990" y="33333"/>
                </a:cubicBezTo>
                <a:close/>
                <a:moveTo>
                  <a:pt x="2499" y="31602"/>
                </a:moveTo>
                <a:cubicBezTo>
                  <a:pt x="2535" y="31602"/>
                  <a:pt x="2535" y="31620"/>
                  <a:pt x="2552" y="31620"/>
                </a:cubicBezTo>
                <a:cubicBezTo>
                  <a:pt x="3552" y="32708"/>
                  <a:pt x="4390" y="33886"/>
                  <a:pt x="4997" y="35224"/>
                </a:cubicBezTo>
                <a:cubicBezTo>
                  <a:pt x="5407" y="36170"/>
                  <a:pt x="5889" y="37080"/>
                  <a:pt x="6513" y="37901"/>
                </a:cubicBezTo>
                <a:cubicBezTo>
                  <a:pt x="6852" y="38347"/>
                  <a:pt x="7227" y="38739"/>
                  <a:pt x="7602" y="39132"/>
                </a:cubicBezTo>
                <a:cubicBezTo>
                  <a:pt x="7816" y="39364"/>
                  <a:pt x="8048" y="39560"/>
                  <a:pt x="8262" y="39774"/>
                </a:cubicBezTo>
                <a:cubicBezTo>
                  <a:pt x="7745" y="39453"/>
                  <a:pt x="7299" y="39025"/>
                  <a:pt x="6870" y="38596"/>
                </a:cubicBezTo>
                <a:cubicBezTo>
                  <a:pt x="5943" y="37686"/>
                  <a:pt x="5264" y="36616"/>
                  <a:pt x="4604" y="35528"/>
                </a:cubicBezTo>
                <a:cubicBezTo>
                  <a:pt x="4105" y="34725"/>
                  <a:pt x="3694" y="33886"/>
                  <a:pt x="3266" y="33065"/>
                </a:cubicBezTo>
                <a:cubicBezTo>
                  <a:pt x="3016" y="32601"/>
                  <a:pt x="2784" y="32155"/>
                  <a:pt x="2535" y="31709"/>
                </a:cubicBezTo>
                <a:cubicBezTo>
                  <a:pt x="2517" y="31674"/>
                  <a:pt x="2481" y="31656"/>
                  <a:pt x="2499" y="31602"/>
                </a:cubicBezTo>
                <a:close/>
                <a:moveTo>
                  <a:pt x="13597" y="33101"/>
                </a:moveTo>
                <a:cubicBezTo>
                  <a:pt x="13365" y="33440"/>
                  <a:pt x="13151" y="33761"/>
                  <a:pt x="12937" y="34100"/>
                </a:cubicBezTo>
                <a:cubicBezTo>
                  <a:pt x="12294" y="35099"/>
                  <a:pt x="11759" y="36152"/>
                  <a:pt x="11331" y="37276"/>
                </a:cubicBezTo>
                <a:cubicBezTo>
                  <a:pt x="11028" y="38097"/>
                  <a:pt x="10724" y="38918"/>
                  <a:pt x="10403" y="39738"/>
                </a:cubicBezTo>
                <a:cubicBezTo>
                  <a:pt x="10367" y="39828"/>
                  <a:pt x="10314" y="39935"/>
                  <a:pt x="10278" y="40024"/>
                </a:cubicBezTo>
                <a:cubicBezTo>
                  <a:pt x="10243" y="40095"/>
                  <a:pt x="10225" y="40167"/>
                  <a:pt x="10136" y="40184"/>
                </a:cubicBezTo>
                <a:cubicBezTo>
                  <a:pt x="10100" y="40131"/>
                  <a:pt x="10136" y="40095"/>
                  <a:pt x="10136" y="40060"/>
                </a:cubicBezTo>
                <a:cubicBezTo>
                  <a:pt x="10492" y="38614"/>
                  <a:pt x="10956" y="37223"/>
                  <a:pt x="11581" y="35867"/>
                </a:cubicBezTo>
                <a:cubicBezTo>
                  <a:pt x="11902" y="35171"/>
                  <a:pt x="12312" y="34546"/>
                  <a:pt x="12812" y="33957"/>
                </a:cubicBezTo>
                <a:cubicBezTo>
                  <a:pt x="13026" y="33690"/>
                  <a:pt x="13240" y="33440"/>
                  <a:pt x="13454" y="33190"/>
                </a:cubicBezTo>
                <a:cubicBezTo>
                  <a:pt x="13490" y="33154"/>
                  <a:pt x="13508" y="33119"/>
                  <a:pt x="13597" y="33101"/>
                </a:cubicBezTo>
                <a:close/>
                <a:moveTo>
                  <a:pt x="2463" y="31959"/>
                </a:moveTo>
                <a:lnTo>
                  <a:pt x="2463" y="31959"/>
                </a:lnTo>
                <a:cubicBezTo>
                  <a:pt x="2535" y="32013"/>
                  <a:pt x="2552" y="32084"/>
                  <a:pt x="2588" y="32155"/>
                </a:cubicBezTo>
                <a:cubicBezTo>
                  <a:pt x="3070" y="33047"/>
                  <a:pt x="3516" y="33957"/>
                  <a:pt x="3998" y="34850"/>
                </a:cubicBezTo>
                <a:cubicBezTo>
                  <a:pt x="4533" y="35813"/>
                  <a:pt x="5068" y="36777"/>
                  <a:pt x="5764" y="37651"/>
                </a:cubicBezTo>
                <a:cubicBezTo>
                  <a:pt x="6531" y="38632"/>
                  <a:pt x="7423" y="39506"/>
                  <a:pt x="8494" y="40202"/>
                </a:cubicBezTo>
                <a:cubicBezTo>
                  <a:pt x="8583" y="40256"/>
                  <a:pt x="8672" y="40327"/>
                  <a:pt x="8762" y="40381"/>
                </a:cubicBezTo>
                <a:cubicBezTo>
                  <a:pt x="8762" y="40399"/>
                  <a:pt x="8762" y="40416"/>
                  <a:pt x="8779" y="40452"/>
                </a:cubicBezTo>
                <a:cubicBezTo>
                  <a:pt x="8512" y="40309"/>
                  <a:pt x="8244" y="40184"/>
                  <a:pt x="7994" y="40042"/>
                </a:cubicBezTo>
                <a:cubicBezTo>
                  <a:pt x="7334" y="39667"/>
                  <a:pt x="6728" y="39221"/>
                  <a:pt x="6174" y="38721"/>
                </a:cubicBezTo>
                <a:cubicBezTo>
                  <a:pt x="5425" y="38043"/>
                  <a:pt x="4765" y="37312"/>
                  <a:pt x="4265" y="36438"/>
                </a:cubicBezTo>
                <a:cubicBezTo>
                  <a:pt x="3784" y="35617"/>
                  <a:pt x="3373" y="34742"/>
                  <a:pt x="3070" y="33815"/>
                </a:cubicBezTo>
                <a:cubicBezTo>
                  <a:pt x="2891" y="33244"/>
                  <a:pt x="2677" y="32655"/>
                  <a:pt x="2481" y="32066"/>
                </a:cubicBezTo>
                <a:cubicBezTo>
                  <a:pt x="2463" y="32048"/>
                  <a:pt x="2445" y="32013"/>
                  <a:pt x="2463" y="31959"/>
                </a:cubicBezTo>
                <a:close/>
                <a:moveTo>
                  <a:pt x="2481" y="31192"/>
                </a:moveTo>
                <a:cubicBezTo>
                  <a:pt x="2606" y="31192"/>
                  <a:pt x="2677" y="31263"/>
                  <a:pt x="2749" y="31299"/>
                </a:cubicBezTo>
                <a:cubicBezTo>
                  <a:pt x="3552" y="31852"/>
                  <a:pt x="4212" y="32530"/>
                  <a:pt x="4747" y="33333"/>
                </a:cubicBezTo>
                <a:cubicBezTo>
                  <a:pt x="5425" y="34296"/>
                  <a:pt x="6014" y="35313"/>
                  <a:pt x="6603" y="36348"/>
                </a:cubicBezTo>
                <a:cubicBezTo>
                  <a:pt x="7209" y="37419"/>
                  <a:pt x="7870" y="38454"/>
                  <a:pt x="8655" y="39399"/>
                </a:cubicBezTo>
                <a:cubicBezTo>
                  <a:pt x="8922" y="39721"/>
                  <a:pt x="9172" y="40060"/>
                  <a:pt x="9422" y="40381"/>
                </a:cubicBezTo>
                <a:cubicBezTo>
                  <a:pt x="9475" y="40434"/>
                  <a:pt x="9493" y="40488"/>
                  <a:pt x="9529" y="40541"/>
                </a:cubicBezTo>
                <a:lnTo>
                  <a:pt x="9511" y="40559"/>
                </a:lnTo>
                <a:cubicBezTo>
                  <a:pt x="9404" y="40470"/>
                  <a:pt x="9297" y="40381"/>
                  <a:pt x="9190" y="40292"/>
                </a:cubicBezTo>
                <a:cubicBezTo>
                  <a:pt x="8851" y="39970"/>
                  <a:pt x="8494" y="39667"/>
                  <a:pt x="8155" y="39346"/>
                </a:cubicBezTo>
                <a:cubicBezTo>
                  <a:pt x="7120" y="38418"/>
                  <a:pt x="6282" y="37347"/>
                  <a:pt x="5675" y="36081"/>
                </a:cubicBezTo>
                <a:cubicBezTo>
                  <a:pt x="5425" y="35581"/>
                  <a:pt x="5193" y="35064"/>
                  <a:pt x="4943" y="34546"/>
                </a:cubicBezTo>
                <a:cubicBezTo>
                  <a:pt x="4479" y="33618"/>
                  <a:pt x="3908" y="32780"/>
                  <a:pt x="3213" y="32013"/>
                </a:cubicBezTo>
                <a:cubicBezTo>
                  <a:pt x="2981" y="31745"/>
                  <a:pt x="2749" y="31477"/>
                  <a:pt x="2481" y="31192"/>
                </a:cubicBezTo>
                <a:close/>
                <a:moveTo>
                  <a:pt x="11751" y="0"/>
                </a:moveTo>
                <a:cubicBezTo>
                  <a:pt x="11684" y="0"/>
                  <a:pt x="11666" y="62"/>
                  <a:pt x="11634" y="110"/>
                </a:cubicBezTo>
                <a:cubicBezTo>
                  <a:pt x="11527" y="288"/>
                  <a:pt x="11420" y="467"/>
                  <a:pt x="11331" y="627"/>
                </a:cubicBezTo>
                <a:cubicBezTo>
                  <a:pt x="11063" y="1074"/>
                  <a:pt x="10903" y="1555"/>
                  <a:pt x="10689" y="2019"/>
                </a:cubicBezTo>
                <a:cubicBezTo>
                  <a:pt x="10296" y="2858"/>
                  <a:pt x="9993" y="3732"/>
                  <a:pt x="9725" y="4624"/>
                </a:cubicBezTo>
                <a:cubicBezTo>
                  <a:pt x="9368" y="5838"/>
                  <a:pt x="9083" y="7069"/>
                  <a:pt x="8994" y="8335"/>
                </a:cubicBezTo>
                <a:cubicBezTo>
                  <a:pt x="8940" y="9085"/>
                  <a:pt x="8887" y="9852"/>
                  <a:pt x="9011" y="10619"/>
                </a:cubicBezTo>
                <a:cubicBezTo>
                  <a:pt x="9083" y="11101"/>
                  <a:pt x="9136" y="11601"/>
                  <a:pt x="9261" y="12082"/>
                </a:cubicBezTo>
                <a:cubicBezTo>
                  <a:pt x="9297" y="12243"/>
                  <a:pt x="9297" y="12404"/>
                  <a:pt x="9261" y="12582"/>
                </a:cubicBezTo>
                <a:cubicBezTo>
                  <a:pt x="8887" y="14063"/>
                  <a:pt x="8548" y="15526"/>
                  <a:pt x="8262" y="17025"/>
                </a:cubicBezTo>
                <a:cubicBezTo>
                  <a:pt x="8209" y="17310"/>
                  <a:pt x="8155" y="17596"/>
                  <a:pt x="8084" y="17899"/>
                </a:cubicBezTo>
                <a:cubicBezTo>
                  <a:pt x="8030" y="17828"/>
                  <a:pt x="8048" y="17756"/>
                  <a:pt x="8048" y="17703"/>
                </a:cubicBezTo>
                <a:cubicBezTo>
                  <a:pt x="8012" y="17453"/>
                  <a:pt x="8012" y="17221"/>
                  <a:pt x="7977" y="16989"/>
                </a:cubicBezTo>
                <a:cubicBezTo>
                  <a:pt x="7852" y="16311"/>
                  <a:pt x="7709" y="15633"/>
                  <a:pt x="7602" y="14955"/>
                </a:cubicBezTo>
                <a:cubicBezTo>
                  <a:pt x="7530" y="14616"/>
                  <a:pt x="7495" y="14277"/>
                  <a:pt x="7513" y="13938"/>
                </a:cubicBezTo>
                <a:cubicBezTo>
                  <a:pt x="7513" y="13617"/>
                  <a:pt x="7548" y="13314"/>
                  <a:pt x="7548" y="12992"/>
                </a:cubicBezTo>
                <a:cubicBezTo>
                  <a:pt x="7548" y="12261"/>
                  <a:pt x="7477" y="11547"/>
                  <a:pt x="7406" y="10833"/>
                </a:cubicBezTo>
                <a:cubicBezTo>
                  <a:pt x="7352" y="10316"/>
                  <a:pt x="7245" y="9816"/>
                  <a:pt x="7102" y="9317"/>
                </a:cubicBezTo>
                <a:cubicBezTo>
                  <a:pt x="6924" y="8710"/>
                  <a:pt x="6710" y="8121"/>
                  <a:pt x="6567" y="7497"/>
                </a:cubicBezTo>
                <a:cubicBezTo>
                  <a:pt x="6513" y="7265"/>
                  <a:pt x="6460" y="7033"/>
                  <a:pt x="6371" y="6819"/>
                </a:cubicBezTo>
                <a:cubicBezTo>
                  <a:pt x="6339" y="6739"/>
                  <a:pt x="6293" y="6617"/>
                  <a:pt x="6194" y="6617"/>
                </a:cubicBezTo>
                <a:cubicBezTo>
                  <a:pt x="6183" y="6617"/>
                  <a:pt x="6170" y="6619"/>
                  <a:pt x="6157" y="6623"/>
                </a:cubicBezTo>
                <a:cubicBezTo>
                  <a:pt x="6032" y="6658"/>
                  <a:pt x="6050" y="6783"/>
                  <a:pt x="6067" y="6890"/>
                </a:cubicBezTo>
                <a:cubicBezTo>
                  <a:pt x="6085" y="7301"/>
                  <a:pt x="6121" y="7729"/>
                  <a:pt x="6139" y="8139"/>
                </a:cubicBezTo>
                <a:cubicBezTo>
                  <a:pt x="6139" y="8282"/>
                  <a:pt x="6157" y="8425"/>
                  <a:pt x="6157" y="8567"/>
                </a:cubicBezTo>
                <a:cubicBezTo>
                  <a:pt x="6210" y="8996"/>
                  <a:pt x="6264" y="9406"/>
                  <a:pt x="6282" y="9834"/>
                </a:cubicBezTo>
                <a:cubicBezTo>
                  <a:pt x="6317" y="10566"/>
                  <a:pt x="6335" y="11297"/>
                  <a:pt x="6317" y="12047"/>
                </a:cubicBezTo>
                <a:cubicBezTo>
                  <a:pt x="6299" y="12743"/>
                  <a:pt x="6335" y="13456"/>
                  <a:pt x="6406" y="14152"/>
                </a:cubicBezTo>
                <a:cubicBezTo>
                  <a:pt x="6460" y="14830"/>
                  <a:pt x="6585" y="15508"/>
                  <a:pt x="6763" y="16151"/>
                </a:cubicBezTo>
                <a:cubicBezTo>
                  <a:pt x="7031" y="17132"/>
                  <a:pt x="7299" y="18113"/>
                  <a:pt x="7620" y="19077"/>
                </a:cubicBezTo>
                <a:cubicBezTo>
                  <a:pt x="7727" y="19434"/>
                  <a:pt x="7798" y="19790"/>
                  <a:pt x="7691" y="20165"/>
                </a:cubicBezTo>
                <a:cubicBezTo>
                  <a:pt x="7655" y="20290"/>
                  <a:pt x="7673" y="20451"/>
                  <a:pt x="7584" y="20593"/>
                </a:cubicBezTo>
                <a:cubicBezTo>
                  <a:pt x="7495" y="20254"/>
                  <a:pt x="7423" y="19915"/>
                  <a:pt x="7299" y="19612"/>
                </a:cubicBezTo>
                <a:cubicBezTo>
                  <a:pt x="6995" y="18863"/>
                  <a:pt x="6513" y="18220"/>
                  <a:pt x="5889" y="17703"/>
                </a:cubicBezTo>
                <a:cubicBezTo>
                  <a:pt x="5086" y="17060"/>
                  <a:pt x="4265" y="16454"/>
                  <a:pt x="3337" y="15990"/>
                </a:cubicBezTo>
                <a:cubicBezTo>
                  <a:pt x="2756" y="15682"/>
                  <a:pt x="2142" y="15489"/>
                  <a:pt x="1480" y="15489"/>
                </a:cubicBezTo>
                <a:cubicBezTo>
                  <a:pt x="1451" y="15489"/>
                  <a:pt x="1422" y="15490"/>
                  <a:pt x="1393" y="15490"/>
                </a:cubicBezTo>
                <a:cubicBezTo>
                  <a:pt x="1125" y="15490"/>
                  <a:pt x="840" y="15490"/>
                  <a:pt x="590" y="15597"/>
                </a:cubicBezTo>
                <a:cubicBezTo>
                  <a:pt x="429" y="15651"/>
                  <a:pt x="411" y="15687"/>
                  <a:pt x="483" y="15829"/>
                </a:cubicBezTo>
                <a:cubicBezTo>
                  <a:pt x="572" y="15972"/>
                  <a:pt x="697" y="16079"/>
                  <a:pt x="786" y="16204"/>
                </a:cubicBezTo>
                <a:cubicBezTo>
                  <a:pt x="1071" y="16597"/>
                  <a:pt x="1357" y="16989"/>
                  <a:pt x="1660" y="17364"/>
                </a:cubicBezTo>
                <a:cubicBezTo>
                  <a:pt x="2106" y="17935"/>
                  <a:pt x="2624" y="18434"/>
                  <a:pt x="3320" y="18684"/>
                </a:cubicBezTo>
                <a:cubicBezTo>
                  <a:pt x="3980" y="18916"/>
                  <a:pt x="4551" y="19326"/>
                  <a:pt x="5033" y="19826"/>
                </a:cubicBezTo>
                <a:cubicBezTo>
                  <a:pt x="5639" y="20486"/>
                  <a:pt x="6121" y="21253"/>
                  <a:pt x="6460" y="22092"/>
                </a:cubicBezTo>
                <a:cubicBezTo>
                  <a:pt x="6745" y="22824"/>
                  <a:pt x="6995" y="23555"/>
                  <a:pt x="7084" y="24340"/>
                </a:cubicBezTo>
                <a:cubicBezTo>
                  <a:pt x="7102" y="24465"/>
                  <a:pt x="7102" y="24572"/>
                  <a:pt x="7084" y="24697"/>
                </a:cubicBezTo>
                <a:cubicBezTo>
                  <a:pt x="7049" y="24661"/>
                  <a:pt x="7049" y="24644"/>
                  <a:pt x="7049" y="24644"/>
                </a:cubicBezTo>
                <a:cubicBezTo>
                  <a:pt x="7031" y="24608"/>
                  <a:pt x="7013" y="24590"/>
                  <a:pt x="7013" y="24554"/>
                </a:cubicBezTo>
                <a:cubicBezTo>
                  <a:pt x="6835" y="24073"/>
                  <a:pt x="6549" y="23680"/>
                  <a:pt x="6174" y="23323"/>
                </a:cubicBezTo>
                <a:cubicBezTo>
                  <a:pt x="5657" y="22806"/>
                  <a:pt x="5033" y="22413"/>
                  <a:pt x="4390" y="22074"/>
                </a:cubicBezTo>
                <a:cubicBezTo>
                  <a:pt x="3748" y="21717"/>
                  <a:pt x="3123" y="21343"/>
                  <a:pt x="2535" y="20932"/>
                </a:cubicBezTo>
                <a:cubicBezTo>
                  <a:pt x="1839" y="20451"/>
                  <a:pt x="1089" y="20129"/>
                  <a:pt x="269" y="19987"/>
                </a:cubicBezTo>
                <a:cubicBezTo>
                  <a:pt x="224" y="19978"/>
                  <a:pt x="184" y="19964"/>
                  <a:pt x="148" y="19964"/>
                </a:cubicBezTo>
                <a:cubicBezTo>
                  <a:pt x="112" y="19964"/>
                  <a:pt x="81" y="19978"/>
                  <a:pt x="54" y="20022"/>
                </a:cubicBezTo>
                <a:cubicBezTo>
                  <a:pt x="1" y="20112"/>
                  <a:pt x="54" y="20165"/>
                  <a:pt x="90" y="20236"/>
                </a:cubicBezTo>
                <a:cubicBezTo>
                  <a:pt x="393" y="20718"/>
                  <a:pt x="697" y="21236"/>
                  <a:pt x="1107" y="21664"/>
                </a:cubicBezTo>
                <a:cubicBezTo>
                  <a:pt x="1535" y="22128"/>
                  <a:pt x="2017" y="22538"/>
                  <a:pt x="2481" y="22966"/>
                </a:cubicBezTo>
                <a:cubicBezTo>
                  <a:pt x="2927" y="23377"/>
                  <a:pt x="3409" y="23751"/>
                  <a:pt x="3962" y="24037"/>
                </a:cubicBezTo>
                <a:cubicBezTo>
                  <a:pt x="4551" y="24340"/>
                  <a:pt x="5157" y="24608"/>
                  <a:pt x="5782" y="24876"/>
                </a:cubicBezTo>
                <a:cubicBezTo>
                  <a:pt x="6157" y="25036"/>
                  <a:pt x="6531" y="25197"/>
                  <a:pt x="6924" y="25357"/>
                </a:cubicBezTo>
                <a:cubicBezTo>
                  <a:pt x="6977" y="25375"/>
                  <a:pt x="7049" y="25393"/>
                  <a:pt x="7067" y="25482"/>
                </a:cubicBezTo>
                <a:cubicBezTo>
                  <a:pt x="7102" y="25607"/>
                  <a:pt x="7138" y="25732"/>
                  <a:pt x="7120" y="25857"/>
                </a:cubicBezTo>
                <a:cubicBezTo>
                  <a:pt x="7067" y="26571"/>
                  <a:pt x="7067" y="27302"/>
                  <a:pt x="7031" y="28016"/>
                </a:cubicBezTo>
                <a:cubicBezTo>
                  <a:pt x="7013" y="28408"/>
                  <a:pt x="7031" y="28783"/>
                  <a:pt x="7031" y="29176"/>
                </a:cubicBezTo>
                <a:cubicBezTo>
                  <a:pt x="7031" y="30032"/>
                  <a:pt x="7067" y="30906"/>
                  <a:pt x="7174" y="31763"/>
                </a:cubicBezTo>
                <a:cubicBezTo>
                  <a:pt x="7191" y="31870"/>
                  <a:pt x="7191" y="31995"/>
                  <a:pt x="7191" y="32102"/>
                </a:cubicBezTo>
                <a:cubicBezTo>
                  <a:pt x="7156" y="32048"/>
                  <a:pt x="7120" y="31995"/>
                  <a:pt x="7120" y="31923"/>
                </a:cubicBezTo>
                <a:cubicBezTo>
                  <a:pt x="6852" y="30781"/>
                  <a:pt x="6513" y="29657"/>
                  <a:pt x="6157" y="28551"/>
                </a:cubicBezTo>
                <a:cubicBezTo>
                  <a:pt x="5835" y="27552"/>
                  <a:pt x="5354" y="26660"/>
                  <a:pt x="4694" y="25875"/>
                </a:cubicBezTo>
                <a:cubicBezTo>
                  <a:pt x="4283" y="25393"/>
                  <a:pt x="3801" y="24983"/>
                  <a:pt x="3337" y="24590"/>
                </a:cubicBezTo>
                <a:cubicBezTo>
                  <a:pt x="3230" y="24501"/>
                  <a:pt x="3123" y="24412"/>
                  <a:pt x="3016" y="24322"/>
                </a:cubicBezTo>
                <a:cubicBezTo>
                  <a:pt x="2998" y="24305"/>
                  <a:pt x="2976" y="24296"/>
                  <a:pt x="2954" y="24296"/>
                </a:cubicBezTo>
                <a:cubicBezTo>
                  <a:pt x="2932" y="24296"/>
                  <a:pt x="2909" y="24305"/>
                  <a:pt x="2891" y="24322"/>
                </a:cubicBezTo>
                <a:cubicBezTo>
                  <a:pt x="2874" y="24358"/>
                  <a:pt x="2856" y="24394"/>
                  <a:pt x="2874" y="24429"/>
                </a:cubicBezTo>
                <a:cubicBezTo>
                  <a:pt x="2945" y="24554"/>
                  <a:pt x="3016" y="24679"/>
                  <a:pt x="3070" y="24804"/>
                </a:cubicBezTo>
                <a:cubicBezTo>
                  <a:pt x="3213" y="25072"/>
                  <a:pt x="3355" y="25339"/>
                  <a:pt x="3427" y="25625"/>
                </a:cubicBezTo>
                <a:cubicBezTo>
                  <a:pt x="3623" y="26267"/>
                  <a:pt x="3748" y="26910"/>
                  <a:pt x="3873" y="27552"/>
                </a:cubicBezTo>
                <a:cubicBezTo>
                  <a:pt x="4033" y="28373"/>
                  <a:pt x="4212" y="29176"/>
                  <a:pt x="4462" y="29979"/>
                </a:cubicBezTo>
                <a:cubicBezTo>
                  <a:pt x="4676" y="30657"/>
                  <a:pt x="4943" y="31317"/>
                  <a:pt x="5336" y="31923"/>
                </a:cubicBezTo>
                <a:cubicBezTo>
                  <a:pt x="5443" y="32102"/>
                  <a:pt x="5550" y="32280"/>
                  <a:pt x="5693" y="32423"/>
                </a:cubicBezTo>
                <a:cubicBezTo>
                  <a:pt x="6157" y="32923"/>
                  <a:pt x="6656" y="33351"/>
                  <a:pt x="7227" y="33708"/>
                </a:cubicBezTo>
                <a:cubicBezTo>
                  <a:pt x="7370" y="33797"/>
                  <a:pt x="7459" y="33922"/>
                  <a:pt x="7495" y="34082"/>
                </a:cubicBezTo>
                <a:cubicBezTo>
                  <a:pt x="7620" y="34760"/>
                  <a:pt x="7745" y="35438"/>
                  <a:pt x="7923" y="36099"/>
                </a:cubicBezTo>
                <a:cubicBezTo>
                  <a:pt x="8226" y="37258"/>
                  <a:pt x="8619" y="38382"/>
                  <a:pt x="9083" y="39489"/>
                </a:cubicBezTo>
                <a:cubicBezTo>
                  <a:pt x="9101" y="39542"/>
                  <a:pt x="9154" y="39613"/>
                  <a:pt x="9118" y="39703"/>
                </a:cubicBezTo>
                <a:cubicBezTo>
                  <a:pt x="9083" y="39667"/>
                  <a:pt x="9065" y="39649"/>
                  <a:pt x="9047" y="39631"/>
                </a:cubicBezTo>
                <a:cubicBezTo>
                  <a:pt x="8191" y="38614"/>
                  <a:pt x="7459" y="37526"/>
                  <a:pt x="6817" y="36384"/>
                </a:cubicBezTo>
                <a:cubicBezTo>
                  <a:pt x="6228" y="35331"/>
                  <a:pt x="5621" y="34296"/>
                  <a:pt x="4961" y="33279"/>
                </a:cubicBezTo>
                <a:cubicBezTo>
                  <a:pt x="4319" y="32316"/>
                  <a:pt x="3498" y="31513"/>
                  <a:pt x="2481" y="30924"/>
                </a:cubicBezTo>
                <a:cubicBezTo>
                  <a:pt x="2213" y="30764"/>
                  <a:pt x="1910" y="30639"/>
                  <a:pt x="1696" y="30389"/>
                </a:cubicBezTo>
                <a:cubicBezTo>
                  <a:pt x="1696" y="30371"/>
                  <a:pt x="1678" y="30353"/>
                  <a:pt x="1660" y="30353"/>
                </a:cubicBezTo>
                <a:cubicBezTo>
                  <a:pt x="1640" y="30343"/>
                  <a:pt x="1613" y="30333"/>
                  <a:pt x="1587" y="30333"/>
                </a:cubicBezTo>
                <a:cubicBezTo>
                  <a:pt x="1569" y="30333"/>
                  <a:pt x="1550" y="30338"/>
                  <a:pt x="1535" y="30353"/>
                </a:cubicBezTo>
                <a:cubicBezTo>
                  <a:pt x="1482" y="30407"/>
                  <a:pt x="1482" y="30442"/>
                  <a:pt x="1518" y="30496"/>
                </a:cubicBezTo>
                <a:cubicBezTo>
                  <a:pt x="1553" y="30585"/>
                  <a:pt x="1589" y="30657"/>
                  <a:pt x="1625" y="30728"/>
                </a:cubicBezTo>
                <a:cubicBezTo>
                  <a:pt x="1999" y="31370"/>
                  <a:pt x="2231" y="32048"/>
                  <a:pt x="2463" y="32726"/>
                </a:cubicBezTo>
                <a:cubicBezTo>
                  <a:pt x="2749" y="33547"/>
                  <a:pt x="2981" y="34368"/>
                  <a:pt x="3337" y="35153"/>
                </a:cubicBezTo>
                <a:cubicBezTo>
                  <a:pt x="3712" y="35974"/>
                  <a:pt x="4123" y="36777"/>
                  <a:pt x="4694" y="37490"/>
                </a:cubicBezTo>
                <a:cubicBezTo>
                  <a:pt x="5086" y="38008"/>
                  <a:pt x="5532" y="38472"/>
                  <a:pt x="6014" y="38900"/>
                </a:cubicBezTo>
                <a:cubicBezTo>
                  <a:pt x="6621" y="39471"/>
                  <a:pt x="7299" y="39952"/>
                  <a:pt x="8048" y="40345"/>
                </a:cubicBezTo>
                <a:cubicBezTo>
                  <a:pt x="8494" y="40595"/>
                  <a:pt x="8958" y="40845"/>
                  <a:pt x="9440" y="41041"/>
                </a:cubicBezTo>
                <a:cubicBezTo>
                  <a:pt x="9725" y="41148"/>
                  <a:pt x="9904" y="41326"/>
                  <a:pt x="10028" y="41612"/>
                </a:cubicBezTo>
                <a:cubicBezTo>
                  <a:pt x="10260" y="42219"/>
                  <a:pt x="10510" y="42843"/>
                  <a:pt x="10814" y="43432"/>
                </a:cubicBezTo>
                <a:cubicBezTo>
                  <a:pt x="10885" y="43539"/>
                  <a:pt x="10938" y="43664"/>
                  <a:pt x="11010" y="43789"/>
                </a:cubicBezTo>
                <a:cubicBezTo>
                  <a:pt x="11063" y="43869"/>
                  <a:pt x="11127" y="43909"/>
                  <a:pt x="11185" y="43909"/>
                </a:cubicBezTo>
                <a:cubicBezTo>
                  <a:pt x="11205" y="43909"/>
                  <a:pt x="11224" y="43905"/>
                  <a:pt x="11242" y="43896"/>
                </a:cubicBezTo>
                <a:cubicBezTo>
                  <a:pt x="11331" y="43842"/>
                  <a:pt x="11313" y="43735"/>
                  <a:pt x="11295" y="43664"/>
                </a:cubicBezTo>
                <a:cubicBezTo>
                  <a:pt x="11277" y="43575"/>
                  <a:pt x="11242" y="43485"/>
                  <a:pt x="11206" y="43396"/>
                </a:cubicBezTo>
                <a:cubicBezTo>
                  <a:pt x="10849" y="42558"/>
                  <a:pt x="10564" y="41683"/>
                  <a:pt x="10171" y="40862"/>
                </a:cubicBezTo>
                <a:cubicBezTo>
                  <a:pt x="10136" y="40773"/>
                  <a:pt x="10136" y="40720"/>
                  <a:pt x="10189" y="40631"/>
                </a:cubicBezTo>
                <a:cubicBezTo>
                  <a:pt x="10296" y="40381"/>
                  <a:pt x="10510" y="40220"/>
                  <a:pt x="10706" y="40060"/>
                </a:cubicBezTo>
                <a:cubicBezTo>
                  <a:pt x="11295" y="39596"/>
                  <a:pt x="11848" y="39078"/>
                  <a:pt x="12330" y="38489"/>
                </a:cubicBezTo>
                <a:cubicBezTo>
                  <a:pt x="12919" y="37758"/>
                  <a:pt x="13383" y="36955"/>
                  <a:pt x="13686" y="36063"/>
                </a:cubicBezTo>
                <a:cubicBezTo>
                  <a:pt x="13865" y="35510"/>
                  <a:pt x="13954" y="34939"/>
                  <a:pt x="14061" y="34350"/>
                </a:cubicBezTo>
                <a:cubicBezTo>
                  <a:pt x="14239" y="33547"/>
                  <a:pt x="14418" y="32744"/>
                  <a:pt x="14757" y="31977"/>
                </a:cubicBezTo>
                <a:cubicBezTo>
                  <a:pt x="14775" y="31923"/>
                  <a:pt x="14792" y="31870"/>
                  <a:pt x="14810" y="31816"/>
                </a:cubicBezTo>
                <a:cubicBezTo>
                  <a:pt x="14828" y="31763"/>
                  <a:pt x="14828" y="31709"/>
                  <a:pt x="14775" y="31674"/>
                </a:cubicBezTo>
                <a:cubicBezTo>
                  <a:pt x="14752" y="31666"/>
                  <a:pt x="14733" y="31662"/>
                  <a:pt x="14715" y="31662"/>
                </a:cubicBezTo>
                <a:cubicBezTo>
                  <a:pt x="14688" y="31662"/>
                  <a:pt x="14663" y="31670"/>
                  <a:pt x="14632" y="31691"/>
                </a:cubicBezTo>
                <a:cubicBezTo>
                  <a:pt x="14596" y="31709"/>
                  <a:pt x="14578" y="31745"/>
                  <a:pt x="14543" y="31763"/>
                </a:cubicBezTo>
                <a:cubicBezTo>
                  <a:pt x="14329" y="31941"/>
                  <a:pt x="14097" y="32120"/>
                  <a:pt x="13900" y="32298"/>
                </a:cubicBezTo>
                <a:cubicBezTo>
                  <a:pt x="13454" y="32708"/>
                  <a:pt x="13044" y="33119"/>
                  <a:pt x="12616" y="33511"/>
                </a:cubicBezTo>
                <a:cubicBezTo>
                  <a:pt x="12205" y="33868"/>
                  <a:pt x="11813" y="34261"/>
                  <a:pt x="11474" y="34671"/>
                </a:cubicBezTo>
                <a:cubicBezTo>
                  <a:pt x="10760" y="35545"/>
                  <a:pt x="10296" y="36509"/>
                  <a:pt x="10064" y="37597"/>
                </a:cubicBezTo>
                <a:cubicBezTo>
                  <a:pt x="9939" y="38186"/>
                  <a:pt x="9921" y="38775"/>
                  <a:pt x="9868" y="39346"/>
                </a:cubicBezTo>
                <a:cubicBezTo>
                  <a:pt x="9850" y="39435"/>
                  <a:pt x="9850" y="39542"/>
                  <a:pt x="9832" y="39631"/>
                </a:cubicBezTo>
                <a:cubicBezTo>
                  <a:pt x="9814" y="39721"/>
                  <a:pt x="9850" y="39828"/>
                  <a:pt x="9779" y="39917"/>
                </a:cubicBezTo>
                <a:cubicBezTo>
                  <a:pt x="9761" y="39881"/>
                  <a:pt x="9743" y="39863"/>
                  <a:pt x="9743" y="39845"/>
                </a:cubicBezTo>
                <a:cubicBezTo>
                  <a:pt x="9154" y="38561"/>
                  <a:pt x="8672" y="37223"/>
                  <a:pt x="8280" y="35849"/>
                </a:cubicBezTo>
                <a:cubicBezTo>
                  <a:pt x="8244" y="35742"/>
                  <a:pt x="8262" y="35652"/>
                  <a:pt x="8316" y="35545"/>
                </a:cubicBezTo>
                <a:cubicBezTo>
                  <a:pt x="8887" y="34564"/>
                  <a:pt x="9368" y="33529"/>
                  <a:pt x="9850" y="32494"/>
                </a:cubicBezTo>
                <a:cubicBezTo>
                  <a:pt x="10064" y="31995"/>
                  <a:pt x="10296" y="31513"/>
                  <a:pt x="10582" y="31067"/>
                </a:cubicBezTo>
                <a:cubicBezTo>
                  <a:pt x="11028" y="30353"/>
                  <a:pt x="11581" y="29747"/>
                  <a:pt x="12098" y="29104"/>
                </a:cubicBezTo>
                <a:cubicBezTo>
                  <a:pt x="12544" y="28533"/>
                  <a:pt x="13008" y="27962"/>
                  <a:pt x="13365" y="27338"/>
                </a:cubicBezTo>
                <a:cubicBezTo>
                  <a:pt x="13954" y="26303"/>
                  <a:pt x="14453" y="25215"/>
                  <a:pt x="14882" y="24108"/>
                </a:cubicBezTo>
                <a:cubicBezTo>
                  <a:pt x="14971" y="23912"/>
                  <a:pt x="15042" y="23698"/>
                  <a:pt x="15078" y="23466"/>
                </a:cubicBezTo>
                <a:cubicBezTo>
                  <a:pt x="15096" y="23395"/>
                  <a:pt x="15114" y="23323"/>
                  <a:pt x="15024" y="23288"/>
                </a:cubicBezTo>
                <a:cubicBezTo>
                  <a:pt x="15008" y="23279"/>
                  <a:pt x="14992" y="23276"/>
                  <a:pt x="14977" y="23276"/>
                </a:cubicBezTo>
                <a:cubicBezTo>
                  <a:pt x="14928" y="23276"/>
                  <a:pt x="14887" y="23314"/>
                  <a:pt x="14846" y="23341"/>
                </a:cubicBezTo>
                <a:cubicBezTo>
                  <a:pt x="14828" y="23359"/>
                  <a:pt x="14810" y="23395"/>
                  <a:pt x="14792" y="23412"/>
                </a:cubicBezTo>
                <a:cubicBezTo>
                  <a:pt x="14578" y="23627"/>
                  <a:pt x="14364" y="23841"/>
                  <a:pt x="14132" y="24037"/>
                </a:cubicBezTo>
                <a:cubicBezTo>
                  <a:pt x="13561" y="24572"/>
                  <a:pt x="12990" y="25090"/>
                  <a:pt x="12419" y="25607"/>
                </a:cubicBezTo>
                <a:cubicBezTo>
                  <a:pt x="12009" y="25982"/>
                  <a:pt x="11599" y="26339"/>
                  <a:pt x="11206" y="26731"/>
                </a:cubicBezTo>
                <a:cubicBezTo>
                  <a:pt x="10671" y="27266"/>
                  <a:pt x="10243" y="27891"/>
                  <a:pt x="9832" y="28515"/>
                </a:cubicBezTo>
                <a:cubicBezTo>
                  <a:pt x="9458" y="29104"/>
                  <a:pt x="9101" y="29693"/>
                  <a:pt x="8851" y="30335"/>
                </a:cubicBezTo>
                <a:cubicBezTo>
                  <a:pt x="8530" y="31120"/>
                  <a:pt x="8369" y="31959"/>
                  <a:pt x="8226" y="32798"/>
                </a:cubicBezTo>
                <a:cubicBezTo>
                  <a:pt x="8137" y="33333"/>
                  <a:pt x="8066" y="33886"/>
                  <a:pt x="7994" y="34439"/>
                </a:cubicBezTo>
                <a:cubicBezTo>
                  <a:pt x="7941" y="34403"/>
                  <a:pt x="7941" y="34350"/>
                  <a:pt x="7923" y="34296"/>
                </a:cubicBezTo>
                <a:cubicBezTo>
                  <a:pt x="7870" y="33975"/>
                  <a:pt x="7816" y="33654"/>
                  <a:pt x="7745" y="33333"/>
                </a:cubicBezTo>
                <a:cubicBezTo>
                  <a:pt x="7566" y="32280"/>
                  <a:pt x="7459" y="31227"/>
                  <a:pt x="7406" y="30157"/>
                </a:cubicBezTo>
                <a:cubicBezTo>
                  <a:pt x="7370" y="29532"/>
                  <a:pt x="7370" y="28908"/>
                  <a:pt x="7370" y="28266"/>
                </a:cubicBezTo>
                <a:cubicBezTo>
                  <a:pt x="7388" y="27802"/>
                  <a:pt x="7406" y="27320"/>
                  <a:pt x="7388" y="26838"/>
                </a:cubicBezTo>
                <a:cubicBezTo>
                  <a:pt x="7388" y="26678"/>
                  <a:pt x="7423" y="26535"/>
                  <a:pt x="7513" y="26392"/>
                </a:cubicBezTo>
                <a:cubicBezTo>
                  <a:pt x="7887" y="25768"/>
                  <a:pt x="8262" y="25161"/>
                  <a:pt x="8601" y="24537"/>
                </a:cubicBezTo>
                <a:cubicBezTo>
                  <a:pt x="9136" y="23573"/>
                  <a:pt x="9725" y="22663"/>
                  <a:pt x="10510" y="21896"/>
                </a:cubicBezTo>
                <a:cubicBezTo>
                  <a:pt x="10867" y="21539"/>
                  <a:pt x="11277" y="21253"/>
                  <a:pt x="11759" y="21093"/>
                </a:cubicBezTo>
                <a:cubicBezTo>
                  <a:pt x="12366" y="20861"/>
                  <a:pt x="12990" y="20647"/>
                  <a:pt x="13597" y="20433"/>
                </a:cubicBezTo>
                <a:cubicBezTo>
                  <a:pt x="14025" y="20290"/>
                  <a:pt x="14418" y="20112"/>
                  <a:pt x="14810" y="19897"/>
                </a:cubicBezTo>
                <a:cubicBezTo>
                  <a:pt x="15149" y="19719"/>
                  <a:pt x="15435" y="19469"/>
                  <a:pt x="15631" y="19130"/>
                </a:cubicBezTo>
                <a:cubicBezTo>
                  <a:pt x="15685" y="19041"/>
                  <a:pt x="15756" y="18934"/>
                  <a:pt x="15809" y="18845"/>
                </a:cubicBezTo>
                <a:cubicBezTo>
                  <a:pt x="16095" y="18399"/>
                  <a:pt x="16380" y="17988"/>
                  <a:pt x="16827" y="17685"/>
                </a:cubicBezTo>
                <a:cubicBezTo>
                  <a:pt x="16844" y="17667"/>
                  <a:pt x="16862" y="17649"/>
                  <a:pt x="16880" y="17631"/>
                </a:cubicBezTo>
                <a:cubicBezTo>
                  <a:pt x="16916" y="17596"/>
                  <a:pt x="16934" y="17560"/>
                  <a:pt x="16916" y="17507"/>
                </a:cubicBezTo>
                <a:cubicBezTo>
                  <a:pt x="16898" y="17453"/>
                  <a:pt x="16862" y="17435"/>
                  <a:pt x="16809" y="17435"/>
                </a:cubicBezTo>
                <a:cubicBezTo>
                  <a:pt x="16577" y="17453"/>
                  <a:pt x="16363" y="17453"/>
                  <a:pt x="16131" y="17507"/>
                </a:cubicBezTo>
                <a:cubicBezTo>
                  <a:pt x="15756" y="17596"/>
                  <a:pt x="15381" y="17739"/>
                  <a:pt x="15042" y="17917"/>
                </a:cubicBezTo>
                <a:cubicBezTo>
                  <a:pt x="14632" y="18113"/>
                  <a:pt x="14204" y="18238"/>
                  <a:pt x="13758" y="18292"/>
                </a:cubicBezTo>
                <a:cubicBezTo>
                  <a:pt x="13436" y="18345"/>
                  <a:pt x="13133" y="18381"/>
                  <a:pt x="12830" y="18488"/>
                </a:cubicBezTo>
                <a:cubicBezTo>
                  <a:pt x="11599" y="18898"/>
                  <a:pt x="10599" y="19612"/>
                  <a:pt x="9797" y="20629"/>
                </a:cubicBezTo>
                <a:cubicBezTo>
                  <a:pt x="8922" y="21717"/>
                  <a:pt x="8280" y="22949"/>
                  <a:pt x="7870" y="24287"/>
                </a:cubicBezTo>
                <a:cubicBezTo>
                  <a:pt x="7745" y="24679"/>
                  <a:pt x="7638" y="25054"/>
                  <a:pt x="7513" y="25446"/>
                </a:cubicBezTo>
                <a:lnTo>
                  <a:pt x="7495" y="25446"/>
                </a:lnTo>
                <a:cubicBezTo>
                  <a:pt x="7477" y="25446"/>
                  <a:pt x="7477" y="25429"/>
                  <a:pt x="7459" y="25429"/>
                </a:cubicBezTo>
                <a:cubicBezTo>
                  <a:pt x="7459" y="25411"/>
                  <a:pt x="7459" y="25375"/>
                  <a:pt x="7459" y="25357"/>
                </a:cubicBezTo>
                <a:cubicBezTo>
                  <a:pt x="7513" y="24501"/>
                  <a:pt x="7584" y="23644"/>
                  <a:pt x="7673" y="22788"/>
                </a:cubicBezTo>
                <a:cubicBezTo>
                  <a:pt x="7816" y="21450"/>
                  <a:pt x="8030" y="20147"/>
                  <a:pt x="8262" y="18827"/>
                </a:cubicBezTo>
                <a:cubicBezTo>
                  <a:pt x="8262" y="18756"/>
                  <a:pt x="8280" y="18666"/>
                  <a:pt x="8333" y="18613"/>
                </a:cubicBezTo>
                <a:cubicBezTo>
                  <a:pt x="8530" y="18417"/>
                  <a:pt x="8708" y="18202"/>
                  <a:pt x="8904" y="18006"/>
                </a:cubicBezTo>
                <a:cubicBezTo>
                  <a:pt x="9404" y="17524"/>
                  <a:pt x="9957" y="17114"/>
                  <a:pt x="10510" y="16721"/>
                </a:cubicBezTo>
                <a:cubicBezTo>
                  <a:pt x="11028" y="16347"/>
                  <a:pt x="11492" y="15919"/>
                  <a:pt x="11902" y="15419"/>
                </a:cubicBezTo>
                <a:cubicBezTo>
                  <a:pt x="12616" y="14527"/>
                  <a:pt x="13169" y="13528"/>
                  <a:pt x="13633" y="12475"/>
                </a:cubicBezTo>
                <a:cubicBezTo>
                  <a:pt x="13936" y="11761"/>
                  <a:pt x="14275" y="11083"/>
                  <a:pt x="14668" y="10441"/>
                </a:cubicBezTo>
                <a:cubicBezTo>
                  <a:pt x="14828" y="10209"/>
                  <a:pt x="14971" y="9959"/>
                  <a:pt x="15131" y="9727"/>
                </a:cubicBezTo>
                <a:cubicBezTo>
                  <a:pt x="15167" y="9674"/>
                  <a:pt x="15185" y="9602"/>
                  <a:pt x="15131" y="9549"/>
                </a:cubicBezTo>
                <a:cubicBezTo>
                  <a:pt x="15112" y="9529"/>
                  <a:pt x="15092" y="9521"/>
                  <a:pt x="15072" y="9521"/>
                </a:cubicBezTo>
                <a:cubicBezTo>
                  <a:pt x="15039" y="9521"/>
                  <a:pt x="15005" y="9544"/>
                  <a:pt x="14971" y="9567"/>
                </a:cubicBezTo>
                <a:cubicBezTo>
                  <a:pt x="14953" y="9584"/>
                  <a:pt x="14935" y="9602"/>
                  <a:pt x="14917" y="9602"/>
                </a:cubicBezTo>
                <a:cubicBezTo>
                  <a:pt x="13561" y="10566"/>
                  <a:pt x="12259" y="11565"/>
                  <a:pt x="11170" y="12832"/>
                </a:cubicBezTo>
                <a:cubicBezTo>
                  <a:pt x="10885" y="13171"/>
                  <a:pt x="10599" y="13510"/>
                  <a:pt x="10367" y="13867"/>
                </a:cubicBezTo>
                <a:cubicBezTo>
                  <a:pt x="9832" y="14705"/>
                  <a:pt x="9404" y="15615"/>
                  <a:pt x="9011" y="16525"/>
                </a:cubicBezTo>
                <a:cubicBezTo>
                  <a:pt x="8869" y="16846"/>
                  <a:pt x="8708" y="17168"/>
                  <a:pt x="8548" y="17507"/>
                </a:cubicBezTo>
                <a:cubicBezTo>
                  <a:pt x="8512" y="17453"/>
                  <a:pt x="8512" y="17417"/>
                  <a:pt x="8530" y="17382"/>
                </a:cubicBezTo>
                <a:cubicBezTo>
                  <a:pt x="8815" y="15954"/>
                  <a:pt x="9101" y="14527"/>
                  <a:pt x="9440" y="13099"/>
                </a:cubicBezTo>
                <a:cubicBezTo>
                  <a:pt x="9600" y="12439"/>
                  <a:pt x="9582" y="12439"/>
                  <a:pt x="9993" y="11868"/>
                </a:cubicBezTo>
                <a:cubicBezTo>
                  <a:pt x="10421" y="11262"/>
                  <a:pt x="10867" y="10691"/>
                  <a:pt x="11385" y="10173"/>
                </a:cubicBezTo>
                <a:cubicBezTo>
                  <a:pt x="11795" y="9763"/>
                  <a:pt x="12187" y="9317"/>
                  <a:pt x="12544" y="8871"/>
                </a:cubicBezTo>
                <a:cubicBezTo>
                  <a:pt x="13240" y="8032"/>
                  <a:pt x="13758" y="7086"/>
                  <a:pt x="14114" y="6052"/>
                </a:cubicBezTo>
                <a:cubicBezTo>
                  <a:pt x="14329" y="5427"/>
                  <a:pt x="14561" y="4803"/>
                  <a:pt x="14846" y="4196"/>
                </a:cubicBezTo>
                <a:cubicBezTo>
                  <a:pt x="15042" y="3786"/>
                  <a:pt x="15239" y="3375"/>
                  <a:pt x="15435" y="2965"/>
                </a:cubicBezTo>
                <a:cubicBezTo>
                  <a:pt x="15470" y="2876"/>
                  <a:pt x="15506" y="2786"/>
                  <a:pt x="15542" y="2697"/>
                </a:cubicBezTo>
                <a:cubicBezTo>
                  <a:pt x="15578" y="2644"/>
                  <a:pt x="15613" y="2572"/>
                  <a:pt x="15542" y="2519"/>
                </a:cubicBezTo>
                <a:cubicBezTo>
                  <a:pt x="15524" y="2505"/>
                  <a:pt x="15505" y="2500"/>
                  <a:pt x="15487" y="2500"/>
                </a:cubicBezTo>
                <a:cubicBezTo>
                  <a:pt x="15435" y="2500"/>
                  <a:pt x="15385" y="2546"/>
                  <a:pt x="15346" y="2572"/>
                </a:cubicBezTo>
                <a:cubicBezTo>
                  <a:pt x="15310" y="2608"/>
                  <a:pt x="15292" y="2626"/>
                  <a:pt x="15256" y="2662"/>
                </a:cubicBezTo>
                <a:cubicBezTo>
                  <a:pt x="14864" y="3072"/>
                  <a:pt x="14436" y="3464"/>
                  <a:pt x="14061" y="3911"/>
                </a:cubicBezTo>
                <a:cubicBezTo>
                  <a:pt x="13615" y="4428"/>
                  <a:pt x="13187" y="4963"/>
                  <a:pt x="12830" y="5552"/>
                </a:cubicBezTo>
                <a:cubicBezTo>
                  <a:pt x="12330" y="6337"/>
                  <a:pt x="11920" y="7158"/>
                  <a:pt x="11492" y="7996"/>
                </a:cubicBezTo>
                <a:cubicBezTo>
                  <a:pt x="11367" y="8228"/>
                  <a:pt x="11260" y="8443"/>
                  <a:pt x="11153" y="8674"/>
                </a:cubicBezTo>
                <a:cubicBezTo>
                  <a:pt x="11153" y="8514"/>
                  <a:pt x="11188" y="8353"/>
                  <a:pt x="11242" y="8211"/>
                </a:cubicBezTo>
                <a:cubicBezTo>
                  <a:pt x="11545" y="7229"/>
                  <a:pt x="11670" y="6230"/>
                  <a:pt x="11652" y="5213"/>
                </a:cubicBezTo>
                <a:cubicBezTo>
                  <a:pt x="11634" y="4589"/>
                  <a:pt x="11616" y="3964"/>
                  <a:pt x="11599" y="3340"/>
                </a:cubicBezTo>
                <a:cubicBezTo>
                  <a:pt x="11563" y="2626"/>
                  <a:pt x="11599" y="1930"/>
                  <a:pt x="11706" y="1216"/>
                </a:cubicBezTo>
                <a:cubicBezTo>
                  <a:pt x="11759" y="877"/>
                  <a:pt x="11795" y="538"/>
                  <a:pt x="11848" y="181"/>
                </a:cubicBezTo>
                <a:cubicBezTo>
                  <a:pt x="11848" y="110"/>
                  <a:pt x="11866" y="39"/>
                  <a:pt x="11777" y="3"/>
                </a:cubicBezTo>
                <a:cubicBezTo>
                  <a:pt x="11768" y="1"/>
                  <a:pt x="11759" y="0"/>
                  <a:pt x="117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2" name="Google Shape;272;p2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subTitle" idx="1"/>
          </p:nvPr>
        </p:nvSpPr>
        <p:spPr>
          <a:xfrm>
            <a:off x="720000" y="4138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2"/>
          </p:nvPr>
        </p:nvSpPr>
        <p:spPr>
          <a:xfrm>
            <a:off x="3484346" y="4138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subTitle" idx="3"/>
          </p:nvPr>
        </p:nvSpPr>
        <p:spPr>
          <a:xfrm>
            <a:off x="6248699" y="41380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0"/>
          <p:cNvSpPr txBox="1">
            <a:spLocks noGrp="1"/>
          </p:cNvSpPr>
          <p:nvPr>
            <p:ph type="subTitle" idx="4"/>
          </p:nvPr>
        </p:nvSpPr>
        <p:spPr>
          <a:xfrm>
            <a:off x="720000" y="3557233"/>
            <a:ext cx="21753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20"/>
          <p:cNvSpPr txBox="1">
            <a:spLocks noGrp="1"/>
          </p:cNvSpPr>
          <p:nvPr>
            <p:ph type="subTitle" idx="5"/>
          </p:nvPr>
        </p:nvSpPr>
        <p:spPr>
          <a:xfrm>
            <a:off x="3484347" y="3557233"/>
            <a:ext cx="21753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8" name="Google Shape;278;p20"/>
          <p:cNvSpPr txBox="1">
            <a:spLocks noGrp="1"/>
          </p:cNvSpPr>
          <p:nvPr>
            <p:ph type="subTitle" idx="6"/>
          </p:nvPr>
        </p:nvSpPr>
        <p:spPr>
          <a:xfrm>
            <a:off x="6248700" y="3557233"/>
            <a:ext cx="21753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119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1"/>
          <p:cNvGrpSpPr/>
          <p:nvPr/>
        </p:nvGrpSpPr>
        <p:grpSpPr>
          <a:xfrm>
            <a:off x="17" y="9"/>
            <a:ext cx="9355158" cy="6529641"/>
            <a:chOff x="17" y="6"/>
            <a:chExt cx="9355158" cy="4897231"/>
          </a:xfrm>
        </p:grpSpPr>
        <p:sp>
          <p:nvSpPr>
            <p:cNvPr id="281" name="Google Shape;281;p21"/>
            <p:cNvSpPr/>
            <p:nvPr/>
          </p:nvSpPr>
          <p:spPr>
            <a:xfrm>
              <a:off x="8248025" y="3688063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2" name="Google Shape;282;p21"/>
            <p:cNvSpPr/>
            <p:nvPr/>
          </p:nvSpPr>
          <p:spPr>
            <a:xfrm rot="5400000" flipH="1">
              <a:off x="278299" y="-278276"/>
              <a:ext cx="793494" cy="1350058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3" name="Google Shape;283;p21"/>
          <p:cNvSpPr/>
          <p:nvPr/>
        </p:nvSpPr>
        <p:spPr>
          <a:xfrm>
            <a:off x="8350734" y="4224301"/>
            <a:ext cx="793257" cy="2633688"/>
          </a:xfrm>
          <a:custGeom>
            <a:avLst/>
            <a:gdLst/>
            <a:ahLst/>
            <a:cxnLst/>
            <a:rect l="l" t="t" r="r" b="b"/>
            <a:pathLst>
              <a:path w="17826" h="44388" extrusionOk="0">
                <a:moveTo>
                  <a:pt x="3249" y="718"/>
                </a:moveTo>
                <a:cubicBezTo>
                  <a:pt x="3546" y="718"/>
                  <a:pt x="3799" y="854"/>
                  <a:pt x="4051" y="1005"/>
                </a:cubicBezTo>
                <a:cubicBezTo>
                  <a:pt x="4372" y="1237"/>
                  <a:pt x="4622" y="1541"/>
                  <a:pt x="4872" y="1844"/>
                </a:cubicBezTo>
                <a:cubicBezTo>
                  <a:pt x="5122" y="2183"/>
                  <a:pt x="5336" y="2540"/>
                  <a:pt x="5496" y="2932"/>
                </a:cubicBezTo>
                <a:cubicBezTo>
                  <a:pt x="5639" y="3289"/>
                  <a:pt x="5800" y="3628"/>
                  <a:pt x="5978" y="3967"/>
                </a:cubicBezTo>
                <a:cubicBezTo>
                  <a:pt x="5996" y="4003"/>
                  <a:pt x="6032" y="4038"/>
                  <a:pt x="6014" y="4146"/>
                </a:cubicBezTo>
                <a:cubicBezTo>
                  <a:pt x="5568" y="3592"/>
                  <a:pt x="5157" y="3075"/>
                  <a:pt x="4747" y="2558"/>
                </a:cubicBezTo>
                <a:cubicBezTo>
                  <a:pt x="4693" y="2504"/>
                  <a:pt x="4658" y="2450"/>
                  <a:pt x="4604" y="2397"/>
                </a:cubicBezTo>
                <a:cubicBezTo>
                  <a:pt x="4585" y="2377"/>
                  <a:pt x="4560" y="2363"/>
                  <a:pt x="4535" y="2363"/>
                </a:cubicBezTo>
                <a:cubicBezTo>
                  <a:pt x="4515" y="2363"/>
                  <a:pt x="4495" y="2373"/>
                  <a:pt x="4479" y="2397"/>
                </a:cubicBezTo>
                <a:cubicBezTo>
                  <a:pt x="4444" y="2415"/>
                  <a:pt x="4444" y="2450"/>
                  <a:pt x="4462" y="2486"/>
                </a:cubicBezTo>
                <a:cubicBezTo>
                  <a:pt x="4515" y="2575"/>
                  <a:pt x="4569" y="2647"/>
                  <a:pt x="4622" y="2718"/>
                </a:cubicBezTo>
                <a:cubicBezTo>
                  <a:pt x="5050" y="3271"/>
                  <a:pt x="5479" y="3860"/>
                  <a:pt x="5942" y="4395"/>
                </a:cubicBezTo>
                <a:cubicBezTo>
                  <a:pt x="5960" y="4413"/>
                  <a:pt x="5978" y="4449"/>
                  <a:pt x="5960" y="4485"/>
                </a:cubicBezTo>
                <a:cubicBezTo>
                  <a:pt x="5835" y="4395"/>
                  <a:pt x="5728" y="4306"/>
                  <a:pt x="5621" y="4217"/>
                </a:cubicBezTo>
                <a:cubicBezTo>
                  <a:pt x="5122" y="3807"/>
                  <a:pt x="4604" y="3467"/>
                  <a:pt x="4033" y="3182"/>
                </a:cubicBezTo>
                <a:cubicBezTo>
                  <a:pt x="3962" y="3146"/>
                  <a:pt x="3891" y="3093"/>
                  <a:pt x="3837" y="3039"/>
                </a:cubicBezTo>
                <a:cubicBezTo>
                  <a:pt x="3480" y="2611"/>
                  <a:pt x="3195" y="2129"/>
                  <a:pt x="2927" y="1648"/>
                </a:cubicBezTo>
                <a:cubicBezTo>
                  <a:pt x="2856" y="1505"/>
                  <a:pt x="2784" y="1362"/>
                  <a:pt x="2784" y="1201"/>
                </a:cubicBezTo>
                <a:cubicBezTo>
                  <a:pt x="2766" y="934"/>
                  <a:pt x="2927" y="755"/>
                  <a:pt x="3195" y="720"/>
                </a:cubicBezTo>
                <a:cubicBezTo>
                  <a:pt x="3213" y="719"/>
                  <a:pt x="3231" y="718"/>
                  <a:pt x="3249" y="718"/>
                </a:cubicBezTo>
                <a:close/>
                <a:moveTo>
                  <a:pt x="9185" y="246"/>
                </a:moveTo>
                <a:cubicBezTo>
                  <a:pt x="9264" y="246"/>
                  <a:pt x="9335" y="309"/>
                  <a:pt x="9422" y="434"/>
                </a:cubicBezTo>
                <a:cubicBezTo>
                  <a:pt x="9565" y="666"/>
                  <a:pt x="9600" y="934"/>
                  <a:pt x="9618" y="1201"/>
                </a:cubicBezTo>
                <a:cubicBezTo>
                  <a:pt x="9689" y="1772"/>
                  <a:pt x="9565" y="2326"/>
                  <a:pt x="9422" y="2879"/>
                </a:cubicBezTo>
                <a:cubicBezTo>
                  <a:pt x="9350" y="3146"/>
                  <a:pt x="9279" y="3414"/>
                  <a:pt x="9190" y="3699"/>
                </a:cubicBezTo>
                <a:cubicBezTo>
                  <a:pt x="9065" y="4074"/>
                  <a:pt x="8958" y="4449"/>
                  <a:pt x="8869" y="4841"/>
                </a:cubicBezTo>
                <a:cubicBezTo>
                  <a:pt x="8851" y="4948"/>
                  <a:pt x="8797" y="5055"/>
                  <a:pt x="8762" y="5145"/>
                </a:cubicBezTo>
                <a:cubicBezTo>
                  <a:pt x="8746" y="5193"/>
                  <a:pt x="8730" y="5255"/>
                  <a:pt x="8676" y="5255"/>
                </a:cubicBezTo>
                <a:cubicBezTo>
                  <a:pt x="8669" y="5255"/>
                  <a:pt x="8662" y="5254"/>
                  <a:pt x="8655" y="5252"/>
                </a:cubicBezTo>
                <a:cubicBezTo>
                  <a:pt x="8565" y="5216"/>
                  <a:pt x="8583" y="5163"/>
                  <a:pt x="8601" y="5091"/>
                </a:cubicBezTo>
                <a:cubicBezTo>
                  <a:pt x="8619" y="4895"/>
                  <a:pt x="8655" y="4699"/>
                  <a:pt x="8690" y="4502"/>
                </a:cubicBezTo>
                <a:cubicBezTo>
                  <a:pt x="8797" y="3967"/>
                  <a:pt x="8904" y="3450"/>
                  <a:pt x="9011" y="2914"/>
                </a:cubicBezTo>
                <a:cubicBezTo>
                  <a:pt x="9029" y="2897"/>
                  <a:pt x="9029" y="2879"/>
                  <a:pt x="9029" y="2861"/>
                </a:cubicBezTo>
                <a:cubicBezTo>
                  <a:pt x="9029" y="2789"/>
                  <a:pt x="9029" y="2736"/>
                  <a:pt x="8940" y="2718"/>
                </a:cubicBezTo>
                <a:cubicBezTo>
                  <a:pt x="8933" y="2716"/>
                  <a:pt x="8926" y="2715"/>
                  <a:pt x="8919" y="2715"/>
                </a:cubicBezTo>
                <a:cubicBezTo>
                  <a:pt x="8877" y="2715"/>
                  <a:pt x="8848" y="2761"/>
                  <a:pt x="8833" y="2807"/>
                </a:cubicBezTo>
                <a:cubicBezTo>
                  <a:pt x="8815" y="2897"/>
                  <a:pt x="8779" y="3004"/>
                  <a:pt x="8762" y="3093"/>
                </a:cubicBezTo>
                <a:cubicBezTo>
                  <a:pt x="8655" y="3664"/>
                  <a:pt x="8565" y="4235"/>
                  <a:pt x="8440" y="4788"/>
                </a:cubicBezTo>
                <a:cubicBezTo>
                  <a:pt x="8423" y="4913"/>
                  <a:pt x="8440" y="5055"/>
                  <a:pt x="8333" y="5163"/>
                </a:cubicBezTo>
                <a:cubicBezTo>
                  <a:pt x="8262" y="5109"/>
                  <a:pt x="8280" y="5038"/>
                  <a:pt x="8280" y="4984"/>
                </a:cubicBezTo>
                <a:cubicBezTo>
                  <a:pt x="8298" y="4306"/>
                  <a:pt x="8244" y="3610"/>
                  <a:pt x="8298" y="2914"/>
                </a:cubicBezTo>
                <a:cubicBezTo>
                  <a:pt x="8333" y="2272"/>
                  <a:pt x="8369" y="1630"/>
                  <a:pt x="8601" y="1023"/>
                </a:cubicBezTo>
                <a:cubicBezTo>
                  <a:pt x="8690" y="791"/>
                  <a:pt x="8779" y="559"/>
                  <a:pt x="8958" y="381"/>
                </a:cubicBezTo>
                <a:cubicBezTo>
                  <a:pt x="9048" y="291"/>
                  <a:pt x="9119" y="246"/>
                  <a:pt x="9185" y="246"/>
                </a:cubicBezTo>
                <a:close/>
                <a:moveTo>
                  <a:pt x="5540" y="670"/>
                </a:moveTo>
                <a:cubicBezTo>
                  <a:pt x="5575" y="670"/>
                  <a:pt x="5614" y="681"/>
                  <a:pt x="5657" y="702"/>
                </a:cubicBezTo>
                <a:cubicBezTo>
                  <a:pt x="5889" y="809"/>
                  <a:pt x="6067" y="952"/>
                  <a:pt x="6228" y="1148"/>
                </a:cubicBezTo>
                <a:cubicBezTo>
                  <a:pt x="6728" y="1683"/>
                  <a:pt x="7084" y="2326"/>
                  <a:pt x="7370" y="2986"/>
                </a:cubicBezTo>
                <a:cubicBezTo>
                  <a:pt x="7638" y="3610"/>
                  <a:pt x="7798" y="4270"/>
                  <a:pt x="7977" y="4913"/>
                </a:cubicBezTo>
                <a:cubicBezTo>
                  <a:pt x="8030" y="5109"/>
                  <a:pt x="8030" y="5109"/>
                  <a:pt x="7834" y="5109"/>
                </a:cubicBezTo>
                <a:lnTo>
                  <a:pt x="7673" y="5109"/>
                </a:lnTo>
                <a:cubicBezTo>
                  <a:pt x="7548" y="4627"/>
                  <a:pt x="7406" y="4163"/>
                  <a:pt x="7263" y="3717"/>
                </a:cubicBezTo>
                <a:cubicBezTo>
                  <a:pt x="7174" y="3467"/>
                  <a:pt x="7084" y="3218"/>
                  <a:pt x="6995" y="2968"/>
                </a:cubicBezTo>
                <a:cubicBezTo>
                  <a:pt x="6977" y="2897"/>
                  <a:pt x="6942" y="2825"/>
                  <a:pt x="6924" y="2754"/>
                </a:cubicBezTo>
                <a:cubicBezTo>
                  <a:pt x="6906" y="2718"/>
                  <a:pt x="6870" y="2682"/>
                  <a:pt x="6817" y="2682"/>
                </a:cubicBezTo>
                <a:cubicBezTo>
                  <a:pt x="6763" y="2700"/>
                  <a:pt x="6745" y="2772"/>
                  <a:pt x="6763" y="2825"/>
                </a:cubicBezTo>
                <a:cubicBezTo>
                  <a:pt x="6817" y="3021"/>
                  <a:pt x="6870" y="3218"/>
                  <a:pt x="6942" y="3414"/>
                </a:cubicBezTo>
                <a:cubicBezTo>
                  <a:pt x="7120" y="3985"/>
                  <a:pt x="7316" y="4538"/>
                  <a:pt x="7477" y="5127"/>
                </a:cubicBezTo>
                <a:cubicBezTo>
                  <a:pt x="7459" y="5163"/>
                  <a:pt x="7423" y="5163"/>
                  <a:pt x="7388" y="5180"/>
                </a:cubicBezTo>
                <a:cubicBezTo>
                  <a:pt x="7342" y="5192"/>
                  <a:pt x="7309" y="5200"/>
                  <a:pt x="7284" y="5200"/>
                </a:cubicBezTo>
                <a:cubicBezTo>
                  <a:pt x="7230" y="5200"/>
                  <a:pt x="7210" y="5165"/>
                  <a:pt x="7174" y="5055"/>
                </a:cubicBezTo>
                <a:cubicBezTo>
                  <a:pt x="6995" y="4520"/>
                  <a:pt x="6835" y="3985"/>
                  <a:pt x="6620" y="3467"/>
                </a:cubicBezTo>
                <a:cubicBezTo>
                  <a:pt x="6513" y="3218"/>
                  <a:pt x="6389" y="2968"/>
                  <a:pt x="6264" y="2718"/>
                </a:cubicBezTo>
                <a:cubicBezTo>
                  <a:pt x="6246" y="2665"/>
                  <a:pt x="6228" y="2629"/>
                  <a:pt x="6192" y="2593"/>
                </a:cubicBezTo>
                <a:cubicBezTo>
                  <a:pt x="6179" y="2567"/>
                  <a:pt x="6157" y="2551"/>
                  <a:pt x="6131" y="2551"/>
                </a:cubicBezTo>
                <a:cubicBezTo>
                  <a:pt x="6122" y="2551"/>
                  <a:pt x="6113" y="2553"/>
                  <a:pt x="6103" y="2558"/>
                </a:cubicBezTo>
                <a:cubicBezTo>
                  <a:pt x="6067" y="2593"/>
                  <a:pt x="6050" y="2629"/>
                  <a:pt x="6067" y="2665"/>
                </a:cubicBezTo>
                <a:cubicBezTo>
                  <a:pt x="6085" y="2754"/>
                  <a:pt x="6121" y="2825"/>
                  <a:pt x="6157" y="2914"/>
                </a:cubicBezTo>
                <a:cubicBezTo>
                  <a:pt x="6389" y="3432"/>
                  <a:pt x="6603" y="3967"/>
                  <a:pt x="6799" y="4502"/>
                </a:cubicBezTo>
                <a:cubicBezTo>
                  <a:pt x="6870" y="4699"/>
                  <a:pt x="6942" y="4913"/>
                  <a:pt x="6995" y="5127"/>
                </a:cubicBezTo>
                <a:cubicBezTo>
                  <a:pt x="7013" y="5127"/>
                  <a:pt x="7013" y="5145"/>
                  <a:pt x="7013" y="5163"/>
                </a:cubicBezTo>
                <a:cubicBezTo>
                  <a:pt x="7031" y="5234"/>
                  <a:pt x="7031" y="5270"/>
                  <a:pt x="6959" y="5305"/>
                </a:cubicBezTo>
                <a:cubicBezTo>
                  <a:pt x="6948" y="5307"/>
                  <a:pt x="6938" y="5308"/>
                  <a:pt x="6929" y="5308"/>
                </a:cubicBezTo>
                <a:cubicBezTo>
                  <a:pt x="6856" y="5308"/>
                  <a:pt x="6868" y="5248"/>
                  <a:pt x="6852" y="5216"/>
                </a:cubicBezTo>
                <a:cubicBezTo>
                  <a:pt x="6692" y="4895"/>
                  <a:pt x="6549" y="4574"/>
                  <a:pt x="6389" y="4253"/>
                </a:cubicBezTo>
                <a:cubicBezTo>
                  <a:pt x="6192" y="3824"/>
                  <a:pt x="5960" y="3414"/>
                  <a:pt x="5782" y="2986"/>
                </a:cubicBezTo>
                <a:cubicBezTo>
                  <a:pt x="5568" y="2450"/>
                  <a:pt x="5389" y="1897"/>
                  <a:pt x="5318" y="1326"/>
                </a:cubicBezTo>
                <a:cubicBezTo>
                  <a:pt x="5300" y="1148"/>
                  <a:pt x="5336" y="987"/>
                  <a:pt x="5371" y="827"/>
                </a:cubicBezTo>
                <a:cubicBezTo>
                  <a:pt x="5397" y="727"/>
                  <a:pt x="5457" y="670"/>
                  <a:pt x="5540" y="670"/>
                </a:cubicBezTo>
                <a:close/>
                <a:moveTo>
                  <a:pt x="12180" y="2361"/>
                </a:moveTo>
                <a:cubicBezTo>
                  <a:pt x="12283" y="2361"/>
                  <a:pt x="12387" y="2380"/>
                  <a:pt x="12491" y="2415"/>
                </a:cubicBezTo>
                <a:cubicBezTo>
                  <a:pt x="12705" y="2468"/>
                  <a:pt x="12830" y="2629"/>
                  <a:pt x="12865" y="2843"/>
                </a:cubicBezTo>
                <a:cubicBezTo>
                  <a:pt x="12901" y="3039"/>
                  <a:pt x="12901" y="3218"/>
                  <a:pt x="12812" y="3396"/>
                </a:cubicBezTo>
                <a:cubicBezTo>
                  <a:pt x="12723" y="3628"/>
                  <a:pt x="12598" y="3842"/>
                  <a:pt x="12419" y="4021"/>
                </a:cubicBezTo>
                <a:cubicBezTo>
                  <a:pt x="11938" y="4538"/>
                  <a:pt x="11384" y="4984"/>
                  <a:pt x="10742" y="5305"/>
                </a:cubicBezTo>
                <a:cubicBezTo>
                  <a:pt x="10367" y="5484"/>
                  <a:pt x="9993" y="5680"/>
                  <a:pt x="9618" y="5894"/>
                </a:cubicBezTo>
                <a:cubicBezTo>
                  <a:pt x="9593" y="5907"/>
                  <a:pt x="9577" y="5919"/>
                  <a:pt x="9556" y="5919"/>
                </a:cubicBezTo>
                <a:cubicBezTo>
                  <a:pt x="9548" y="5919"/>
                  <a:pt x="9539" y="5917"/>
                  <a:pt x="9529" y="5912"/>
                </a:cubicBezTo>
                <a:cubicBezTo>
                  <a:pt x="9511" y="5876"/>
                  <a:pt x="9493" y="5841"/>
                  <a:pt x="9529" y="5805"/>
                </a:cubicBezTo>
                <a:cubicBezTo>
                  <a:pt x="9600" y="5734"/>
                  <a:pt x="9672" y="5680"/>
                  <a:pt x="9743" y="5609"/>
                </a:cubicBezTo>
                <a:cubicBezTo>
                  <a:pt x="10296" y="5145"/>
                  <a:pt x="10867" y="4681"/>
                  <a:pt x="11420" y="4217"/>
                </a:cubicBezTo>
                <a:cubicBezTo>
                  <a:pt x="11474" y="4163"/>
                  <a:pt x="11545" y="4092"/>
                  <a:pt x="11599" y="4038"/>
                </a:cubicBezTo>
                <a:cubicBezTo>
                  <a:pt x="11616" y="4003"/>
                  <a:pt x="11616" y="3967"/>
                  <a:pt x="11581" y="3931"/>
                </a:cubicBezTo>
                <a:cubicBezTo>
                  <a:pt x="11568" y="3919"/>
                  <a:pt x="11547" y="3906"/>
                  <a:pt x="11522" y="3906"/>
                </a:cubicBezTo>
                <a:cubicBezTo>
                  <a:pt x="11512" y="3906"/>
                  <a:pt x="11502" y="3908"/>
                  <a:pt x="11492" y="3914"/>
                </a:cubicBezTo>
                <a:cubicBezTo>
                  <a:pt x="11438" y="3949"/>
                  <a:pt x="11367" y="3985"/>
                  <a:pt x="11313" y="4021"/>
                </a:cubicBezTo>
                <a:cubicBezTo>
                  <a:pt x="10724" y="4520"/>
                  <a:pt x="10118" y="5002"/>
                  <a:pt x="9547" y="5502"/>
                </a:cubicBezTo>
                <a:cubicBezTo>
                  <a:pt x="9492" y="5542"/>
                  <a:pt x="9438" y="5645"/>
                  <a:pt x="9376" y="5645"/>
                </a:cubicBezTo>
                <a:cubicBezTo>
                  <a:pt x="9357" y="5645"/>
                  <a:pt x="9336" y="5634"/>
                  <a:pt x="9315" y="5609"/>
                </a:cubicBezTo>
                <a:cubicBezTo>
                  <a:pt x="9243" y="5537"/>
                  <a:pt x="9368" y="5466"/>
                  <a:pt x="9422" y="5412"/>
                </a:cubicBezTo>
                <a:cubicBezTo>
                  <a:pt x="9957" y="4770"/>
                  <a:pt x="10528" y="4163"/>
                  <a:pt x="11117" y="3592"/>
                </a:cubicBezTo>
                <a:cubicBezTo>
                  <a:pt x="11153" y="3539"/>
                  <a:pt x="11206" y="3485"/>
                  <a:pt x="11242" y="3432"/>
                </a:cubicBezTo>
                <a:cubicBezTo>
                  <a:pt x="11260" y="3396"/>
                  <a:pt x="11260" y="3360"/>
                  <a:pt x="11224" y="3325"/>
                </a:cubicBezTo>
                <a:cubicBezTo>
                  <a:pt x="11199" y="3312"/>
                  <a:pt x="11173" y="3300"/>
                  <a:pt x="11148" y="3300"/>
                </a:cubicBezTo>
                <a:cubicBezTo>
                  <a:pt x="11138" y="3300"/>
                  <a:pt x="11127" y="3302"/>
                  <a:pt x="11117" y="3307"/>
                </a:cubicBezTo>
                <a:cubicBezTo>
                  <a:pt x="11063" y="3360"/>
                  <a:pt x="10992" y="3396"/>
                  <a:pt x="10938" y="3450"/>
                </a:cubicBezTo>
                <a:cubicBezTo>
                  <a:pt x="10332" y="4074"/>
                  <a:pt x="9725" y="4699"/>
                  <a:pt x="9172" y="5359"/>
                </a:cubicBezTo>
                <a:cubicBezTo>
                  <a:pt x="9141" y="5390"/>
                  <a:pt x="9124" y="5434"/>
                  <a:pt x="9062" y="5434"/>
                </a:cubicBezTo>
                <a:cubicBezTo>
                  <a:pt x="9052" y="5434"/>
                  <a:pt x="9041" y="5433"/>
                  <a:pt x="9029" y="5430"/>
                </a:cubicBezTo>
                <a:cubicBezTo>
                  <a:pt x="9083" y="5216"/>
                  <a:pt x="9136" y="5002"/>
                  <a:pt x="9261" y="4806"/>
                </a:cubicBezTo>
                <a:cubicBezTo>
                  <a:pt x="9725" y="4146"/>
                  <a:pt x="10207" y="3503"/>
                  <a:pt x="10814" y="2986"/>
                </a:cubicBezTo>
                <a:cubicBezTo>
                  <a:pt x="11170" y="2682"/>
                  <a:pt x="11545" y="2450"/>
                  <a:pt x="12009" y="2379"/>
                </a:cubicBezTo>
                <a:cubicBezTo>
                  <a:pt x="12066" y="2366"/>
                  <a:pt x="12123" y="2361"/>
                  <a:pt x="12180" y="2361"/>
                </a:cubicBezTo>
                <a:close/>
                <a:moveTo>
                  <a:pt x="3018" y="3199"/>
                </a:moveTo>
                <a:cubicBezTo>
                  <a:pt x="3372" y="3199"/>
                  <a:pt x="3722" y="3272"/>
                  <a:pt x="4051" y="3450"/>
                </a:cubicBezTo>
                <a:cubicBezTo>
                  <a:pt x="4836" y="3860"/>
                  <a:pt x="5514" y="4395"/>
                  <a:pt x="6174" y="5002"/>
                </a:cubicBezTo>
                <a:cubicBezTo>
                  <a:pt x="6317" y="5145"/>
                  <a:pt x="6496" y="5270"/>
                  <a:pt x="6656" y="5412"/>
                </a:cubicBezTo>
                <a:cubicBezTo>
                  <a:pt x="6638" y="5430"/>
                  <a:pt x="6638" y="5448"/>
                  <a:pt x="6638" y="5448"/>
                </a:cubicBezTo>
                <a:cubicBezTo>
                  <a:pt x="6487" y="5555"/>
                  <a:pt x="6411" y="5609"/>
                  <a:pt x="6335" y="5609"/>
                </a:cubicBezTo>
                <a:cubicBezTo>
                  <a:pt x="6259" y="5609"/>
                  <a:pt x="6183" y="5555"/>
                  <a:pt x="6032" y="5448"/>
                </a:cubicBezTo>
                <a:cubicBezTo>
                  <a:pt x="5835" y="5323"/>
                  <a:pt x="5621" y="5180"/>
                  <a:pt x="5425" y="5055"/>
                </a:cubicBezTo>
                <a:cubicBezTo>
                  <a:pt x="5371" y="5020"/>
                  <a:pt x="5300" y="4984"/>
                  <a:pt x="5247" y="4966"/>
                </a:cubicBezTo>
                <a:cubicBezTo>
                  <a:pt x="5233" y="4962"/>
                  <a:pt x="5221" y="4960"/>
                  <a:pt x="5210" y="4960"/>
                </a:cubicBezTo>
                <a:cubicBezTo>
                  <a:pt x="5176" y="4960"/>
                  <a:pt x="5153" y="4980"/>
                  <a:pt x="5140" y="5020"/>
                </a:cubicBezTo>
                <a:cubicBezTo>
                  <a:pt x="5104" y="5055"/>
                  <a:pt x="5104" y="5109"/>
                  <a:pt x="5140" y="5145"/>
                </a:cubicBezTo>
                <a:cubicBezTo>
                  <a:pt x="5211" y="5198"/>
                  <a:pt x="5282" y="5252"/>
                  <a:pt x="5336" y="5287"/>
                </a:cubicBezTo>
                <a:cubicBezTo>
                  <a:pt x="5621" y="5466"/>
                  <a:pt x="5871" y="5644"/>
                  <a:pt x="6139" y="5841"/>
                </a:cubicBezTo>
                <a:cubicBezTo>
                  <a:pt x="6085" y="5948"/>
                  <a:pt x="6032" y="6037"/>
                  <a:pt x="5996" y="6144"/>
                </a:cubicBezTo>
                <a:cubicBezTo>
                  <a:pt x="5963" y="6199"/>
                  <a:pt x="5937" y="6220"/>
                  <a:pt x="5901" y="6220"/>
                </a:cubicBezTo>
                <a:cubicBezTo>
                  <a:pt x="5879" y="6220"/>
                  <a:pt x="5852" y="6211"/>
                  <a:pt x="5818" y="6197"/>
                </a:cubicBezTo>
                <a:cubicBezTo>
                  <a:pt x="5425" y="5965"/>
                  <a:pt x="5032" y="5734"/>
                  <a:pt x="4640" y="5519"/>
                </a:cubicBezTo>
                <a:cubicBezTo>
                  <a:pt x="4569" y="5484"/>
                  <a:pt x="4497" y="5448"/>
                  <a:pt x="4426" y="5412"/>
                </a:cubicBezTo>
                <a:cubicBezTo>
                  <a:pt x="4412" y="5408"/>
                  <a:pt x="4399" y="5406"/>
                  <a:pt x="4386" y="5406"/>
                </a:cubicBezTo>
                <a:cubicBezTo>
                  <a:pt x="4347" y="5406"/>
                  <a:pt x="4310" y="5426"/>
                  <a:pt x="4283" y="5466"/>
                </a:cubicBezTo>
                <a:cubicBezTo>
                  <a:pt x="4247" y="5519"/>
                  <a:pt x="4283" y="5573"/>
                  <a:pt x="4337" y="5591"/>
                </a:cubicBezTo>
                <a:cubicBezTo>
                  <a:pt x="4444" y="5680"/>
                  <a:pt x="4569" y="5751"/>
                  <a:pt x="4693" y="5823"/>
                </a:cubicBezTo>
                <a:cubicBezTo>
                  <a:pt x="5050" y="6019"/>
                  <a:pt x="5407" y="6215"/>
                  <a:pt x="5764" y="6412"/>
                </a:cubicBezTo>
                <a:cubicBezTo>
                  <a:pt x="5853" y="6465"/>
                  <a:pt x="5889" y="6536"/>
                  <a:pt x="5871" y="6643"/>
                </a:cubicBezTo>
                <a:cubicBezTo>
                  <a:pt x="5871" y="6733"/>
                  <a:pt x="5889" y="6840"/>
                  <a:pt x="5818" y="6929"/>
                </a:cubicBezTo>
                <a:cubicBezTo>
                  <a:pt x="5461" y="6822"/>
                  <a:pt x="5104" y="6697"/>
                  <a:pt x="4783" y="6536"/>
                </a:cubicBezTo>
                <a:cubicBezTo>
                  <a:pt x="4265" y="6304"/>
                  <a:pt x="3766" y="6037"/>
                  <a:pt x="3337" y="5662"/>
                </a:cubicBezTo>
                <a:cubicBezTo>
                  <a:pt x="2874" y="5234"/>
                  <a:pt x="2481" y="4734"/>
                  <a:pt x="2285" y="4110"/>
                </a:cubicBezTo>
                <a:cubicBezTo>
                  <a:pt x="2231" y="3967"/>
                  <a:pt x="2178" y="3807"/>
                  <a:pt x="2213" y="3646"/>
                </a:cubicBezTo>
                <a:cubicBezTo>
                  <a:pt x="2285" y="3396"/>
                  <a:pt x="2445" y="3253"/>
                  <a:pt x="2695" y="3218"/>
                </a:cubicBezTo>
                <a:cubicBezTo>
                  <a:pt x="2803" y="3205"/>
                  <a:pt x="2910" y="3199"/>
                  <a:pt x="3018" y="3199"/>
                </a:cubicBezTo>
                <a:close/>
                <a:moveTo>
                  <a:pt x="1391" y="5267"/>
                </a:moveTo>
                <a:cubicBezTo>
                  <a:pt x="1539" y="5267"/>
                  <a:pt x="1686" y="5286"/>
                  <a:pt x="1839" y="5305"/>
                </a:cubicBezTo>
                <a:cubicBezTo>
                  <a:pt x="2196" y="5341"/>
                  <a:pt x="2517" y="5466"/>
                  <a:pt x="2838" y="5573"/>
                </a:cubicBezTo>
                <a:cubicBezTo>
                  <a:pt x="2909" y="5609"/>
                  <a:pt x="2963" y="5626"/>
                  <a:pt x="3016" y="5680"/>
                </a:cubicBezTo>
                <a:cubicBezTo>
                  <a:pt x="3355" y="6037"/>
                  <a:pt x="3766" y="6304"/>
                  <a:pt x="4194" y="6536"/>
                </a:cubicBezTo>
                <a:cubicBezTo>
                  <a:pt x="4212" y="6554"/>
                  <a:pt x="4247" y="6572"/>
                  <a:pt x="4265" y="6590"/>
                </a:cubicBezTo>
                <a:cubicBezTo>
                  <a:pt x="4283" y="6590"/>
                  <a:pt x="4283" y="6608"/>
                  <a:pt x="4301" y="6626"/>
                </a:cubicBezTo>
                <a:cubicBezTo>
                  <a:pt x="3873" y="6501"/>
                  <a:pt x="3462" y="6394"/>
                  <a:pt x="3052" y="6269"/>
                </a:cubicBezTo>
                <a:cubicBezTo>
                  <a:pt x="2874" y="6215"/>
                  <a:pt x="2695" y="6180"/>
                  <a:pt x="2499" y="6144"/>
                </a:cubicBezTo>
                <a:cubicBezTo>
                  <a:pt x="2477" y="6137"/>
                  <a:pt x="2449" y="6129"/>
                  <a:pt x="2423" y="6129"/>
                </a:cubicBezTo>
                <a:cubicBezTo>
                  <a:pt x="2384" y="6129"/>
                  <a:pt x="2349" y="6145"/>
                  <a:pt x="2338" y="6197"/>
                </a:cubicBezTo>
                <a:cubicBezTo>
                  <a:pt x="2303" y="6304"/>
                  <a:pt x="2392" y="6304"/>
                  <a:pt x="2463" y="6340"/>
                </a:cubicBezTo>
                <a:cubicBezTo>
                  <a:pt x="2552" y="6358"/>
                  <a:pt x="2642" y="6394"/>
                  <a:pt x="2731" y="6412"/>
                </a:cubicBezTo>
                <a:cubicBezTo>
                  <a:pt x="3195" y="6554"/>
                  <a:pt x="3641" y="6679"/>
                  <a:pt x="4105" y="6822"/>
                </a:cubicBezTo>
                <a:cubicBezTo>
                  <a:pt x="4158" y="6840"/>
                  <a:pt x="4230" y="6840"/>
                  <a:pt x="4283" y="6893"/>
                </a:cubicBezTo>
                <a:cubicBezTo>
                  <a:pt x="3873" y="6965"/>
                  <a:pt x="3480" y="6965"/>
                  <a:pt x="3105" y="7090"/>
                </a:cubicBezTo>
                <a:cubicBezTo>
                  <a:pt x="3008" y="7114"/>
                  <a:pt x="2914" y="7126"/>
                  <a:pt x="2822" y="7126"/>
                </a:cubicBezTo>
                <a:cubicBezTo>
                  <a:pt x="2646" y="7126"/>
                  <a:pt x="2478" y="7082"/>
                  <a:pt x="2303" y="7000"/>
                </a:cubicBezTo>
                <a:cubicBezTo>
                  <a:pt x="1856" y="6786"/>
                  <a:pt x="1428" y="6590"/>
                  <a:pt x="1036" y="6287"/>
                </a:cubicBezTo>
                <a:cubicBezTo>
                  <a:pt x="947" y="6215"/>
                  <a:pt x="857" y="6144"/>
                  <a:pt x="786" y="6055"/>
                </a:cubicBezTo>
                <a:cubicBezTo>
                  <a:pt x="536" y="5751"/>
                  <a:pt x="625" y="5430"/>
                  <a:pt x="1000" y="5323"/>
                </a:cubicBezTo>
                <a:cubicBezTo>
                  <a:pt x="1133" y="5282"/>
                  <a:pt x="1262" y="5267"/>
                  <a:pt x="1391" y="5267"/>
                </a:cubicBezTo>
                <a:close/>
                <a:moveTo>
                  <a:pt x="14073" y="4669"/>
                </a:moveTo>
                <a:cubicBezTo>
                  <a:pt x="14443" y="4669"/>
                  <a:pt x="14805" y="4724"/>
                  <a:pt x="15167" y="4877"/>
                </a:cubicBezTo>
                <a:cubicBezTo>
                  <a:pt x="15506" y="5020"/>
                  <a:pt x="15738" y="5270"/>
                  <a:pt x="15774" y="5662"/>
                </a:cubicBezTo>
                <a:cubicBezTo>
                  <a:pt x="15792" y="5858"/>
                  <a:pt x="15738" y="6001"/>
                  <a:pt x="15613" y="6126"/>
                </a:cubicBezTo>
                <a:cubicBezTo>
                  <a:pt x="15292" y="6465"/>
                  <a:pt x="14899" y="6661"/>
                  <a:pt x="14471" y="6822"/>
                </a:cubicBezTo>
                <a:cubicBezTo>
                  <a:pt x="13847" y="7036"/>
                  <a:pt x="13204" y="7125"/>
                  <a:pt x="12562" y="7197"/>
                </a:cubicBezTo>
                <a:cubicBezTo>
                  <a:pt x="12269" y="7217"/>
                  <a:pt x="11971" y="7226"/>
                  <a:pt x="11673" y="7226"/>
                </a:cubicBezTo>
                <a:cubicBezTo>
                  <a:pt x="11462" y="7226"/>
                  <a:pt x="11252" y="7222"/>
                  <a:pt x="11045" y="7214"/>
                </a:cubicBezTo>
                <a:cubicBezTo>
                  <a:pt x="10706" y="7197"/>
                  <a:pt x="10367" y="7179"/>
                  <a:pt x="10011" y="7179"/>
                </a:cubicBezTo>
                <a:cubicBezTo>
                  <a:pt x="9921" y="7179"/>
                  <a:pt x="9832" y="7161"/>
                  <a:pt x="9850" y="7018"/>
                </a:cubicBezTo>
                <a:cubicBezTo>
                  <a:pt x="9850" y="6929"/>
                  <a:pt x="9868" y="6893"/>
                  <a:pt x="9975" y="6875"/>
                </a:cubicBezTo>
                <a:cubicBezTo>
                  <a:pt x="10118" y="6858"/>
                  <a:pt x="10260" y="6840"/>
                  <a:pt x="10421" y="6840"/>
                </a:cubicBezTo>
                <a:cubicBezTo>
                  <a:pt x="10938" y="6804"/>
                  <a:pt x="11456" y="6733"/>
                  <a:pt x="11973" y="6715"/>
                </a:cubicBezTo>
                <a:cubicBezTo>
                  <a:pt x="12062" y="6715"/>
                  <a:pt x="12134" y="6697"/>
                  <a:pt x="12205" y="6679"/>
                </a:cubicBezTo>
                <a:cubicBezTo>
                  <a:pt x="12241" y="6661"/>
                  <a:pt x="12259" y="6626"/>
                  <a:pt x="12259" y="6590"/>
                </a:cubicBezTo>
                <a:cubicBezTo>
                  <a:pt x="12259" y="6554"/>
                  <a:pt x="12223" y="6519"/>
                  <a:pt x="12187" y="6519"/>
                </a:cubicBezTo>
                <a:cubicBezTo>
                  <a:pt x="12134" y="6501"/>
                  <a:pt x="12062" y="6501"/>
                  <a:pt x="12009" y="6501"/>
                </a:cubicBezTo>
                <a:cubicBezTo>
                  <a:pt x="11563" y="6519"/>
                  <a:pt x="11117" y="6572"/>
                  <a:pt x="10671" y="6608"/>
                </a:cubicBezTo>
                <a:cubicBezTo>
                  <a:pt x="10454" y="6622"/>
                  <a:pt x="10238" y="6648"/>
                  <a:pt x="10012" y="6648"/>
                </a:cubicBezTo>
                <a:cubicBezTo>
                  <a:pt x="9958" y="6648"/>
                  <a:pt x="9905" y="6647"/>
                  <a:pt x="9850" y="6643"/>
                </a:cubicBezTo>
                <a:cubicBezTo>
                  <a:pt x="9850" y="6572"/>
                  <a:pt x="9904" y="6590"/>
                  <a:pt x="9939" y="6572"/>
                </a:cubicBezTo>
                <a:cubicBezTo>
                  <a:pt x="10635" y="6322"/>
                  <a:pt x="11349" y="6055"/>
                  <a:pt x="12080" y="5912"/>
                </a:cubicBezTo>
                <a:cubicBezTo>
                  <a:pt x="12259" y="5876"/>
                  <a:pt x="12419" y="5841"/>
                  <a:pt x="12598" y="5823"/>
                </a:cubicBezTo>
                <a:cubicBezTo>
                  <a:pt x="12669" y="5823"/>
                  <a:pt x="12741" y="5805"/>
                  <a:pt x="12812" y="5787"/>
                </a:cubicBezTo>
                <a:cubicBezTo>
                  <a:pt x="12865" y="5769"/>
                  <a:pt x="12883" y="5734"/>
                  <a:pt x="12883" y="5680"/>
                </a:cubicBezTo>
                <a:cubicBezTo>
                  <a:pt x="12883" y="5626"/>
                  <a:pt x="12830" y="5609"/>
                  <a:pt x="12794" y="5609"/>
                </a:cubicBezTo>
                <a:cubicBezTo>
                  <a:pt x="12705" y="5609"/>
                  <a:pt x="12616" y="5609"/>
                  <a:pt x="12526" y="5626"/>
                </a:cubicBezTo>
                <a:cubicBezTo>
                  <a:pt x="11634" y="5751"/>
                  <a:pt x="10778" y="6019"/>
                  <a:pt x="9957" y="6340"/>
                </a:cubicBezTo>
                <a:cubicBezTo>
                  <a:pt x="9921" y="6358"/>
                  <a:pt x="9886" y="6358"/>
                  <a:pt x="9868" y="6376"/>
                </a:cubicBezTo>
                <a:cubicBezTo>
                  <a:pt x="9840" y="6387"/>
                  <a:pt x="9817" y="6393"/>
                  <a:pt x="9798" y="6393"/>
                </a:cubicBezTo>
                <a:cubicBezTo>
                  <a:pt x="9758" y="6393"/>
                  <a:pt x="9737" y="6365"/>
                  <a:pt x="9725" y="6304"/>
                </a:cubicBezTo>
                <a:cubicBezTo>
                  <a:pt x="9707" y="6251"/>
                  <a:pt x="9654" y="6197"/>
                  <a:pt x="9672" y="6126"/>
                </a:cubicBezTo>
                <a:cubicBezTo>
                  <a:pt x="10064" y="5983"/>
                  <a:pt x="10421" y="5787"/>
                  <a:pt x="10778" y="5591"/>
                </a:cubicBezTo>
                <a:cubicBezTo>
                  <a:pt x="11723" y="5127"/>
                  <a:pt x="12687" y="4770"/>
                  <a:pt x="13758" y="4681"/>
                </a:cubicBezTo>
                <a:cubicBezTo>
                  <a:pt x="13863" y="4673"/>
                  <a:pt x="13968" y="4669"/>
                  <a:pt x="14073" y="4669"/>
                </a:cubicBezTo>
                <a:close/>
                <a:moveTo>
                  <a:pt x="7948" y="5357"/>
                </a:moveTo>
                <a:cubicBezTo>
                  <a:pt x="8253" y="5357"/>
                  <a:pt x="8548" y="5424"/>
                  <a:pt x="8833" y="5573"/>
                </a:cubicBezTo>
                <a:cubicBezTo>
                  <a:pt x="9101" y="5716"/>
                  <a:pt x="9315" y="5912"/>
                  <a:pt x="9440" y="6180"/>
                </a:cubicBezTo>
                <a:cubicBezTo>
                  <a:pt x="9743" y="6822"/>
                  <a:pt x="9672" y="7429"/>
                  <a:pt x="9368" y="8035"/>
                </a:cubicBezTo>
                <a:cubicBezTo>
                  <a:pt x="9243" y="8285"/>
                  <a:pt x="9047" y="8446"/>
                  <a:pt x="8797" y="8517"/>
                </a:cubicBezTo>
                <a:cubicBezTo>
                  <a:pt x="8447" y="8634"/>
                  <a:pt x="8087" y="8713"/>
                  <a:pt x="7717" y="8713"/>
                </a:cubicBezTo>
                <a:cubicBezTo>
                  <a:pt x="7579" y="8713"/>
                  <a:pt x="7439" y="8702"/>
                  <a:pt x="7299" y="8678"/>
                </a:cubicBezTo>
                <a:cubicBezTo>
                  <a:pt x="6710" y="8570"/>
                  <a:pt x="6264" y="8107"/>
                  <a:pt x="6157" y="7518"/>
                </a:cubicBezTo>
                <a:cubicBezTo>
                  <a:pt x="6139" y="7339"/>
                  <a:pt x="6103" y="7179"/>
                  <a:pt x="6121" y="7018"/>
                </a:cubicBezTo>
                <a:cubicBezTo>
                  <a:pt x="6103" y="6822"/>
                  <a:pt x="6139" y="6626"/>
                  <a:pt x="6157" y="6429"/>
                </a:cubicBezTo>
                <a:cubicBezTo>
                  <a:pt x="6192" y="6197"/>
                  <a:pt x="6317" y="5983"/>
                  <a:pt x="6513" y="5823"/>
                </a:cubicBezTo>
                <a:cubicBezTo>
                  <a:pt x="6835" y="5555"/>
                  <a:pt x="7245" y="5412"/>
                  <a:pt x="7655" y="5377"/>
                </a:cubicBezTo>
                <a:cubicBezTo>
                  <a:pt x="7754" y="5364"/>
                  <a:pt x="7852" y="5357"/>
                  <a:pt x="7948" y="5357"/>
                </a:cubicBezTo>
                <a:close/>
                <a:moveTo>
                  <a:pt x="4890" y="7143"/>
                </a:moveTo>
                <a:cubicBezTo>
                  <a:pt x="5140" y="7143"/>
                  <a:pt x="5389" y="7179"/>
                  <a:pt x="5639" y="7197"/>
                </a:cubicBezTo>
                <a:cubicBezTo>
                  <a:pt x="5675" y="7197"/>
                  <a:pt x="5711" y="7214"/>
                  <a:pt x="5728" y="7214"/>
                </a:cubicBezTo>
                <a:cubicBezTo>
                  <a:pt x="5800" y="7214"/>
                  <a:pt x="5853" y="7232"/>
                  <a:pt x="5853" y="7304"/>
                </a:cubicBezTo>
                <a:cubicBezTo>
                  <a:pt x="5853" y="7411"/>
                  <a:pt x="5800" y="7411"/>
                  <a:pt x="5746" y="7411"/>
                </a:cubicBezTo>
                <a:cubicBezTo>
                  <a:pt x="5532" y="7464"/>
                  <a:pt x="5336" y="7500"/>
                  <a:pt x="5122" y="7536"/>
                </a:cubicBezTo>
                <a:cubicBezTo>
                  <a:pt x="4676" y="7643"/>
                  <a:pt x="4212" y="7732"/>
                  <a:pt x="3766" y="7821"/>
                </a:cubicBezTo>
                <a:cubicBezTo>
                  <a:pt x="3623" y="7857"/>
                  <a:pt x="3587" y="7892"/>
                  <a:pt x="3641" y="7982"/>
                </a:cubicBezTo>
                <a:cubicBezTo>
                  <a:pt x="3661" y="8031"/>
                  <a:pt x="3686" y="8042"/>
                  <a:pt x="3714" y="8042"/>
                </a:cubicBezTo>
                <a:cubicBezTo>
                  <a:pt x="3736" y="8042"/>
                  <a:pt x="3760" y="8035"/>
                  <a:pt x="3784" y="8035"/>
                </a:cubicBezTo>
                <a:cubicBezTo>
                  <a:pt x="4033" y="7982"/>
                  <a:pt x="4265" y="7928"/>
                  <a:pt x="4515" y="7875"/>
                </a:cubicBezTo>
                <a:cubicBezTo>
                  <a:pt x="4872" y="7803"/>
                  <a:pt x="5247" y="7714"/>
                  <a:pt x="5603" y="7643"/>
                </a:cubicBezTo>
                <a:cubicBezTo>
                  <a:pt x="5675" y="7625"/>
                  <a:pt x="5728" y="7625"/>
                  <a:pt x="5782" y="7607"/>
                </a:cubicBezTo>
                <a:cubicBezTo>
                  <a:pt x="5803" y="7603"/>
                  <a:pt x="5820" y="7601"/>
                  <a:pt x="5834" y="7601"/>
                </a:cubicBezTo>
                <a:cubicBezTo>
                  <a:pt x="5881" y="7601"/>
                  <a:pt x="5897" y="7624"/>
                  <a:pt x="5925" y="7678"/>
                </a:cubicBezTo>
                <a:cubicBezTo>
                  <a:pt x="5942" y="7768"/>
                  <a:pt x="5871" y="7768"/>
                  <a:pt x="5835" y="7785"/>
                </a:cubicBezTo>
                <a:cubicBezTo>
                  <a:pt x="5514" y="7875"/>
                  <a:pt x="5211" y="7946"/>
                  <a:pt x="4890" y="8035"/>
                </a:cubicBezTo>
                <a:cubicBezTo>
                  <a:pt x="4301" y="8178"/>
                  <a:pt x="3712" y="8356"/>
                  <a:pt x="3123" y="8553"/>
                </a:cubicBezTo>
                <a:cubicBezTo>
                  <a:pt x="3159" y="8682"/>
                  <a:pt x="3171" y="8734"/>
                  <a:pt x="3226" y="8734"/>
                </a:cubicBezTo>
                <a:cubicBezTo>
                  <a:pt x="3254" y="8734"/>
                  <a:pt x="3294" y="8720"/>
                  <a:pt x="3355" y="8695"/>
                </a:cubicBezTo>
                <a:cubicBezTo>
                  <a:pt x="4105" y="8446"/>
                  <a:pt x="4872" y="8249"/>
                  <a:pt x="5639" y="8035"/>
                </a:cubicBezTo>
                <a:cubicBezTo>
                  <a:pt x="5711" y="8017"/>
                  <a:pt x="5782" y="8017"/>
                  <a:pt x="5853" y="7982"/>
                </a:cubicBezTo>
                <a:cubicBezTo>
                  <a:pt x="5886" y="7971"/>
                  <a:pt x="5913" y="7965"/>
                  <a:pt x="5937" y="7965"/>
                </a:cubicBezTo>
                <a:cubicBezTo>
                  <a:pt x="5993" y="7965"/>
                  <a:pt x="6030" y="7996"/>
                  <a:pt x="6067" y="8071"/>
                </a:cubicBezTo>
                <a:cubicBezTo>
                  <a:pt x="6121" y="8196"/>
                  <a:pt x="5996" y="8214"/>
                  <a:pt x="5942" y="8231"/>
                </a:cubicBezTo>
                <a:cubicBezTo>
                  <a:pt x="5514" y="8463"/>
                  <a:pt x="5068" y="8660"/>
                  <a:pt x="4604" y="8802"/>
                </a:cubicBezTo>
                <a:cubicBezTo>
                  <a:pt x="3766" y="9088"/>
                  <a:pt x="2909" y="9284"/>
                  <a:pt x="2035" y="9356"/>
                </a:cubicBezTo>
                <a:cubicBezTo>
                  <a:pt x="1891" y="9372"/>
                  <a:pt x="1750" y="9380"/>
                  <a:pt x="1609" y="9380"/>
                </a:cubicBezTo>
                <a:cubicBezTo>
                  <a:pt x="1437" y="9380"/>
                  <a:pt x="1266" y="9367"/>
                  <a:pt x="1089" y="9338"/>
                </a:cubicBezTo>
                <a:cubicBezTo>
                  <a:pt x="964" y="9320"/>
                  <a:pt x="822" y="9284"/>
                  <a:pt x="697" y="9231"/>
                </a:cubicBezTo>
                <a:cubicBezTo>
                  <a:pt x="340" y="9070"/>
                  <a:pt x="269" y="8749"/>
                  <a:pt x="536" y="8463"/>
                </a:cubicBezTo>
                <a:cubicBezTo>
                  <a:pt x="804" y="8178"/>
                  <a:pt x="1143" y="7982"/>
                  <a:pt x="1500" y="7821"/>
                </a:cubicBezTo>
                <a:cubicBezTo>
                  <a:pt x="2213" y="7500"/>
                  <a:pt x="2981" y="7339"/>
                  <a:pt x="3766" y="7232"/>
                </a:cubicBezTo>
                <a:cubicBezTo>
                  <a:pt x="4140" y="7179"/>
                  <a:pt x="4515" y="7143"/>
                  <a:pt x="4890" y="7143"/>
                </a:cubicBezTo>
                <a:close/>
                <a:moveTo>
                  <a:pt x="9850" y="7536"/>
                </a:moveTo>
                <a:cubicBezTo>
                  <a:pt x="9921" y="7536"/>
                  <a:pt x="9993" y="7536"/>
                  <a:pt x="10082" y="7553"/>
                </a:cubicBezTo>
                <a:cubicBezTo>
                  <a:pt x="10724" y="7696"/>
                  <a:pt x="11367" y="7928"/>
                  <a:pt x="12009" y="8142"/>
                </a:cubicBezTo>
                <a:cubicBezTo>
                  <a:pt x="12509" y="8321"/>
                  <a:pt x="12990" y="8517"/>
                  <a:pt x="13419" y="8820"/>
                </a:cubicBezTo>
                <a:cubicBezTo>
                  <a:pt x="13633" y="8981"/>
                  <a:pt x="13829" y="9141"/>
                  <a:pt x="13972" y="9373"/>
                </a:cubicBezTo>
                <a:cubicBezTo>
                  <a:pt x="14043" y="9480"/>
                  <a:pt x="14079" y="9605"/>
                  <a:pt x="14079" y="9730"/>
                </a:cubicBezTo>
                <a:cubicBezTo>
                  <a:pt x="14095" y="9940"/>
                  <a:pt x="13979" y="10092"/>
                  <a:pt x="13692" y="10092"/>
                </a:cubicBezTo>
                <a:cubicBezTo>
                  <a:pt x="13662" y="10092"/>
                  <a:pt x="13630" y="10090"/>
                  <a:pt x="13597" y="10087"/>
                </a:cubicBezTo>
                <a:cubicBezTo>
                  <a:pt x="13347" y="10069"/>
                  <a:pt x="13097" y="9998"/>
                  <a:pt x="12865" y="9909"/>
                </a:cubicBezTo>
                <a:cubicBezTo>
                  <a:pt x="12384" y="9730"/>
                  <a:pt x="11902" y="9498"/>
                  <a:pt x="11456" y="9248"/>
                </a:cubicBezTo>
                <a:cubicBezTo>
                  <a:pt x="10867" y="8909"/>
                  <a:pt x="10260" y="8588"/>
                  <a:pt x="9725" y="8160"/>
                </a:cubicBezTo>
                <a:cubicBezTo>
                  <a:pt x="9672" y="8124"/>
                  <a:pt x="9582" y="8107"/>
                  <a:pt x="9636" y="8000"/>
                </a:cubicBezTo>
                <a:cubicBezTo>
                  <a:pt x="9674" y="7897"/>
                  <a:pt x="9694" y="7859"/>
                  <a:pt x="9762" y="7859"/>
                </a:cubicBezTo>
                <a:cubicBezTo>
                  <a:pt x="9789" y="7859"/>
                  <a:pt x="9823" y="7865"/>
                  <a:pt x="9868" y="7875"/>
                </a:cubicBezTo>
                <a:cubicBezTo>
                  <a:pt x="10367" y="8035"/>
                  <a:pt x="10885" y="8196"/>
                  <a:pt x="11367" y="8410"/>
                </a:cubicBezTo>
                <a:cubicBezTo>
                  <a:pt x="11420" y="8446"/>
                  <a:pt x="11492" y="8463"/>
                  <a:pt x="11563" y="8481"/>
                </a:cubicBezTo>
                <a:cubicBezTo>
                  <a:pt x="11569" y="8485"/>
                  <a:pt x="11576" y="8486"/>
                  <a:pt x="11582" y="8486"/>
                </a:cubicBezTo>
                <a:cubicBezTo>
                  <a:pt x="11611" y="8486"/>
                  <a:pt x="11638" y="8457"/>
                  <a:pt x="11652" y="8428"/>
                </a:cubicBezTo>
                <a:cubicBezTo>
                  <a:pt x="11670" y="8392"/>
                  <a:pt x="11652" y="8356"/>
                  <a:pt x="11616" y="8339"/>
                </a:cubicBezTo>
                <a:cubicBezTo>
                  <a:pt x="11563" y="8303"/>
                  <a:pt x="11509" y="8267"/>
                  <a:pt x="11456" y="8231"/>
                </a:cubicBezTo>
                <a:cubicBezTo>
                  <a:pt x="10956" y="8017"/>
                  <a:pt x="10457" y="7839"/>
                  <a:pt x="9957" y="7696"/>
                </a:cubicBezTo>
                <a:cubicBezTo>
                  <a:pt x="9921" y="7678"/>
                  <a:pt x="9868" y="7678"/>
                  <a:pt x="9832" y="7661"/>
                </a:cubicBezTo>
                <a:cubicBezTo>
                  <a:pt x="9796" y="7661"/>
                  <a:pt x="9761" y="7643"/>
                  <a:pt x="9779" y="7589"/>
                </a:cubicBezTo>
                <a:cubicBezTo>
                  <a:pt x="9779" y="7553"/>
                  <a:pt x="9814" y="7536"/>
                  <a:pt x="9850" y="7536"/>
                </a:cubicBezTo>
                <a:close/>
                <a:moveTo>
                  <a:pt x="6193" y="8404"/>
                </a:moveTo>
                <a:cubicBezTo>
                  <a:pt x="6274" y="8404"/>
                  <a:pt x="6349" y="8447"/>
                  <a:pt x="6424" y="8535"/>
                </a:cubicBezTo>
                <a:cubicBezTo>
                  <a:pt x="6121" y="8731"/>
                  <a:pt x="5853" y="8892"/>
                  <a:pt x="5586" y="9088"/>
                </a:cubicBezTo>
                <a:cubicBezTo>
                  <a:pt x="4801" y="9659"/>
                  <a:pt x="3998" y="10158"/>
                  <a:pt x="3123" y="10587"/>
                </a:cubicBezTo>
                <a:cubicBezTo>
                  <a:pt x="2802" y="10747"/>
                  <a:pt x="2445" y="10890"/>
                  <a:pt x="2088" y="10926"/>
                </a:cubicBezTo>
                <a:cubicBezTo>
                  <a:pt x="2071" y="10944"/>
                  <a:pt x="2035" y="10944"/>
                  <a:pt x="2017" y="10944"/>
                </a:cubicBezTo>
                <a:cubicBezTo>
                  <a:pt x="1971" y="10951"/>
                  <a:pt x="1928" y="10955"/>
                  <a:pt x="1890" y="10955"/>
                </a:cubicBezTo>
                <a:cubicBezTo>
                  <a:pt x="1648" y="10955"/>
                  <a:pt x="1565" y="10810"/>
                  <a:pt x="1642" y="10533"/>
                </a:cubicBezTo>
                <a:cubicBezTo>
                  <a:pt x="1732" y="10230"/>
                  <a:pt x="1946" y="10034"/>
                  <a:pt x="2142" y="9819"/>
                </a:cubicBezTo>
                <a:cubicBezTo>
                  <a:pt x="2178" y="9784"/>
                  <a:pt x="2213" y="9766"/>
                  <a:pt x="2249" y="9730"/>
                </a:cubicBezTo>
                <a:cubicBezTo>
                  <a:pt x="2392" y="9605"/>
                  <a:pt x="2552" y="9534"/>
                  <a:pt x="2749" y="9498"/>
                </a:cubicBezTo>
                <a:cubicBezTo>
                  <a:pt x="3837" y="9338"/>
                  <a:pt x="4872" y="9017"/>
                  <a:pt x="5871" y="8535"/>
                </a:cubicBezTo>
                <a:cubicBezTo>
                  <a:pt x="5942" y="8499"/>
                  <a:pt x="6014" y="8463"/>
                  <a:pt x="6085" y="8428"/>
                </a:cubicBezTo>
                <a:cubicBezTo>
                  <a:pt x="6123" y="8412"/>
                  <a:pt x="6159" y="8404"/>
                  <a:pt x="6193" y="8404"/>
                </a:cubicBezTo>
                <a:close/>
                <a:moveTo>
                  <a:pt x="9480" y="8296"/>
                </a:moveTo>
                <a:cubicBezTo>
                  <a:pt x="9515" y="8296"/>
                  <a:pt x="9563" y="8335"/>
                  <a:pt x="9672" y="8428"/>
                </a:cubicBezTo>
                <a:cubicBezTo>
                  <a:pt x="10582" y="9213"/>
                  <a:pt x="11420" y="10087"/>
                  <a:pt x="12045" y="11122"/>
                </a:cubicBezTo>
                <a:cubicBezTo>
                  <a:pt x="12241" y="11407"/>
                  <a:pt x="12384" y="11711"/>
                  <a:pt x="12437" y="12068"/>
                </a:cubicBezTo>
                <a:cubicBezTo>
                  <a:pt x="12505" y="12494"/>
                  <a:pt x="12248" y="12675"/>
                  <a:pt x="11961" y="12675"/>
                </a:cubicBezTo>
                <a:cubicBezTo>
                  <a:pt x="11947" y="12675"/>
                  <a:pt x="11933" y="12675"/>
                  <a:pt x="11920" y="12674"/>
                </a:cubicBezTo>
                <a:cubicBezTo>
                  <a:pt x="11616" y="12656"/>
                  <a:pt x="11331" y="12549"/>
                  <a:pt x="11063" y="12389"/>
                </a:cubicBezTo>
                <a:cubicBezTo>
                  <a:pt x="10189" y="11907"/>
                  <a:pt x="9547" y="11175"/>
                  <a:pt x="9047" y="10337"/>
                </a:cubicBezTo>
                <a:cubicBezTo>
                  <a:pt x="8797" y="9909"/>
                  <a:pt x="8583" y="9463"/>
                  <a:pt x="8387" y="9017"/>
                </a:cubicBezTo>
                <a:cubicBezTo>
                  <a:pt x="8369" y="8963"/>
                  <a:pt x="8316" y="8909"/>
                  <a:pt x="8387" y="8856"/>
                </a:cubicBezTo>
                <a:cubicBezTo>
                  <a:pt x="8411" y="8844"/>
                  <a:pt x="8440" y="8838"/>
                  <a:pt x="8471" y="8838"/>
                </a:cubicBezTo>
                <a:cubicBezTo>
                  <a:pt x="8532" y="8838"/>
                  <a:pt x="8595" y="8862"/>
                  <a:pt x="8619" y="8909"/>
                </a:cubicBezTo>
                <a:cubicBezTo>
                  <a:pt x="8922" y="9445"/>
                  <a:pt x="9350" y="9891"/>
                  <a:pt x="9582" y="10462"/>
                </a:cubicBezTo>
                <a:cubicBezTo>
                  <a:pt x="9618" y="10533"/>
                  <a:pt x="9672" y="10587"/>
                  <a:pt x="9707" y="10640"/>
                </a:cubicBezTo>
                <a:cubicBezTo>
                  <a:pt x="9720" y="10666"/>
                  <a:pt x="9743" y="10683"/>
                  <a:pt x="9775" y="10683"/>
                </a:cubicBezTo>
                <a:cubicBezTo>
                  <a:pt x="9787" y="10683"/>
                  <a:pt x="9800" y="10681"/>
                  <a:pt x="9814" y="10676"/>
                </a:cubicBezTo>
                <a:cubicBezTo>
                  <a:pt x="9850" y="10658"/>
                  <a:pt x="9850" y="10622"/>
                  <a:pt x="9850" y="10587"/>
                </a:cubicBezTo>
                <a:cubicBezTo>
                  <a:pt x="9850" y="10515"/>
                  <a:pt x="9814" y="10480"/>
                  <a:pt x="9796" y="10426"/>
                </a:cubicBezTo>
                <a:cubicBezTo>
                  <a:pt x="9582" y="9998"/>
                  <a:pt x="9350" y="9587"/>
                  <a:pt x="9065" y="9213"/>
                </a:cubicBezTo>
                <a:cubicBezTo>
                  <a:pt x="8994" y="9124"/>
                  <a:pt x="8922" y="9034"/>
                  <a:pt x="8869" y="8927"/>
                </a:cubicBezTo>
                <a:cubicBezTo>
                  <a:pt x="8833" y="8874"/>
                  <a:pt x="8744" y="8820"/>
                  <a:pt x="8833" y="8749"/>
                </a:cubicBezTo>
                <a:cubicBezTo>
                  <a:pt x="8899" y="8702"/>
                  <a:pt x="8955" y="8680"/>
                  <a:pt x="9006" y="8680"/>
                </a:cubicBezTo>
                <a:cubicBezTo>
                  <a:pt x="9052" y="8680"/>
                  <a:pt x="9094" y="8697"/>
                  <a:pt x="9136" y="8731"/>
                </a:cubicBezTo>
                <a:cubicBezTo>
                  <a:pt x="9386" y="8981"/>
                  <a:pt x="9654" y="9213"/>
                  <a:pt x="9868" y="9463"/>
                </a:cubicBezTo>
                <a:cubicBezTo>
                  <a:pt x="9909" y="9503"/>
                  <a:pt x="9950" y="9576"/>
                  <a:pt x="9998" y="9576"/>
                </a:cubicBezTo>
                <a:cubicBezTo>
                  <a:pt x="10014" y="9576"/>
                  <a:pt x="10029" y="9569"/>
                  <a:pt x="10046" y="9552"/>
                </a:cubicBezTo>
                <a:cubicBezTo>
                  <a:pt x="10118" y="9480"/>
                  <a:pt x="10064" y="9409"/>
                  <a:pt x="10011" y="9356"/>
                </a:cubicBezTo>
                <a:cubicBezTo>
                  <a:pt x="9886" y="9177"/>
                  <a:pt x="9743" y="9034"/>
                  <a:pt x="9582" y="8892"/>
                </a:cubicBezTo>
                <a:cubicBezTo>
                  <a:pt x="9493" y="8785"/>
                  <a:pt x="9386" y="8695"/>
                  <a:pt x="9297" y="8606"/>
                </a:cubicBezTo>
                <a:cubicBezTo>
                  <a:pt x="9243" y="8553"/>
                  <a:pt x="9243" y="8517"/>
                  <a:pt x="9297" y="8463"/>
                </a:cubicBezTo>
                <a:cubicBezTo>
                  <a:pt x="9408" y="8362"/>
                  <a:pt x="9433" y="8296"/>
                  <a:pt x="9480" y="8296"/>
                </a:cubicBezTo>
                <a:close/>
                <a:moveTo>
                  <a:pt x="6604" y="8692"/>
                </a:moveTo>
                <a:cubicBezTo>
                  <a:pt x="6613" y="8692"/>
                  <a:pt x="6624" y="8693"/>
                  <a:pt x="6635" y="8695"/>
                </a:cubicBezTo>
                <a:lnTo>
                  <a:pt x="6635" y="8695"/>
                </a:lnTo>
                <a:cubicBezTo>
                  <a:pt x="6613" y="8789"/>
                  <a:pt x="6546" y="8823"/>
                  <a:pt x="6496" y="8874"/>
                </a:cubicBezTo>
                <a:cubicBezTo>
                  <a:pt x="5942" y="9445"/>
                  <a:pt x="5425" y="10034"/>
                  <a:pt x="4890" y="10640"/>
                </a:cubicBezTo>
                <a:cubicBezTo>
                  <a:pt x="4854" y="10694"/>
                  <a:pt x="4747" y="10765"/>
                  <a:pt x="4836" y="10836"/>
                </a:cubicBezTo>
                <a:cubicBezTo>
                  <a:pt x="4854" y="10859"/>
                  <a:pt x="4872" y="10868"/>
                  <a:pt x="4889" y="10868"/>
                </a:cubicBezTo>
                <a:cubicBezTo>
                  <a:pt x="4942" y="10868"/>
                  <a:pt x="4992" y="10787"/>
                  <a:pt x="5032" y="10747"/>
                </a:cubicBezTo>
                <a:cubicBezTo>
                  <a:pt x="5300" y="10462"/>
                  <a:pt x="5568" y="10158"/>
                  <a:pt x="5853" y="9855"/>
                </a:cubicBezTo>
                <a:cubicBezTo>
                  <a:pt x="6157" y="9516"/>
                  <a:pt x="6478" y="9177"/>
                  <a:pt x="6799" y="8874"/>
                </a:cubicBezTo>
                <a:cubicBezTo>
                  <a:pt x="6812" y="8849"/>
                  <a:pt x="6833" y="8823"/>
                  <a:pt x="6864" y="8823"/>
                </a:cubicBezTo>
                <a:cubicBezTo>
                  <a:pt x="6876" y="8823"/>
                  <a:pt x="6890" y="8828"/>
                  <a:pt x="6906" y="8838"/>
                </a:cubicBezTo>
                <a:cubicBezTo>
                  <a:pt x="6906" y="8909"/>
                  <a:pt x="6835" y="8981"/>
                  <a:pt x="6799" y="9034"/>
                </a:cubicBezTo>
                <a:cubicBezTo>
                  <a:pt x="6174" y="9837"/>
                  <a:pt x="5639" y="10676"/>
                  <a:pt x="5086" y="11514"/>
                </a:cubicBezTo>
                <a:cubicBezTo>
                  <a:pt x="5032" y="11586"/>
                  <a:pt x="4997" y="11639"/>
                  <a:pt x="4979" y="11711"/>
                </a:cubicBezTo>
                <a:cubicBezTo>
                  <a:pt x="4979" y="11764"/>
                  <a:pt x="4979" y="11800"/>
                  <a:pt x="5032" y="11836"/>
                </a:cubicBezTo>
                <a:cubicBezTo>
                  <a:pt x="5042" y="11840"/>
                  <a:pt x="5052" y="11843"/>
                  <a:pt x="5061" y="11843"/>
                </a:cubicBezTo>
                <a:cubicBezTo>
                  <a:pt x="5087" y="11843"/>
                  <a:pt x="5113" y="11826"/>
                  <a:pt x="5140" y="11800"/>
                </a:cubicBezTo>
                <a:cubicBezTo>
                  <a:pt x="5175" y="11764"/>
                  <a:pt x="5211" y="11693"/>
                  <a:pt x="5247" y="11639"/>
                </a:cubicBezTo>
                <a:cubicBezTo>
                  <a:pt x="5764" y="10872"/>
                  <a:pt x="6246" y="10105"/>
                  <a:pt x="6781" y="9356"/>
                </a:cubicBezTo>
                <a:cubicBezTo>
                  <a:pt x="6906" y="9195"/>
                  <a:pt x="6995" y="9017"/>
                  <a:pt x="7191" y="8892"/>
                </a:cubicBezTo>
                <a:lnTo>
                  <a:pt x="7191" y="8892"/>
                </a:lnTo>
                <a:cubicBezTo>
                  <a:pt x="7156" y="9088"/>
                  <a:pt x="7084" y="9248"/>
                  <a:pt x="7013" y="9391"/>
                </a:cubicBezTo>
                <a:cubicBezTo>
                  <a:pt x="6817" y="9891"/>
                  <a:pt x="6549" y="10373"/>
                  <a:pt x="6299" y="10854"/>
                </a:cubicBezTo>
                <a:cubicBezTo>
                  <a:pt x="6139" y="11193"/>
                  <a:pt x="5960" y="11514"/>
                  <a:pt x="5746" y="11818"/>
                </a:cubicBezTo>
                <a:cubicBezTo>
                  <a:pt x="5354" y="12371"/>
                  <a:pt x="4854" y="12817"/>
                  <a:pt x="4230" y="13085"/>
                </a:cubicBezTo>
                <a:cubicBezTo>
                  <a:pt x="4064" y="13158"/>
                  <a:pt x="3894" y="13198"/>
                  <a:pt x="3724" y="13198"/>
                </a:cubicBezTo>
                <a:cubicBezTo>
                  <a:pt x="3564" y="13198"/>
                  <a:pt x="3404" y="13163"/>
                  <a:pt x="3248" y="13085"/>
                </a:cubicBezTo>
                <a:cubicBezTo>
                  <a:pt x="2891" y="12906"/>
                  <a:pt x="2749" y="12585"/>
                  <a:pt x="2909" y="12193"/>
                </a:cubicBezTo>
                <a:cubicBezTo>
                  <a:pt x="3052" y="11800"/>
                  <a:pt x="3266" y="11479"/>
                  <a:pt x="3534" y="11175"/>
                </a:cubicBezTo>
                <a:cubicBezTo>
                  <a:pt x="4140" y="10515"/>
                  <a:pt x="4818" y="9891"/>
                  <a:pt x="5586" y="9391"/>
                </a:cubicBezTo>
                <a:cubicBezTo>
                  <a:pt x="5889" y="9177"/>
                  <a:pt x="6174" y="8963"/>
                  <a:pt x="6478" y="8749"/>
                </a:cubicBezTo>
                <a:cubicBezTo>
                  <a:pt x="6508" y="8734"/>
                  <a:pt x="6539" y="8692"/>
                  <a:pt x="6604" y="8692"/>
                </a:cubicBezTo>
                <a:close/>
                <a:moveTo>
                  <a:pt x="7869" y="8927"/>
                </a:moveTo>
                <a:cubicBezTo>
                  <a:pt x="7905" y="8927"/>
                  <a:pt x="7941" y="8927"/>
                  <a:pt x="7959" y="8945"/>
                </a:cubicBezTo>
                <a:cubicBezTo>
                  <a:pt x="7977" y="8963"/>
                  <a:pt x="7977" y="9017"/>
                  <a:pt x="7994" y="9052"/>
                </a:cubicBezTo>
                <a:cubicBezTo>
                  <a:pt x="8066" y="9320"/>
                  <a:pt x="8084" y="9587"/>
                  <a:pt x="8137" y="9873"/>
                </a:cubicBezTo>
                <a:cubicBezTo>
                  <a:pt x="8226" y="10551"/>
                  <a:pt x="8316" y="11229"/>
                  <a:pt x="8316" y="11925"/>
                </a:cubicBezTo>
                <a:cubicBezTo>
                  <a:pt x="8316" y="12353"/>
                  <a:pt x="8298" y="12781"/>
                  <a:pt x="8173" y="13192"/>
                </a:cubicBezTo>
                <a:cubicBezTo>
                  <a:pt x="8084" y="13513"/>
                  <a:pt x="7923" y="13781"/>
                  <a:pt x="7584" y="13923"/>
                </a:cubicBezTo>
                <a:cubicBezTo>
                  <a:pt x="7515" y="13948"/>
                  <a:pt x="7457" y="13962"/>
                  <a:pt x="7405" y="13962"/>
                </a:cubicBezTo>
                <a:cubicBezTo>
                  <a:pt x="7308" y="13962"/>
                  <a:pt x="7231" y="13914"/>
                  <a:pt x="7138" y="13798"/>
                </a:cubicBezTo>
                <a:cubicBezTo>
                  <a:pt x="6924" y="13513"/>
                  <a:pt x="6817" y="13192"/>
                  <a:pt x="6745" y="12835"/>
                </a:cubicBezTo>
                <a:cubicBezTo>
                  <a:pt x="6603" y="12193"/>
                  <a:pt x="6656" y="11550"/>
                  <a:pt x="6817" y="10908"/>
                </a:cubicBezTo>
                <a:cubicBezTo>
                  <a:pt x="6959" y="10283"/>
                  <a:pt x="7138" y="9677"/>
                  <a:pt x="7406" y="9088"/>
                </a:cubicBezTo>
                <a:cubicBezTo>
                  <a:pt x="7423" y="9034"/>
                  <a:pt x="7441" y="8981"/>
                  <a:pt x="7513" y="8945"/>
                </a:cubicBezTo>
                <a:cubicBezTo>
                  <a:pt x="7566" y="8999"/>
                  <a:pt x="7548" y="9052"/>
                  <a:pt x="7548" y="9106"/>
                </a:cubicBezTo>
                <a:cubicBezTo>
                  <a:pt x="7548" y="9587"/>
                  <a:pt x="7566" y="10069"/>
                  <a:pt x="7548" y="10533"/>
                </a:cubicBezTo>
                <a:cubicBezTo>
                  <a:pt x="7530" y="10819"/>
                  <a:pt x="7495" y="11104"/>
                  <a:pt x="7459" y="11390"/>
                </a:cubicBezTo>
                <a:cubicBezTo>
                  <a:pt x="7459" y="11425"/>
                  <a:pt x="7459" y="11443"/>
                  <a:pt x="7459" y="11479"/>
                </a:cubicBezTo>
                <a:cubicBezTo>
                  <a:pt x="7459" y="11550"/>
                  <a:pt x="7477" y="11604"/>
                  <a:pt x="7548" y="11604"/>
                </a:cubicBezTo>
                <a:cubicBezTo>
                  <a:pt x="7558" y="11606"/>
                  <a:pt x="7566" y="11607"/>
                  <a:pt x="7575" y="11607"/>
                </a:cubicBezTo>
                <a:cubicBezTo>
                  <a:pt x="7629" y="11607"/>
                  <a:pt x="7658" y="11559"/>
                  <a:pt x="7673" y="11497"/>
                </a:cubicBezTo>
                <a:cubicBezTo>
                  <a:pt x="7691" y="11372"/>
                  <a:pt x="7709" y="11247"/>
                  <a:pt x="7727" y="11122"/>
                </a:cubicBezTo>
                <a:cubicBezTo>
                  <a:pt x="7798" y="10426"/>
                  <a:pt x="7852" y="9730"/>
                  <a:pt x="7834" y="9034"/>
                </a:cubicBezTo>
                <a:cubicBezTo>
                  <a:pt x="7834" y="8999"/>
                  <a:pt x="7798" y="8945"/>
                  <a:pt x="7869" y="8927"/>
                </a:cubicBezTo>
                <a:close/>
                <a:moveTo>
                  <a:pt x="3070" y="14441"/>
                </a:moveTo>
                <a:cubicBezTo>
                  <a:pt x="3712" y="15226"/>
                  <a:pt x="4337" y="16029"/>
                  <a:pt x="4729" y="16974"/>
                </a:cubicBezTo>
                <a:cubicBezTo>
                  <a:pt x="4708" y="16985"/>
                  <a:pt x="4689" y="16989"/>
                  <a:pt x="4671" y="16989"/>
                </a:cubicBezTo>
                <a:cubicBezTo>
                  <a:pt x="4628" y="16989"/>
                  <a:pt x="4594" y="16964"/>
                  <a:pt x="4569" y="16939"/>
                </a:cubicBezTo>
                <a:cubicBezTo>
                  <a:pt x="4015" y="16653"/>
                  <a:pt x="3587" y="16243"/>
                  <a:pt x="3355" y="15654"/>
                </a:cubicBezTo>
                <a:cubicBezTo>
                  <a:pt x="3195" y="15261"/>
                  <a:pt x="3088" y="14869"/>
                  <a:pt x="3070" y="14441"/>
                </a:cubicBezTo>
                <a:close/>
                <a:moveTo>
                  <a:pt x="6538" y="17620"/>
                </a:moveTo>
                <a:cubicBezTo>
                  <a:pt x="6711" y="17620"/>
                  <a:pt x="6880" y="17636"/>
                  <a:pt x="7031" y="17670"/>
                </a:cubicBezTo>
                <a:cubicBezTo>
                  <a:pt x="6786" y="17980"/>
                  <a:pt x="6542" y="18230"/>
                  <a:pt x="6161" y="18230"/>
                </a:cubicBezTo>
                <a:cubicBezTo>
                  <a:pt x="6125" y="18230"/>
                  <a:pt x="6088" y="18228"/>
                  <a:pt x="6050" y="18223"/>
                </a:cubicBezTo>
                <a:cubicBezTo>
                  <a:pt x="5746" y="18188"/>
                  <a:pt x="5443" y="18134"/>
                  <a:pt x="5175" y="17991"/>
                </a:cubicBezTo>
                <a:cubicBezTo>
                  <a:pt x="5405" y="17775"/>
                  <a:pt x="5994" y="17620"/>
                  <a:pt x="6538" y="17620"/>
                </a:cubicBezTo>
                <a:close/>
                <a:moveTo>
                  <a:pt x="10597" y="18046"/>
                </a:moveTo>
                <a:cubicBezTo>
                  <a:pt x="10643" y="18046"/>
                  <a:pt x="10694" y="18087"/>
                  <a:pt x="10760" y="18170"/>
                </a:cubicBezTo>
                <a:cubicBezTo>
                  <a:pt x="10903" y="18313"/>
                  <a:pt x="10992" y="18473"/>
                  <a:pt x="11081" y="18652"/>
                </a:cubicBezTo>
                <a:cubicBezTo>
                  <a:pt x="11224" y="18991"/>
                  <a:pt x="11331" y="19330"/>
                  <a:pt x="11384" y="19686"/>
                </a:cubicBezTo>
                <a:cubicBezTo>
                  <a:pt x="11492" y="20364"/>
                  <a:pt x="11599" y="21025"/>
                  <a:pt x="11688" y="21685"/>
                </a:cubicBezTo>
                <a:cubicBezTo>
                  <a:pt x="11706" y="21863"/>
                  <a:pt x="11688" y="22042"/>
                  <a:pt x="11688" y="22238"/>
                </a:cubicBezTo>
                <a:cubicBezTo>
                  <a:pt x="11599" y="22077"/>
                  <a:pt x="11599" y="21917"/>
                  <a:pt x="11581" y="21774"/>
                </a:cubicBezTo>
                <a:cubicBezTo>
                  <a:pt x="11509" y="21453"/>
                  <a:pt x="11474" y="21132"/>
                  <a:pt x="11384" y="20828"/>
                </a:cubicBezTo>
                <a:cubicBezTo>
                  <a:pt x="11367" y="20775"/>
                  <a:pt x="11367" y="20721"/>
                  <a:pt x="11349" y="20686"/>
                </a:cubicBezTo>
                <a:cubicBezTo>
                  <a:pt x="11334" y="20642"/>
                  <a:pt x="11307" y="20610"/>
                  <a:pt x="11268" y="20610"/>
                </a:cubicBezTo>
                <a:cubicBezTo>
                  <a:pt x="11260" y="20610"/>
                  <a:pt x="11251" y="20611"/>
                  <a:pt x="11242" y="20614"/>
                </a:cubicBezTo>
                <a:cubicBezTo>
                  <a:pt x="11188" y="20614"/>
                  <a:pt x="11170" y="20668"/>
                  <a:pt x="11170" y="20721"/>
                </a:cubicBezTo>
                <a:cubicBezTo>
                  <a:pt x="11188" y="20846"/>
                  <a:pt x="11206" y="20971"/>
                  <a:pt x="11224" y="21096"/>
                </a:cubicBezTo>
                <a:cubicBezTo>
                  <a:pt x="11295" y="21417"/>
                  <a:pt x="11367" y="21756"/>
                  <a:pt x="11420" y="22077"/>
                </a:cubicBezTo>
                <a:cubicBezTo>
                  <a:pt x="11438" y="22167"/>
                  <a:pt x="11456" y="22238"/>
                  <a:pt x="11402" y="22327"/>
                </a:cubicBezTo>
                <a:cubicBezTo>
                  <a:pt x="11313" y="22274"/>
                  <a:pt x="11313" y="22184"/>
                  <a:pt x="11295" y="22113"/>
                </a:cubicBezTo>
                <a:cubicBezTo>
                  <a:pt x="11170" y="21560"/>
                  <a:pt x="11063" y="21007"/>
                  <a:pt x="10974" y="20436"/>
                </a:cubicBezTo>
                <a:cubicBezTo>
                  <a:pt x="10957" y="20352"/>
                  <a:pt x="10972" y="20220"/>
                  <a:pt x="10884" y="20220"/>
                </a:cubicBezTo>
                <a:cubicBezTo>
                  <a:pt x="10879" y="20220"/>
                  <a:pt x="10873" y="20221"/>
                  <a:pt x="10867" y="20222"/>
                </a:cubicBezTo>
                <a:cubicBezTo>
                  <a:pt x="10742" y="20240"/>
                  <a:pt x="10814" y="20382"/>
                  <a:pt x="10814" y="20471"/>
                </a:cubicBezTo>
                <a:cubicBezTo>
                  <a:pt x="10921" y="21078"/>
                  <a:pt x="11028" y="21667"/>
                  <a:pt x="11135" y="22256"/>
                </a:cubicBezTo>
                <a:cubicBezTo>
                  <a:pt x="11028" y="22167"/>
                  <a:pt x="10974" y="22042"/>
                  <a:pt x="10921" y="21899"/>
                </a:cubicBezTo>
                <a:cubicBezTo>
                  <a:pt x="10599" y="21203"/>
                  <a:pt x="10421" y="20454"/>
                  <a:pt x="10350" y="19669"/>
                </a:cubicBezTo>
                <a:cubicBezTo>
                  <a:pt x="10296" y="19294"/>
                  <a:pt x="10278" y="18901"/>
                  <a:pt x="10350" y="18509"/>
                </a:cubicBezTo>
                <a:cubicBezTo>
                  <a:pt x="10367" y="18402"/>
                  <a:pt x="10403" y="18313"/>
                  <a:pt x="10439" y="18205"/>
                </a:cubicBezTo>
                <a:cubicBezTo>
                  <a:pt x="10496" y="18100"/>
                  <a:pt x="10543" y="18046"/>
                  <a:pt x="10597" y="18046"/>
                </a:cubicBezTo>
                <a:close/>
                <a:moveTo>
                  <a:pt x="14127" y="18982"/>
                </a:moveTo>
                <a:cubicBezTo>
                  <a:pt x="14271" y="18982"/>
                  <a:pt x="14368" y="19065"/>
                  <a:pt x="14436" y="19240"/>
                </a:cubicBezTo>
                <a:cubicBezTo>
                  <a:pt x="14525" y="19419"/>
                  <a:pt x="14471" y="19615"/>
                  <a:pt x="14418" y="19811"/>
                </a:cubicBezTo>
                <a:cubicBezTo>
                  <a:pt x="14329" y="20168"/>
                  <a:pt x="14132" y="20489"/>
                  <a:pt x="13936" y="20810"/>
                </a:cubicBezTo>
                <a:cubicBezTo>
                  <a:pt x="13597" y="21346"/>
                  <a:pt x="13240" y="21881"/>
                  <a:pt x="12901" y="22434"/>
                </a:cubicBezTo>
                <a:cubicBezTo>
                  <a:pt x="12901" y="22452"/>
                  <a:pt x="12883" y="22452"/>
                  <a:pt x="12865" y="22470"/>
                </a:cubicBezTo>
                <a:cubicBezTo>
                  <a:pt x="12990" y="22131"/>
                  <a:pt x="13169" y="21810"/>
                  <a:pt x="13347" y="21471"/>
                </a:cubicBezTo>
                <a:cubicBezTo>
                  <a:pt x="13365" y="21417"/>
                  <a:pt x="13472" y="21328"/>
                  <a:pt x="13365" y="21257"/>
                </a:cubicBezTo>
                <a:cubicBezTo>
                  <a:pt x="13344" y="21248"/>
                  <a:pt x="13326" y="21244"/>
                  <a:pt x="13310" y="21244"/>
                </a:cubicBezTo>
                <a:cubicBezTo>
                  <a:pt x="13234" y="21244"/>
                  <a:pt x="13216" y="21340"/>
                  <a:pt x="13187" y="21399"/>
                </a:cubicBezTo>
                <a:cubicBezTo>
                  <a:pt x="13026" y="21685"/>
                  <a:pt x="12883" y="21970"/>
                  <a:pt x="12723" y="22256"/>
                </a:cubicBezTo>
                <a:cubicBezTo>
                  <a:pt x="12705" y="22309"/>
                  <a:pt x="12669" y="22363"/>
                  <a:pt x="12633" y="22434"/>
                </a:cubicBezTo>
                <a:cubicBezTo>
                  <a:pt x="12611" y="22468"/>
                  <a:pt x="12588" y="22481"/>
                  <a:pt x="12566" y="22481"/>
                </a:cubicBezTo>
                <a:cubicBezTo>
                  <a:pt x="12553" y="22481"/>
                  <a:pt x="12539" y="22476"/>
                  <a:pt x="12526" y="22470"/>
                </a:cubicBezTo>
                <a:cubicBezTo>
                  <a:pt x="12455" y="22434"/>
                  <a:pt x="12473" y="22398"/>
                  <a:pt x="12491" y="22363"/>
                </a:cubicBezTo>
                <a:cubicBezTo>
                  <a:pt x="12580" y="22095"/>
                  <a:pt x="12687" y="21828"/>
                  <a:pt x="12794" y="21560"/>
                </a:cubicBezTo>
                <a:cubicBezTo>
                  <a:pt x="12830" y="21471"/>
                  <a:pt x="12865" y="21399"/>
                  <a:pt x="12901" y="21310"/>
                </a:cubicBezTo>
                <a:cubicBezTo>
                  <a:pt x="12919" y="21239"/>
                  <a:pt x="12901" y="21203"/>
                  <a:pt x="12848" y="21185"/>
                </a:cubicBezTo>
                <a:cubicBezTo>
                  <a:pt x="12833" y="21175"/>
                  <a:pt x="12819" y="21171"/>
                  <a:pt x="12807" y="21171"/>
                </a:cubicBezTo>
                <a:cubicBezTo>
                  <a:pt x="12776" y="21171"/>
                  <a:pt x="12753" y="21200"/>
                  <a:pt x="12741" y="21239"/>
                </a:cubicBezTo>
                <a:cubicBezTo>
                  <a:pt x="12687" y="21310"/>
                  <a:pt x="12633" y="21399"/>
                  <a:pt x="12598" y="21488"/>
                </a:cubicBezTo>
                <a:cubicBezTo>
                  <a:pt x="12509" y="21720"/>
                  <a:pt x="12419" y="21935"/>
                  <a:pt x="12330" y="22167"/>
                </a:cubicBezTo>
                <a:cubicBezTo>
                  <a:pt x="12281" y="22290"/>
                  <a:pt x="12266" y="22328"/>
                  <a:pt x="12184" y="22328"/>
                </a:cubicBezTo>
                <a:cubicBezTo>
                  <a:pt x="12148" y="22328"/>
                  <a:pt x="12098" y="22320"/>
                  <a:pt x="12027" y="22309"/>
                </a:cubicBezTo>
                <a:cubicBezTo>
                  <a:pt x="12098" y="22167"/>
                  <a:pt x="12187" y="22006"/>
                  <a:pt x="12241" y="21863"/>
                </a:cubicBezTo>
                <a:cubicBezTo>
                  <a:pt x="12526" y="21274"/>
                  <a:pt x="12794" y="20686"/>
                  <a:pt x="13097" y="20097"/>
                </a:cubicBezTo>
                <a:cubicBezTo>
                  <a:pt x="13222" y="19847"/>
                  <a:pt x="13365" y="19597"/>
                  <a:pt x="13526" y="19365"/>
                </a:cubicBezTo>
                <a:cubicBezTo>
                  <a:pt x="13633" y="19205"/>
                  <a:pt x="13775" y="19080"/>
                  <a:pt x="13972" y="19008"/>
                </a:cubicBezTo>
                <a:cubicBezTo>
                  <a:pt x="14029" y="18991"/>
                  <a:pt x="14080" y="18982"/>
                  <a:pt x="14127" y="18982"/>
                </a:cubicBezTo>
                <a:close/>
                <a:moveTo>
                  <a:pt x="2142" y="21292"/>
                </a:moveTo>
                <a:cubicBezTo>
                  <a:pt x="2677" y="21703"/>
                  <a:pt x="3195" y="22149"/>
                  <a:pt x="3659" y="22630"/>
                </a:cubicBezTo>
                <a:cubicBezTo>
                  <a:pt x="3635" y="22678"/>
                  <a:pt x="3603" y="22686"/>
                  <a:pt x="3569" y="22686"/>
                </a:cubicBezTo>
                <a:cubicBezTo>
                  <a:pt x="3552" y="22686"/>
                  <a:pt x="3534" y="22684"/>
                  <a:pt x="3516" y="22684"/>
                </a:cubicBezTo>
                <a:cubicBezTo>
                  <a:pt x="3088" y="22666"/>
                  <a:pt x="2677" y="22559"/>
                  <a:pt x="2320" y="22291"/>
                </a:cubicBezTo>
                <a:cubicBezTo>
                  <a:pt x="2071" y="22077"/>
                  <a:pt x="1946" y="21703"/>
                  <a:pt x="2053" y="21399"/>
                </a:cubicBezTo>
                <a:cubicBezTo>
                  <a:pt x="2071" y="21364"/>
                  <a:pt x="2088" y="21328"/>
                  <a:pt x="2142" y="21292"/>
                </a:cubicBezTo>
                <a:close/>
                <a:moveTo>
                  <a:pt x="7727" y="19796"/>
                </a:moveTo>
                <a:cubicBezTo>
                  <a:pt x="7938" y="19796"/>
                  <a:pt x="8143" y="19848"/>
                  <a:pt x="8333" y="19972"/>
                </a:cubicBezTo>
                <a:cubicBezTo>
                  <a:pt x="8619" y="20150"/>
                  <a:pt x="8869" y="20364"/>
                  <a:pt x="9118" y="20579"/>
                </a:cubicBezTo>
                <a:cubicBezTo>
                  <a:pt x="9547" y="20989"/>
                  <a:pt x="9939" y="21435"/>
                  <a:pt x="10278" y="21917"/>
                </a:cubicBezTo>
                <a:cubicBezTo>
                  <a:pt x="10436" y="22145"/>
                  <a:pt x="10612" y="22357"/>
                  <a:pt x="10805" y="22568"/>
                </a:cubicBezTo>
                <a:lnTo>
                  <a:pt x="10805" y="22568"/>
                </a:lnTo>
                <a:cubicBezTo>
                  <a:pt x="10775" y="22598"/>
                  <a:pt x="10758" y="22614"/>
                  <a:pt x="10742" y="22630"/>
                </a:cubicBezTo>
                <a:cubicBezTo>
                  <a:pt x="10703" y="22677"/>
                  <a:pt x="10671" y="22696"/>
                  <a:pt x="10642" y="22696"/>
                </a:cubicBezTo>
                <a:cubicBezTo>
                  <a:pt x="10603" y="22696"/>
                  <a:pt x="10568" y="22663"/>
                  <a:pt x="10528" y="22613"/>
                </a:cubicBezTo>
                <a:cubicBezTo>
                  <a:pt x="10243" y="22291"/>
                  <a:pt x="9975" y="21970"/>
                  <a:pt x="9689" y="21631"/>
                </a:cubicBezTo>
                <a:cubicBezTo>
                  <a:pt x="9636" y="21578"/>
                  <a:pt x="9582" y="21524"/>
                  <a:pt x="9529" y="21488"/>
                </a:cubicBezTo>
                <a:cubicBezTo>
                  <a:pt x="9504" y="21463"/>
                  <a:pt x="9469" y="21438"/>
                  <a:pt x="9433" y="21438"/>
                </a:cubicBezTo>
                <a:cubicBezTo>
                  <a:pt x="9417" y="21438"/>
                  <a:pt x="9402" y="21442"/>
                  <a:pt x="9386" y="21453"/>
                </a:cubicBezTo>
                <a:cubicBezTo>
                  <a:pt x="9333" y="21506"/>
                  <a:pt x="9368" y="21560"/>
                  <a:pt x="9404" y="21596"/>
                </a:cubicBezTo>
                <a:cubicBezTo>
                  <a:pt x="9547" y="21756"/>
                  <a:pt x="9689" y="21899"/>
                  <a:pt x="9814" y="22059"/>
                </a:cubicBezTo>
                <a:cubicBezTo>
                  <a:pt x="10028" y="22291"/>
                  <a:pt x="10225" y="22541"/>
                  <a:pt x="10421" y="22773"/>
                </a:cubicBezTo>
                <a:cubicBezTo>
                  <a:pt x="10457" y="22809"/>
                  <a:pt x="10492" y="22862"/>
                  <a:pt x="10457" y="22916"/>
                </a:cubicBezTo>
                <a:cubicBezTo>
                  <a:pt x="10385" y="22987"/>
                  <a:pt x="10350" y="23076"/>
                  <a:pt x="10260" y="23112"/>
                </a:cubicBezTo>
                <a:cubicBezTo>
                  <a:pt x="10257" y="23116"/>
                  <a:pt x="10252" y="23117"/>
                  <a:pt x="10247" y="23117"/>
                </a:cubicBezTo>
                <a:cubicBezTo>
                  <a:pt x="10223" y="23117"/>
                  <a:pt x="10186" y="23091"/>
                  <a:pt x="10171" y="23076"/>
                </a:cubicBezTo>
                <a:cubicBezTo>
                  <a:pt x="9261" y="22613"/>
                  <a:pt x="8423" y="22059"/>
                  <a:pt x="7709" y="21310"/>
                </a:cubicBezTo>
                <a:cubicBezTo>
                  <a:pt x="7530" y="21096"/>
                  <a:pt x="7352" y="20882"/>
                  <a:pt x="7227" y="20632"/>
                </a:cubicBezTo>
                <a:cubicBezTo>
                  <a:pt x="7174" y="20507"/>
                  <a:pt x="7120" y="20382"/>
                  <a:pt x="7102" y="20257"/>
                </a:cubicBezTo>
                <a:cubicBezTo>
                  <a:pt x="7084" y="20043"/>
                  <a:pt x="7138" y="19918"/>
                  <a:pt x="7352" y="19847"/>
                </a:cubicBezTo>
                <a:cubicBezTo>
                  <a:pt x="7478" y="19814"/>
                  <a:pt x="7603" y="19796"/>
                  <a:pt x="7727" y="19796"/>
                </a:cubicBezTo>
                <a:close/>
                <a:moveTo>
                  <a:pt x="15839" y="20878"/>
                </a:moveTo>
                <a:cubicBezTo>
                  <a:pt x="15876" y="20878"/>
                  <a:pt x="15914" y="20879"/>
                  <a:pt x="15952" y="20882"/>
                </a:cubicBezTo>
                <a:cubicBezTo>
                  <a:pt x="16148" y="20900"/>
                  <a:pt x="16345" y="20918"/>
                  <a:pt x="16434" y="21114"/>
                </a:cubicBezTo>
                <a:cubicBezTo>
                  <a:pt x="16541" y="21310"/>
                  <a:pt x="16452" y="21488"/>
                  <a:pt x="16345" y="21649"/>
                </a:cubicBezTo>
                <a:cubicBezTo>
                  <a:pt x="15988" y="22202"/>
                  <a:pt x="15488" y="22613"/>
                  <a:pt x="14899" y="22898"/>
                </a:cubicBezTo>
                <a:cubicBezTo>
                  <a:pt x="14436" y="23130"/>
                  <a:pt x="13972" y="23344"/>
                  <a:pt x="13472" y="23505"/>
                </a:cubicBezTo>
                <a:cubicBezTo>
                  <a:pt x="13436" y="23505"/>
                  <a:pt x="13401" y="23523"/>
                  <a:pt x="13365" y="23523"/>
                </a:cubicBezTo>
                <a:cubicBezTo>
                  <a:pt x="13276" y="23326"/>
                  <a:pt x="13311" y="23166"/>
                  <a:pt x="13472" y="23041"/>
                </a:cubicBezTo>
                <a:cubicBezTo>
                  <a:pt x="13615" y="22952"/>
                  <a:pt x="13775" y="22862"/>
                  <a:pt x="13918" y="22755"/>
                </a:cubicBezTo>
                <a:cubicBezTo>
                  <a:pt x="13954" y="22737"/>
                  <a:pt x="13989" y="22702"/>
                  <a:pt x="14025" y="22684"/>
                </a:cubicBezTo>
                <a:cubicBezTo>
                  <a:pt x="14043" y="22648"/>
                  <a:pt x="14061" y="22613"/>
                  <a:pt x="14043" y="22577"/>
                </a:cubicBezTo>
                <a:cubicBezTo>
                  <a:pt x="14022" y="22556"/>
                  <a:pt x="14001" y="22547"/>
                  <a:pt x="13980" y="22547"/>
                </a:cubicBezTo>
                <a:cubicBezTo>
                  <a:pt x="13966" y="22547"/>
                  <a:pt x="13951" y="22552"/>
                  <a:pt x="13936" y="22559"/>
                </a:cubicBezTo>
                <a:cubicBezTo>
                  <a:pt x="13865" y="22577"/>
                  <a:pt x="13811" y="22613"/>
                  <a:pt x="13758" y="22648"/>
                </a:cubicBezTo>
                <a:cubicBezTo>
                  <a:pt x="13543" y="22791"/>
                  <a:pt x="13347" y="22934"/>
                  <a:pt x="13133" y="23041"/>
                </a:cubicBezTo>
                <a:cubicBezTo>
                  <a:pt x="13080" y="23023"/>
                  <a:pt x="13062" y="22987"/>
                  <a:pt x="13044" y="22969"/>
                </a:cubicBezTo>
                <a:cubicBezTo>
                  <a:pt x="12937" y="22880"/>
                  <a:pt x="12972" y="22809"/>
                  <a:pt x="13044" y="22720"/>
                </a:cubicBezTo>
                <a:cubicBezTo>
                  <a:pt x="13258" y="22523"/>
                  <a:pt x="13454" y="22327"/>
                  <a:pt x="13686" y="22131"/>
                </a:cubicBezTo>
                <a:cubicBezTo>
                  <a:pt x="14007" y="21863"/>
                  <a:pt x="14329" y="21560"/>
                  <a:pt x="14685" y="21310"/>
                </a:cubicBezTo>
                <a:cubicBezTo>
                  <a:pt x="15030" y="21064"/>
                  <a:pt x="15406" y="20878"/>
                  <a:pt x="15839" y="20878"/>
                </a:cubicBezTo>
                <a:close/>
                <a:moveTo>
                  <a:pt x="7013" y="22541"/>
                </a:moveTo>
                <a:lnTo>
                  <a:pt x="7013" y="22559"/>
                </a:lnTo>
                <a:cubicBezTo>
                  <a:pt x="7691" y="22559"/>
                  <a:pt x="8333" y="22720"/>
                  <a:pt x="8958" y="22969"/>
                </a:cubicBezTo>
                <a:cubicBezTo>
                  <a:pt x="9297" y="23094"/>
                  <a:pt x="9636" y="23201"/>
                  <a:pt x="9975" y="23326"/>
                </a:cubicBezTo>
                <a:cubicBezTo>
                  <a:pt x="10082" y="23362"/>
                  <a:pt x="10118" y="23433"/>
                  <a:pt x="10082" y="23540"/>
                </a:cubicBezTo>
                <a:cubicBezTo>
                  <a:pt x="10082" y="23558"/>
                  <a:pt x="10082" y="23594"/>
                  <a:pt x="10064" y="23612"/>
                </a:cubicBezTo>
                <a:cubicBezTo>
                  <a:pt x="10064" y="23673"/>
                  <a:pt x="10039" y="23692"/>
                  <a:pt x="9999" y="23692"/>
                </a:cubicBezTo>
                <a:cubicBezTo>
                  <a:pt x="9982" y="23692"/>
                  <a:pt x="9961" y="23689"/>
                  <a:pt x="9939" y="23683"/>
                </a:cubicBezTo>
                <a:cubicBezTo>
                  <a:pt x="9636" y="23612"/>
                  <a:pt x="9315" y="23540"/>
                  <a:pt x="9011" y="23469"/>
                </a:cubicBezTo>
                <a:cubicBezTo>
                  <a:pt x="8869" y="23451"/>
                  <a:pt x="8726" y="23415"/>
                  <a:pt x="8583" y="23380"/>
                </a:cubicBezTo>
                <a:cubicBezTo>
                  <a:pt x="8559" y="23374"/>
                  <a:pt x="8536" y="23370"/>
                  <a:pt x="8514" y="23370"/>
                </a:cubicBezTo>
                <a:cubicBezTo>
                  <a:pt x="8470" y="23370"/>
                  <a:pt x="8434" y="23386"/>
                  <a:pt x="8423" y="23433"/>
                </a:cubicBezTo>
                <a:cubicBezTo>
                  <a:pt x="8387" y="23540"/>
                  <a:pt x="8476" y="23558"/>
                  <a:pt x="8547" y="23576"/>
                </a:cubicBezTo>
                <a:cubicBezTo>
                  <a:pt x="8940" y="23683"/>
                  <a:pt x="9333" y="23772"/>
                  <a:pt x="9725" y="23862"/>
                </a:cubicBezTo>
                <a:cubicBezTo>
                  <a:pt x="9779" y="23862"/>
                  <a:pt x="9832" y="23897"/>
                  <a:pt x="9886" y="23897"/>
                </a:cubicBezTo>
                <a:cubicBezTo>
                  <a:pt x="9993" y="23897"/>
                  <a:pt x="10011" y="23986"/>
                  <a:pt x="9993" y="24076"/>
                </a:cubicBezTo>
                <a:cubicBezTo>
                  <a:pt x="9993" y="24129"/>
                  <a:pt x="9975" y="24165"/>
                  <a:pt x="9904" y="24165"/>
                </a:cubicBezTo>
                <a:cubicBezTo>
                  <a:pt x="8922" y="24147"/>
                  <a:pt x="7977" y="24058"/>
                  <a:pt x="7049" y="23719"/>
                </a:cubicBezTo>
                <a:cubicBezTo>
                  <a:pt x="6852" y="23665"/>
                  <a:pt x="6674" y="23576"/>
                  <a:pt x="6513" y="23451"/>
                </a:cubicBezTo>
                <a:cubicBezTo>
                  <a:pt x="6335" y="23308"/>
                  <a:pt x="6228" y="23130"/>
                  <a:pt x="6246" y="22880"/>
                </a:cubicBezTo>
                <a:cubicBezTo>
                  <a:pt x="6246" y="22702"/>
                  <a:pt x="6281" y="22648"/>
                  <a:pt x="6460" y="22595"/>
                </a:cubicBezTo>
                <a:cubicBezTo>
                  <a:pt x="6638" y="22541"/>
                  <a:pt x="6835" y="22541"/>
                  <a:pt x="7013" y="22541"/>
                </a:cubicBezTo>
                <a:close/>
                <a:moveTo>
                  <a:pt x="15845" y="23478"/>
                </a:moveTo>
                <a:cubicBezTo>
                  <a:pt x="15976" y="23478"/>
                  <a:pt x="16107" y="23481"/>
                  <a:pt x="16238" y="23487"/>
                </a:cubicBezTo>
                <a:cubicBezTo>
                  <a:pt x="16666" y="23505"/>
                  <a:pt x="17023" y="23665"/>
                  <a:pt x="17308" y="23986"/>
                </a:cubicBezTo>
                <a:cubicBezTo>
                  <a:pt x="17594" y="24325"/>
                  <a:pt x="17487" y="24789"/>
                  <a:pt x="17076" y="24950"/>
                </a:cubicBezTo>
                <a:cubicBezTo>
                  <a:pt x="16922" y="24998"/>
                  <a:pt x="16775" y="24998"/>
                  <a:pt x="16615" y="24998"/>
                </a:cubicBezTo>
                <a:cubicBezTo>
                  <a:pt x="16535" y="24998"/>
                  <a:pt x="16452" y="24998"/>
                  <a:pt x="16363" y="25003"/>
                </a:cubicBezTo>
                <a:cubicBezTo>
                  <a:pt x="15881" y="24968"/>
                  <a:pt x="15363" y="24896"/>
                  <a:pt x="14846" y="24754"/>
                </a:cubicBezTo>
                <a:cubicBezTo>
                  <a:pt x="14382" y="24629"/>
                  <a:pt x="13918" y="24486"/>
                  <a:pt x="13454" y="24308"/>
                </a:cubicBezTo>
                <a:cubicBezTo>
                  <a:pt x="13419" y="24290"/>
                  <a:pt x="13311" y="24308"/>
                  <a:pt x="13329" y="24218"/>
                </a:cubicBezTo>
                <a:cubicBezTo>
                  <a:pt x="13343" y="24191"/>
                  <a:pt x="13361" y="24182"/>
                  <a:pt x="13382" y="24182"/>
                </a:cubicBezTo>
                <a:cubicBezTo>
                  <a:pt x="13416" y="24182"/>
                  <a:pt x="13457" y="24207"/>
                  <a:pt x="13490" y="24218"/>
                </a:cubicBezTo>
                <a:cubicBezTo>
                  <a:pt x="13936" y="24290"/>
                  <a:pt x="14382" y="24361"/>
                  <a:pt x="14828" y="24433"/>
                </a:cubicBezTo>
                <a:cubicBezTo>
                  <a:pt x="14917" y="24450"/>
                  <a:pt x="15024" y="24450"/>
                  <a:pt x="15131" y="24450"/>
                </a:cubicBezTo>
                <a:cubicBezTo>
                  <a:pt x="15167" y="24450"/>
                  <a:pt x="15221" y="24433"/>
                  <a:pt x="15221" y="24397"/>
                </a:cubicBezTo>
                <a:cubicBezTo>
                  <a:pt x="15221" y="24343"/>
                  <a:pt x="15203" y="24325"/>
                  <a:pt x="15149" y="24308"/>
                </a:cubicBezTo>
                <a:cubicBezTo>
                  <a:pt x="15114" y="24290"/>
                  <a:pt x="15060" y="24290"/>
                  <a:pt x="15024" y="24272"/>
                </a:cubicBezTo>
                <a:lnTo>
                  <a:pt x="13650" y="24040"/>
                </a:lnTo>
                <a:cubicBezTo>
                  <a:pt x="13597" y="24022"/>
                  <a:pt x="13543" y="24004"/>
                  <a:pt x="13472" y="24004"/>
                </a:cubicBezTo>
                <a:cubicBezTo>
                  <a:pt x="13419" y="24004"/>
                  <a:pt x="13383" y="23986"/>
                  <a:pt x="13383" y="23933"/>
                </a:cubicBezTo>
                <a:cubicBezTo>
                  <a:pt x="13383" y="23862"/>
                  <a:pt x="13383" y="23826"/>
                  <a:pt x="13454" y="23808"/>
                </a:cubicBezTo>
                <a:cubicBezTo>
                  <a:pt x="13597" y="23772"/>
                  <a:pt x="13740" y="23719"/>
                  <a:pt x="13900" y="23701"/>
                </a:cubicBezTo>
                <a:cubicBezTo>
                  <a:pt x="14540" y="23552"/>
                  <a:pt x="15191" y="23478"/>
                  <a:pt x="15845" y="23478"/>
                </a:cubicBezTo>
                <a:close/>
                <a:moveTo>
                  <a:pt x="11812" y="22491"/>
                </a:moveTo>
                <a:cubicBezTo>
                  <a:pt x="12158" y="22491"/>
                  <a:pt x="12455" y="22598"/>
                  <a:pt x="12705" y="22862"/>
                </a:cubicBezTo>
                <a:cubicBezTo>
                  <a:pt x="12937" y="23130"/>
                  <a:pt x="13115" y="23415"/>
                  <a:pt x="13169" y="23754"/>
                </a:cubicBezTo>
                <a:cubicBezTo>
                  <a:pt x="13204" y="24076"/>
                  <a:pt x="13097" y="24361"/>
                  <a:pt x="12901" y="24611"/>
                </a:cubicBezTo>
                <a:cubicBezTo>
                  <a:pt x="12651" y="24914"/>
                  <a:pt x="12312" y="25093"/>
                  <a:pt x="11902" y="25128"/>
                </a:cubicBezTo>
                <a:cubicBezTo>
                  <a:pt x="11735" y="25139"/>
                  <a:pt x="11569" y="25164"/>
                  <a:pt x="11402" y="25164"/>
                </a:cubicBezTo>
                <a:cubicBezTo>
                  <a:pt x="11301" y="25164"/>
                  <a:pt x="11200" y="25155"/>
                  <a:pt x="11099" y="25128"/>
                </a:cubicBezTo>
                <a:cubicBezTo>
                  <a:pt x="10546" y="24950"/>
                  <a:pt x="10207" y="24575"/>
                  <a:pt x="10243" y="23986"/>
                </a:cubicBezTo>
                <a:cubicBezTo>
                  <a:pt x="10243" y="23362"/>
                  <a:pt x="10831" y="22613"/>
                  <a:pt x="11581" y="22506"/>
                </a:cubicBezTo>
                <a:cubicBezTo>
                  <a:pt x="11660" y="22496"/>
                  <a:pt x="11737" y="22491"/>
                  <a:pt x="11812" y="22491"/>
                </a:cubicBezTo>
                <a:close/>
                <a:moveTo>
                  <a:pt x="9190" y="24395"/>
                </a:moveTo>
                <a:cubicBezTo>
                  <a:pt x="9416" y="24395"/>
                  <a:pt x="9642" y="24397"/>
                  <a:pt x="9868" y="24397"/>
                </a:cubicBezTo>
                <a:cubicBezTo>
                  <a:pt x="10046" y="24397"/>
                  <a:pt x="10046" y="24397"/>
                  <a:pt x="10118" y="24611"/>
                </a:cubicBezTo>
                <a:lnTo>
                  <a:pt x="10100" y="24611"/>
                </a:lnTo>
                <a:cubicBezTo>
                  <a:pt x="9743" y="24682"/>
                  <a:pt x="9386" y="24772"/>
                  <a:pt x="9047" y="24861"/>
                </a:cubicBezTo>
                <a:cubicBezTo>
                  <a:pt x="8958" y="24879"/>
                  <a:pt x="8797" y="24861"/>
                  <a:pt x="8833" y="25003"/>
                </a:cubicBezTo>
                <a:cubicBezTo>
                  <a:pt x="8848" y="25041"/>
                  <a:pt x="8880" y="25054"/>
                  <a:pt x="8917" y="25054"/>
                </a:cubicBezTo>
                <a:cubicBezTo>
                  <a:pt x="8969" y="25054"/>
                  <a:pt x="9032" y="25032"/>
                  <a:pt x="9083" y="25021"/>
                </a:cubicBezTo>
                <a:cubicBezTo>
                  <a:pt x="9404" y="24968"/>
                  <a:pt x="9725" y="24896"/>
                  <a:pt x="10046" y="24825"/>
                </a:cubicBezTo>
                <a:cubicBezTo>
                  <a:pt x="10100" y="24825"/>
                  <a:pt x="10135" y="24807"/>
                  <a:pt x="10189" y="24807"/>
                </a:cubicBezTo>
                <a:cubicBezTo>
                  <a:pt x="10198" y="24804"/>
                  <a:pt x="10207" y="24803"/>
                  <a:pt x="10214" y="24803"/>
                </a:cubicBezTo>
                <a:cubicBezTo>
                  <a:pt x="10249" y="24803"/>
                  <a:pt x="10267" y="24835"/>
                  <a:pt x="10296" y="24879"/>
                </a:cubicBezTo>
                <a:cubicBezTo>
                  <a:pt x="10314" y="24914"/>
                  <a:pt x="10296" y="24950"/>
                  <a:pt x="10243" y="24986"/>
                </a:cubicBezTo>
                <a:cubicBezTo>
                  <a:pt x="10225" y="25021"/>
                  <a:pt x="10189" y="25057"/>
                  <a:pt x="10153" y="25075"/>
                </a:cubicBezTo>
                <a:cubicBezTo>
                  <a:pt x="9493" y="25521"/>
                  <a:pt x="8797" y="25878"/>
                  <a:pt x="7994" y="26003"/>
                </a:cubicBezTo>
                <a:cubicBezTo>
                  <a:pt x="7859" y="26021"/>
                  <a:pt x="7725" y="26031"/>
                  <a:pt x="7593" y="26031"/>
                </a:cubicBezTo>
                <a:cubicBezTo>
                  <a:pt x="7343" y="26031"/>
                  <a:pt x="7098" y="25995"/>
                  <a:pt x="6852" y="25913"/>
                </a:cubicBezTo>
                <a:cubicBezTo>
                  <a:pt x="6638" y="25842"/>
                  <a:pt x="6424" y="25753"/>
                  <a:pt x="6406" y="25485"/>
                </a:cubicBezTo>
                <a:cubicBezTo>
                  <a:pt x="6371" y="25253"/>
                  <a:pt x="6478" y="25057"/>
                  <a:pt x="6656" y="24896"/>
                </a:cubicBezTo>
                <a:cubicBezTo>
                  <a:pt x="6995" y="24593"/>
                  <a:pt x="7406" y="24504"/>
                  <a:pt x="7834" y="24450"/>
                </a:cubicBezTo>
                <a:cubicBezTo>
                  <a:pt x="8286" y="24403"/>
                  <a:pt x="8738" y="24395"/>
                  <a:pt x="9190" y="24395"/>
                </a:cubicBezTo>
                <a:close/>
                <a:moveTo>
                  <a:pt x="13294" y="24522"/>
                </a:moveTo>
                <a:cubicBezTo>
                  <a:pt x="13579" y="24682"/>
                  <a:pt x="13865" y="24825"/>
                  <a:pt x="14114" y="24986"/>
                </a:cubicBezTo>
                <a:cubicBezTo>
                  <a:pt x="14721" y="25325"/>
                  <a:pt x="15328" y="25664"/>
                  <a:pt x="15845" y="26110"/>
                </a:cubicBezTo>
                <a:cubicBezTo>
                  <a:pt x="16041" y="26288"/>
                  <a:pt x="16202" y="26502"/>
                  <a:pt x="16309" y="26752"/>
                </a:cubicBezTo>
                <a:cubicBezTo>
                  <a:pt x="16345" y="26823"/>
                  <a:pt x="16345" y="26913"/>
                  <a:pt x="16345" y="27002"/>
                </a:cubicBezTo>
                <a:cubicBezTo>
                  <a:pt x="16360" y="27257"/>
                  <a:pt x="16211" y="27411"/>
                  <a:pt x="15993" y="27411"/>
                </a:cubicBezTo>
                <a:cubicBezTo>
                  <a:pt x="15952" y="27411"/>
                  <a:pt x="15908" y="27406"/>
                  <a:pt x="15863" y="27394"/>
                </a:cubicBezTo>
                <a:cubicBezTo>
                  <a:pt x="15310" y="27269"/>
                  <a:pt x="14846" y="27002"/>
                  <a:pt x="14453" y="26574"/>
                </a:cubicBezTo>
                <a:cubicBezTo>
                  <a:pt x="14007" y="26074"/>
                  <a:pt x="13615" y="25521"/>
                  <a:pt x="13240" y="24968"/>
                </a:cubicBezTo>
                <a:cubicBezTo>
                  <a:pt x="13187" y="24896"/>
                  <a:pt x="13133" y="24825"/>
                  <a:pt x="13062" y="24736"/>
                </a:cubicBezTo>
                <a:cubicBezTo>
                  <a:pt x="13073" y="24734"/>
                  <a:pt x="13084" y="24733"/>
                  <a:pt x="13094" y="24733"/>
                </a:cubicBezTo>
                <a:cubicBezTo>
                  <a:pt x="13177" y="24733"/>
                  <a:pt x="13210" y="24795"/>
                  <a:pt x="13258" y="24843"/>
                </a:cubicBezTo>
                <a:cubicBezTo>
                  <a:pt x="13650" y="25235"/>
                  <a:pt x="14061" y="25574"/>
                  <a:pt x="14507" y="25913"/>
                </a:cubicBezTo>
                <a:cubicBezTo>
                  <a:pt x="14556" y="25950"/>
                  <a:pt x="14605" y="26021"/>
                  <a:pt x="14660" y="26021"/>
                </a:cubicBezTo>
                <a:cubicBezTo>
                  <a:pt x="14685" y="26021"/>
                  <a:pt x="14711" y="26006"/>
                  <a:pt x="14739" y="25967"/>
                </a:cubicBezTo>
                <a:cubicBezTo>
                  <a:pt x="14828" y="25860"/>
                  <a:pt x="14685" y="25789"/>
                  <a:pt x="14614" y="25735"/>
                </a:cubicBezTo>
                <a:cubicBezTo>
                  <a:pt x="14400" y="25539"/>
                  <a:pt x="14168" y="25360"/>
                  <a:pt x="13918" y="25164"/>
                </a:cubicBezTo>
                <a:cubicBezTo>
                  <a:pt x="13704" y="25003"/>
                  <a:pt x="13543" y="24807"/>
                  <a:pt x="13329" y="24647"/>
                </a:cubicBezTo>
                <a:cubicBezTo>
                  <a:pt x="13311" y="24629"/>
                  <a:pt x="13294" y="24611"/>
                  <a:pt x="13294" y="24522"/>
                </a:cubicBezTo>
                <a:close/>
                <a:moveTo>
                  <a:pt x="5371" y="25521"/>
                </a:moveTo>
                <a:lnTo>
                  <a:pt x="5371" y="25521"/>
                </a:lnTo>
                <a:cubicBezTo>
                  <a:pt x="5229" y="26467"/>
                  <a:pt x="4854" y="27216"/>
                  <a:pt x="3944" y="27644"/>
                </a:cubicBezTo>
                <a:cubicBezTo>
                  <a:pt x="4176" y="26752"/>
                  <a:pt x="4515" y="25985"/>
                  <a:pt x="5371" y="25521"/>
                </a:cubicBezTo>
                <a:close/>
                <a:moveTo>
                  <a:pt x="12891" y="24970"/>
                </a:moveTo>
                <a:cubicBezTo>
                  <a:pt x="13101" y="25517"/>
                  <a:pt x="13259" y="26063"/>
                  <a:pt x="13365" y="26627"/>
                </a:cubicBezTo>
                <a:cubicBezTo>
                  <a:pt x="13419" y="26913"/>
                  <a:pt x="13472" y="27198"/>
                  <a:pt x="13454" y="27501"/>
                </a:cubicBezTo>
                <a:cubicBezTo>
                  <a:pt x="13454" y="27805"/>
                  <a:pt x="13383" y="28126"/>
                  <a:pt x="13276" y="28411"/>
                </a:cubicBezTo>
                <a:cubicBezTo>
                  <a:pt x="13204" y="28608"/>
                  <a:pt x="13097" y="28750"/>
                  <a:pt x="12901" y="28857"/>
                </a:cubicBezTo>
                <a:cubicBezTo>
                  <a:pt x="12813" y="28906"/>
                  <a:pt x="12719" y="28934"/>
                  <a:pt x="12623" y="28934"/>
                </a:cubicBezTo>
                <a:cubicBezTo>
                  <a:pt x="12544" y="28934"/>
                  <a:pt x="12464" y="28916"/>
                  <a:pt x="12384" y="28875"/>
                </a:cubicBezTo>
                <a:cubicBezTo>
                  <a:pt x="12152" y="28768"/>
                  <a:pt x="11955" y="28590"/>
                  <a:pt x="11884" y="28322"/>
                </a:cubicBezTo>
                <a:cubicBezTo>
                  <a:pt x="11759" y="27894"/>
                  <a:pt x="11723" y="27448"/>
                  <a:pt x="11759" y="27002"/>
                </a:cubicBezTo>
                <a:cubicBezTo>
                  <a:pt x="11813" y="26556"/>
                  <a:pt x="11884" y="26110"/>
                  <a:pt x="11884" y="25646"/>
                </a:cubicBezTo>
                <a:cubicBezTo>
                  <a:pt x="11884" y="25557"/>
                  <a:pt x="11902" y="25485"/>
                  <a:pt x="11920" y="25396"/>
                </a:cubicBezTo>
                <a:cubicBezTo>
                  <a:pt x="11920" y="25325"/>
                  <a:pt x="11973" y="25307"/>
                  <a:pt x="12045" y="25307"/>
                </a:cubicBezTo>
                <a:cubicBezTo>
                  <a:pt x="12116" y="25307"/>
                  <a:pt x="12152" y="25325"/>
                  <a:pt x="12152" y="25414"/>
                </a:cubicBezTo>
                <a:cubicBezTo>
                  <a:pt x="12134" y="25610"/>
                  <a:pt x="12134" y="25824"/>
                  <a:pt x="12134" y="26038"/>
                </a:cubicBezTo>
                <a:cubicBezTo>
                  <a:pt x="12134" y="26110"/>
                  <a:pt x="12116" y="26235"/>
                  <a:pt x="12241" y="26235"/>
                </a:cubicBezTo>
                <a:cubicBezTo>
                  <a:pt x="12366" y="26235"/>
                  <a:pt x="12330" y="26110"/>
                  <a:pt x="12330" y="26038"/>
                </a:cubicBezTo>
                <a:cubicBezTo>
                  <a:pt x="12330" y="25860"/>
                  <a:pt x="12348" y="25681"/>
                  <a:pt x="12330" y="25503"/>
                </a:cubicBezTo>
                <a:cubicBezTo>
                  <a:pt x="12330" y="25414"/>
                  <a:pt x="12348" y="25342"/>
                  <a:pt x="12384" y="25253"/>
                </a:cubicBezTo>
                <a:cubicBezTo>
                  <a:pt x="12402" y="25218"/>
                  <a:pt x="12455" y="25182"/>
                  <a:pt x="12491" y="25182"/>
                </a:cubicBezTo>
                <a:cubicBezTo>
                  <a:pt x="12544" y="25182"/>
                  <a:pt x="12544" y="25253"/>
                  <a:pt x="12544" y="25289"/>
                </a:cubicBezTo>
                <a:cubicBezTo>
                  <a:pt x="12598" y="25592"/>
                  <a:pt x="12633" y="25896"/>
                  <a:pt x="12687" y="26199"/>
                </a:cubicBezTo>
                <a:cubicBezTo>
                  <a:pt x="12705" y="26306"/>
                  <a:pt x="12723" y="26413"/>
                  <a:pt x="12758" y="26520"/>
                </a:cubicBezTo>
                <a:cubicBezTo>
                  <a:pt x="12758" y="26556"/>
                  <a:pt x="12794" y="26591"/>
                  <a:pt x="12830" y="26591"/>
                </a:cubicBezTo>
                <a:cubicBezTo>
                  <a:pt x="12883" y="26591"/>
                  <a:pt x="12901" y="26556"/>
                  <a:pt x="12901" y="26520"/>
                </a:cubicBezTo>
                <a:cubicBezTo>
                  <a:pt x="12919" y="26431"/>
                  <a:pt x="12901" y="26360"/>
                  <a:pt x="12901" y="26288"/>
                </a:cubicBezTo>
                <a:cubicBezTo>
                  <a:pt x="12848" y="25931"/>
                  <a:pt x="12794" y="25574"/>
                  <a:pt x="12741" y="25218"/>
                </a:cubicBezTo>
                <a:cubicBezTo>
                  <a:pt x="12723" y="25095"/>
                  <a:pt x="12740" y="25007"/>
                  <a:pt x="12891" y="24970"/>
                </a:cubicBezTo>
                <a:close/>
                <a:moveTo>
                  <a:pt x="10636" y="25175"/>
                </a:moveTo>
                <a:cubicBezTo>
                  <a:pt x="10665" y="25175"/>
                  <a:pt x="10699" y="25189"/>
                  <a:pt x="10742" y="25218"/>
                </a:cubicBezTo>
                <a:cubicBezTo>
                  <a:pt x="10974" y="25342"/>
                  <a:pt x="10974" y="25342"/>
                  <a:pt x="10885" y="25610"/>
                </a:cubicBezTo>
                <a:cubicBezTo>
                  <a:pt x="10760" y="26021"/>
                  <a:pt x="10617" y="26449"/>
                  <a:pt x="10528" y="26877"/>
                </a:cubicBezTo>
                <a:cubicBezTo>
                  <a:pt x="10510" y="26895"/>
                  <a:pt x="10510" y="26895"/>
                  <a:pt x="10510" y="26913"/>
                </a:cubicBezTo>
                <a:cubicBezTo>
                  <a:pt x="10492" y="27002"/>
                  <a:pt x="10457" y="27091"/>
                  <a:pt x="10564" y="27127"/>
                </a:cubicBezTo>
                <a:cubicBezTo>
                  <a:pt x="10572" y="27128"/>
                  <a:pt x="10579" y="27129"/>
                  <a:pt x="10586" y="27129"/>
                </a:cubicBezTo>
                <a:cubicBezTo>
                  <a:pt x="10673" y="27129"/>
                  <a:pt x="10690" y="27032"/>
                  <a:pt x="10706" y="26966"/>
                </a:cubicBezTo>
                <a:cubicBezTo>
                  <a:pt x="10796" y="26645"/>
                  <a:pt x="10885" y="26306"/>
                  <a:pt x="10992" y="25985"/>
                </a:cubicBezTo>
                <a:cubicBezTo>
                  <a:pt x="11028" y="25824"/>
                  <a:pt x="11081" y="25646"/>
                  <a:pt x="11135" y="25485"/>
                </a:cubicBezTo>
                <a:cubicBezTo>
                  <a:pt x="11170" y="25414"/>
                  <a:pt x="11206" y="25378"/>
                  <a:pt x="11295" y="25378"/>
                </a:cubicBezTo>
                <a:cubicBezTo>
                  <a:pt x="11331" y="25384"/>
                  <a:pt x="11367" y="25386"/>
                  <a:pt x="11403" y="25386"/>
                </a:cubicBezTo>
                <a:cubicBezTo>
                  <a:pt x="11476" y="25386"/>
                  <a:pt x="11551" y="25378"/>
                  <a:pt x="11634" y="25378"/>
                </a:cubicBezTo>
                <a:lnTo>
                  <a:pt x="11634" y="25396"/>
                </a:lnTo>
                <a:cubicBezTo>
                  <a:pt x="11599" y="25860"/>
                  <a:pt x="11581" y="26288"/>
                  <a:pt x="11492" y="26716"/>
                </a:cubicBezTo>
                <a:cubicBezTo>
                  <a:pt x="11438" y="26930"/>
                  <a:pt x="11384" y="27145"/>
                  <a:pt x="11295" y="27359"/>
                </a:cubicBezTo>
                <a:cubicBezTo>
                  <a:pt x="11117" y="27751"/>
                  <a:pt x="10921" y="28126"/>
                  <a:pt x="10706" y="28483"/>
                </a:cubicBezTo>
                <a:cubicBezTo>
                  <a:pt x="10599" y="28661"/>
                  <a:pt x="10457" y="28822"/>
                  <a:pt x="10314" y="28965"/>
                </a:cubicBezTo>
                <a:cubicBezTo>
                  <a:pt x="10210" y="29060"/>
                  <a:pt x="10110" y="29109"/>
                  <a:pt x="10014" y="29109"/>
                </a:cubicBezTo>
                <a:cubicBezTo>
                  <a:pt x="9894" y="29109"/>
                  <a:pt x="9780" y="29033"/>
                  <a:pt x="9672" y="28875"/>
                </a:cubicBezTo>
                <a:cubicBezTo>
                  <a:pt x="9565" y="28697"/>
                  <a:pt x="9511" y="28501"/>
                  <a:pt x="9493" y="28287"/>
                </a:cubicBezTo>
                <a:cubicBezTo>
                  <a:pt x="9475" y="27894"/>
                  <a:pt x="9529" y="27484"/>
                  <a:pt x="9654" y="27109"/>
                </a:cubicBezTo>
                <a:cubicBezTo>
                  <a:pt x="9850" y="26449"/>
                  <a:pt x="10171" y="25842"/>
                  <a:pt x="10528" y="25271"/>
                </a:cubicBezTo>
                <a:cubicBezTo>
                  <a:pt x="10560" y="25207"/>
                  <a:pt x="10592" y="25175"/>
                  <a:pt x="10636" y="25175"/>
                </a:cubicBezTo>
                <a:close/>
                <a:moveTo>
                  <a:pt x="6599" y="29236"/>
                </a:moveTo>
                <a:cubicBezTo>
                  <a:pt x="7177" y="29236"/>
                  <a:pt x="7714" y="29451"/>
                  <a:pt x="8262" y="29732"/>
                </a:cubicBezTo>
                <a:cubicBezTo>
                  <a:pt x="7963" y="30016"/>
                  <a:pt x="7625" y="30137"/>
                  <a:pt x="7272" y="30137"/>
                </a:cubicBezTo>
                <a:cubicBezTo>
                  <a:pt x="7204" y="30137"/>
                  <a:pt x="7135" y="30133"/>
                  <a:pt x="7067" y="30124"/>
                </a:cubicBezTo>
                <a:cubicBezTo>
                  <a:pt x="6567" y="30071"/>
                  <a:pt x="6317" y="29714"/>
                  <a:pt x="6121" y="29286"/>
                </a:cubicBezTo>
                <a:cubicBezTo>
                  <a:pt x="6284" y="29252"/>
                  <a:pt x="6443" y="29236"/>
                  <a:pt x="6599" y="29236"/>
                </a:cubicBezTo>
                <a:close/>
                <a:moveTo>
                  <a:pt x="1867" y="29502"/>
                </a:moveTo>
                <a:cubicBezTo>
                  <a:pt x="2695" y="29502"/>
                  <a:pt x="3469" y="29921"/>
                  <a:pt x="3694" y="30499"/>
                </a:cubicBezTo>
                <a:cubicBezTo>
                  <a:pt x="3685" y="30500"/>
                  <a:pt x="3675" y="30500"/>
                  <a:pt x="3664" y="30500"/>
                </a:cubicBezTo>
                <a:cubicBezTo>
                  <a:pt x="3280" y="30500"/>
                  <a:pt x="1971" y="29899"/>
                  <a:pt x="1589" y="29518"/>
                </a:cubicBezTo>
                <a:cubicBezTo>
                  <a:pt x="1682" y="29507"/>
                  <a:pt x="1774" y="29502"/>
                  <a:pt x="1867" y="29502"/>
                </a:cubicBezTo>
                <a:close/>
                <a:moveTo>
                  <a:pt x="6513" y="32979"/>
                </a:moveTo>
                <a:cubicBezTo>
                  <a:pt x="6406" y="33693"/>
                  <a:pt x="5907" y="34638"/>
                  <a:pt x="5371" y="35102"/>
                </a:cubicBezTo>
                <a:cubicBezTo>
                  <a:pt x="5211" y="34299"/>
                  <a:pt x="5800" y="33229"/>
                  <a:pt x="6513" y="32979"/>
                </a:cubicBezTo>
                <a:close/>
                <a:moveTo>
                  <a:pt x="7311" y="35887"/>
                </a:moveTo>
                <a:cubicBezTo>
                  <a:pt x="7512" y="35887"/>
                  <a:pt x="7716" y="35900"/>
                  <a:pt x="7923" y="35923"/>
                </a:cubicBezTo>
                <a:cubicBezTo>
                  <a:pt x="7637" y="36269"/>
                  <a:pt x="7111" y="36464"/>
                  <a:pt x="6532" y="36464"/>
                </a:cubicBezTo>
                <a:cubicBezTo>
                  <a:pt x="6246" y="36464"/>
                  <a:pt x="5946" y="36416"/>
                  <a:pt x="5657" y="36316"/>
                </a:cubicBezTo>
                <a:cubicBezTo>
                  <a:pt x="6186" y="35998"/>
                  <a:pt x="6735" y="35887"/>
                  <a:pt x="7311" y="35887"/>
                </a:cubicBezTo>
                <a:close/>
                <a:moveTo>
                  <a:pt x="4349" y="38727"/>
                </a:moveTo>
                <a:cubicBezTo>
                  <a:pt x="4601" y="38727"/>
                  <a:pt x="4857" y="38768"/>
                  <a:pt x="5104" y="38885"/>
                </a:cubicBezTo>
                <a:cubicBezTo>
                  <a:pt x="5479" y="39063"/>
                  <a:pt x="5853" y="39278"/>
                  <a:pt x="6174" y="39563"/>
                </a:cubicBezTo>
                <a:cubicBezTo>
                  <a:pt x="6192" y="39581"/>
                  <a:pt x="6210" y="39599"/>
                  <a:pt x="6192" y="39634"/>
                </a:cubicBezTo>
                <a:cubicBezTo>
                  <a:pt x="6160" y="39642"/>
                  <a:pt x="6127" y="39644"/>
                  <a:pt x="6094" y="39644"/>
                </a:cubicBezTo>
                <a:cubicBezTo>
                  <a:pt x="5960" y="39644"/>
                  <a:pt x="5818" y="39599"/>
                  <a:pt x="5675" y="39599"/>
                </a:cubicBezTo>
                <a:cubicBezTo>
                  <a:pt x="5336" y="39599"/>
                  <a:pt x="4997" y="39563"/>
                  <a:pt x="4658" y="39456"/>
                </a:cubicBezTo>
                <a:cubicBezTo>
                  <a:pt x="4337" y="39367"/>
                  <a:pt x="4069" y="39224"/>
                  <a:pt x="3801" y="39010"/>
                </a:cubicBezTo>
                <a:cubicBezTo>
                  <a:pt x="3694" y="38921"/>
                  <a:pt x="3694" y="38867"/>
                  <a:pt x="3819" y="38814"/>
                </a:cubicBezTo>
                <a:cubicBezTo>
                  <a:pt x="3891" y="38778"/>
                  <a:pt x="3980" y="38742"/>
                  <a:pt x="4069" y="38742"/>
                </a:cubicBezTo>
                <a:cubicBezTo>
                  <a:pt x="4161" y="38733"/>
                  <a:pt x="4255" y="38727"/>
                  <a:pt x="4349" y="38727"/>
                </a:cubicBezTo>
                <a:close/>
                <a:moveTo>
                  <a:pt x="9187" y="0"/>
                </a:moveTo>
                <a:cubicBezTo>
                  <a:pt x="9095" y="0"/>
                  <a:pt x="9000" y="32"/>
                  <a:pt x="8904" y="95"/>
                </a:cubicBezTo>
                <a:cubicBezTo>
                  <a:pt x="8779" y="167"/>
                  <a:pt x="8690" y="292"/>
                  <a:pt x="8619" y="416"/>
                </a:cubicBezTo>
                <a:cubicBezTo>
                  <a:pt x="8405" y="738"/>
                  <a:pt x="8298" y="1094"/>
                  <a:pt x="8226" y="1487"/>
                </a:cubicBezTo>
                <a:cubicBezTo>
                  <a:pt x="8084" y="2236"/>
                  <a:pt x="8012" y="2986"/>
                  <a:pt x="8012" y="3753"/>
                </a:cubicBezTo>
                <a:cubicBezTo>
                  <a:pt x="8012" y="3842"/>
                  <a:pt x="8030" y="3931"/>
                  <a:pt x="7977" y="4056"/>
                </a:cubicBezTo>
                <a:cubicBezTo>
                  <a:pt x="7869" y="3664"/>
                  <a:pt x="7745" y="3343"/>
                  <a:pt x="7602" y="3021"/>
                </a:cubicBezTo>
                <a:cubicBezTo>
                  <a:pt x="7299" y="2272"/>
                  <a:pt x="6924" y="1558"/>
                  <a:pt x="6371" y="970"/>
                </a:cubicBezTo>
                <a:cubicBezTo>
                  <a:pt x="6174" y="755"/>
                  <a:pt x="5960" y="595"/>
                  <a:pt x="5693" y="488"/>
                </a:cubicBezTo>
                <a:cubicBezTo>
                  <a:pt x="5637" y="465"/>
                  <a:pt x="5582" y="453"/>
                  <a:pt x="5531" y="453"/>
                </a:cubicBezTo>
                <a:cubicBezTo>
                  <a:pt x="5384" y="453"/>
                  <a:pt x="5259" y="543"/>
                  <a:pt x="5193" y="702"/>
                </a:cubicBezTo>
                <a:cubicBezTo>
                  <a:pt x="5140" y="809"/>
                  <a:pt x="5122" y="934"/>
                  <a:pt x="5122" y="1059"/>
                </a:cubicBezTo>
                <a:cubicBezTo>
                  <a:pt x="5104" y="1291"/>
                  <a:pt x="5122" y="1505"/>
                  <a:pt x="5157" y="1737"/>
                </a:cubicBezTo>
                <a:cubicBezTo>
                  <a:pt x="5086" y="1737"/>
                  <a:pt x="5086" y="1683"/>
                  <a:pt x="5050" y="1648"/>
                </a:cubicBezTo>
                <a:cubicBezTo>
                  <a:pt x="4890" y="1469"/>
                  <a:pt x="4747" y="1273"/>
                  <a:pt x="4551" y="1094"/>
                </a:cubicBezTo>
                <a:cubicBezTo>
                  <a:pt x="4230" y="791"/>
                  <a:pt x="3873" y="541"/>
                  <a:pt x="3409" y="488"/>
                </a:cubicBezTo>
                <a:cubicBezTo>
                  <a:pt x="3368" y="483"/>
                  <a:pt x="3329" y="480"/>
                  <a:pt x="3290" y="480"/>
                </a:cubicBezTo>
                <a:cubicBezTo>
                  <a:pt x="2782" y="480"/>
                  <a:pt x="2439" y="902"/>
                  <a:pt x="2588" y="1416"/>
                </a:cubicBezTo>
                <a:cubicBezTo>
                  <a:pt x="2659" y="1630"/>
                  <a:pt x="2749" y="1808"/>
                  <a:pt x="2856" y="2004"/>
                </a:cubicBezTo>
                <a:cubicBezTo>
                  <a:pt x="3052" y="2326"/>
                  <a:pt x="3248" y="2647"/>
                  <a:pt x="3480" y="2950"/>
                </a:cubicBezTo>
                <a:cubicBezTo>
                  <a:pt x="3453" y="2977"/>
                  <a:pt x="3427" y="2986"/>
                  <a:pt x="3400" y="2986"/>
                </a:cubicBezTo>
                <a:cubicBezTo>
                  <a:pt x="3373" y="2986"/>
                  <a:pt x="3346" y="2977"/>
                  <a:pt x="3320" y="2968"/>
                </a:cubicBezTo>
                <a:cubicBezTo>
                  <a:pt x="3238" y="2954"/>
                  <a:pt x="3153" y="2948"/>
                  <a:pt x="3068" y="2948"/>
                </a:cubicBezTo>
                <a:cubicBezTo>
                  <a:pt x="2931" y="2948"/>
                  <a:pt x="2792" y="2964"/>
                  <a:pt x="2659" y="2986"/>
                </a:cubicBezTo>
                <a:cubicBezTo>
                  <a:pt x="2249" y="3039"/>
                  <a:pt x="1964" y="3378"/>
                  <a:pt x="1981" y="3771"/>
                </a:cubicBezTo>
                <a:cubicBezTo>
                  <a:pt x="1981" y="4038"/>
                  <a:pt x="2088" y="4270"/>
                  <a:pt x="2178" y="4502"/>
                </a:cubicBezTo>
                <a:cubicBezTo>
                  <a:pt x="2285" y="4752"/>
                  <a:pt x="2427" y="4984"/>
                  <a:pt x="2588" y="5198"/>
                </a:cubicBezTo>
                <a:cubicBezTo>
                  <a:pt x="2570" y="5216"/>
                  <a:pt x="2552" y="5221"/>
                  <a:pt x="2535" y="5221"/>
                </a:cubicBezTo>
                <a:cubicBezTo>
                  <a:pt x="2517" y="5221"/>
                  <a:pt x="2499" y="5216"/>
                  <a:pt x="2481" y="5216"/>
                </a:cubicBezTo>
                <a:cubicBezTo>
                  <a:pt x="2178" y="5091"/>
                  <a:pt x="1856" y="5055"/>
                  <a:pt x="1517" y="5020"/>
                </a:cubicBezTo>
                <a:cubicBezTo>
                  <a:pt x="1484" y="5018"/>
                  <a:pt x="1451" y="5016"/>
                  <a:pt x="1417" y="5016"/>
                </a:cubicBezTo>
                <a:cubicBezTo>
                  <a:pt x="1183" y="5016"/>
                  <a:pt x="951" y="5071"/>
                  <a:pt x="732" y="5180"/>
                </a:cubicBezTo>
                <a:cubicBezTo>
                  <a:pt x="572" y="5270"/>
                  <a:pt x="465" y="5394"/>
                  <a:pt x="429" y="5573"/>
                </a:cubicBezTo>
                <a:cubicBezTo>
                  <a:pt x="393" y="5823"/>
                  <a:pt x="447" y="6055"/>
                  <a:pt x="625" y="6233"/>
                </a:cubicBezTo>
                <a:cubicBezTo>
                  <a:pt x="822" y="6429"/>
                  <a:pt x="1000" y="6590"/>
                  <a:pt x="1214" y="6733"/>
                </a:cubicBezTo>
                <a:cubicBezTo>
                  <a:pt x="1500" y="6893"/>
                  <a:pt x="1785" y="7054"/>
                  <a:pt x="2088" y="7179"/>
                </a:cubicBezTo>
                <a:cubicBezTo>
                  <a:pt x="2142" y="7197"/>
                  <a:pt x="2213" y="7197"/>
                  <a:pt x="2231" y="7304"/>
                </a:cubicBezTo>
                <a:cubicBezTo>
                  <a:pt x="1892" y="7393"/>
                  <a:pt x="1571" y="7536"/>
                  <a:pt x="1250" y="7678"/>
                </a:cubicBezTo>
                <a:cubicBezTo>
                  <a:pt x="911" y="7839"/>
                  <a:pt x="608" y="8035"/>
                  <a:pt x="358" y="8321"/>
                </a:cubicBezTo>
                <a:cubicBezTo>
                  <a:pt x="1" y="8695"/>
                  <a:pt x="108" y="9213"/>
                  <a:pt x="590" y="9427"/>
                </a:cubicBezTo>
                <a:cubicBezTo>
                  <a:pt x="679" y="9463"/>
                  <a:pt x="768" y="9498"/>
                  <a:pt x="857" y="9534"/>
                </a:cubicBezTo>
                <a:cubicBezTo>
                  <a:pt x="1087" y="9598"/>
                  <a:pt x="1316" y="9607"/>
                  <a:pt x="1546" y="9607"/>
                </a:cubicBezTo>
                <a:cubicBezTo>
                  <a:pt x="1637" y="9607"/>
                  <a:pt x="1729" y="9605"/>
                  <a:pt x="1821" y="9605"/>
                </a:cubicBezTo>
                <a:cubicBezTo>
                  <a:pt x="1853" y="9605"/>
                  <a:pt x="1884" y="9598"/>
                  <a:pt x="1916" y="9598"/>
                </a:cubicBezTo>
                <a:cubicBezTo>
                  <a:pt x="1956" y="9598"/>
                  <a:pt x="1995" y="9609"/>
                  <a:pt x="2035" y="9659"/>
                </a:cubicBezTo>
                <a:cubicBezTo>
                  <a:pt x="1928" y="9748"/>
                  <a:pt x="1839" y="9837"/>
                  <a:pt x="1749" y="9927"/>
                </a:cubicBezTo>
                <a:cubicBezTo>
                  <a:pt x="1553" y="10123"/>
                  <a:pt x="1446" y="10373"/>
                  <a:pt x="1393" y="10640"/>
                </a:cubicBezTo>
                <a:cubicBezTo>
                  <a:pt x="1357" y="10872"/>
                  <a:pt x="1464" y="11086"/>
                  <a:pt x="1678" y="11140"/>
                </a:cubicBezTo>
                <a:cubicBezTo>
                  <a:pt x="1785" y="11175"/>
                  <a:pt x="1892" y="11175"/>
                  <a:pt x="1999" y="11175"/>
                </a:cubicBezTo>
                <a:cubicBezTo>
                  <a:pt x="2499" y="11122"/>
                  <a:pt x="2963" y="10944"/>
                  <a:pt x="3409" y="10712"/>
                </a:cubicBezTo>
                <a:cubicBezTo>
                  <a:pt x="3534" y="10640"/>
                  <a:pt x="3641" y="10587"/>
                  <a:pt x="3766" y="10515"/>
                </a:cubicBezTo>
                <a:lnTo>
                  <a:pt x="3766" y="10515"/>
                </a:lnTo>
                <a:cubicBezTo>
                  <a:pt x="3623" y="10729"/>
                  <a:pt x="3444" y="10890"/>
                  <a:pt x="3302" y="11068"/>
                </a:cubicBezTo>
                <a:cubicBezTo>
                  <a:pt x="3016" y="11390"/>
                  <a:pt x="2766" y="11746"/>
                  <a:pt x="2624" y="12157"/>
                </a:cubicBezTo>
                <a:cubicBezTo>
                  <a:pt x="2481" y="12621"/>
                  <a:pt x="2642" y="13031"/>
                  <a:pt x="3070" y="13281"/>
                </a:cubicBezTo>
                <a:cubicBezTo>
                  <a:pt x="3285" y="13405"/>
                  <a:pt x="3505" y="13460"/>
                  <a:pt x="3724" y="13460"/>
                </a:cubicBezTo>
                <a:cubicBezTo>
                  <a:pt x="3978" y="13460"/>
                  <a:pt x="4231" y="13387"/>
                  <a:pt x="4479" y="13263"/>
                </a:cubicBezTo>
                <a:cubicBezTo>
                  <a:pt x="5229" y="12871"/>
                  <a:pt x="5764" y="12264"/>
                  <a:pt x="6192" y="11568"/>
                </a:cubicBezTo>
                <a:cubicBezTo>
                  <a:pt x="6317" y="11372"/>
                  <a:pt x="6406" y="11175"/>
                  <a:pt x="6531" y="10979"/>
                </a:cubicBezTo>
                <a:lnTo>
                  <a:pt x="6531" y="10979"/>
                </a:lnTo>
                <a:cubicBezTo>
                  <a:pt x="6460" y="11336"/>
                  <a:pt x="6460" y="11693"/>
                  <a:pt x="6371" y="12050"/>
                </a:cubicBezTo>
                <a:cubicBezTo>
                  <a:pt x="5942" y="13638"/>
                  <a:pt x="5496" y="15226"/>
                  <a:pt x="5032" y="16814"/>
                </a:cubicBezTo>
                <a:cubicBezTo>
                  <a:pt x="5015" y="16849"/>
                  <a:pt x="5015" y="16903"/>
                  <a:pt x="4961" y="16903"/>
                </a:cubicBezTo>
                <a:cubicBezTo>
                  <a:pt x="4908" y="16867"/>
                  <a:pt x="4890" y="16832"/>
                  <a:pt x="4872" y="16796"/>
                </a:cubicBezTo>
                <a:cubicBezTo>
                  <a:pt x="4497" y="15886"/>
                  <a:pt x="3926" y="15101"/>
                  <a:pt x="3320" y="14351"/>
                </a:cubicBezTo>
                <a:cubicBezTo>
                  <a:pt x="3248" y="14244"/>
                  <a:pt x="3159" y="14155"/>
                  <a:pt x="3070" y="14066"/>
                </a:cubicBezTo>
                <a:cubicBezTo>
                  <a:pt x="3024" y="14032"/>
                  <a:pt x="2980" y="14016"/>
                  <a:pt x="2941" y="14016"/>
                </a:cubicBezTo>
                <a:cubicBezTo>
                  <a:pt x="2858" y="14016"/>
                  <a:pt x="2796" y="14087"/>
                  <a:pt x="2784" y="14209"/>
                </a:cubicBezTo>
                <a:cubicBezTo>
                  <a:pt x="2784" y="14227"/>
                  <a:pt x="2784" y="14262"/>
                  <a:pt x="2784" y="14298"/>
                </a:cubicBezTo>
                <a:cubicBezTo>
                  <a:pt x="2838" y="14798"/>
                  <a:pt x="2927" y="15279"/>
                  <a:pt x="3105" y="15761"/>
                </a:cubicBezTo>
                <a:cubicBezTo>
                  <a:pt x="3391" y="16510"/>
                  <a:pt x="3908" y="17028"/>
                  <a:pt x="4658" y="17313"/>
                </a:cubicBezTo>
                <a:cubicBezTo>
                  <a:pt x="4872" y="17403"/>
                  <a:pt x="4872" y="17385"/>
                  <a:pt x="4818" y="17599"/>
                </a:cubicBezTo>
                <a:cubicBezTo>
                  <a:pt x="4462" y="18955"/>
                  <a:pt x="4176" y="20311"/>
                  <a:pt x="3926" y="21685"/>
                </a:cubicBezTo>
                <a:cubicBezTo>
                  <a:pt x="3891" y="21917"/>
                  <a:pt x="3873" y="22149"/>
                  <a:pt x="3801" y="22363"/>
                </a:cubicBezTo>
                <a:cubicBezTo>
                  <a:pt x="3676" y="22327"/>
                  <a:pt x="3605" y="22238"/>
                  <a:pt x="3534" y="22149"/>
                </a:cubicBezTo>
                <a:cubicBezTo>
                  <a:pt x="3159" y="21774"/>
                  <a:pt x="2749" y="21435"/>
                  <a:pt x="2338" y="21114"/>
                </a:cubicBezTo>
                <a:cubicBezTo>
                  <a:pt x="2251" y="21054"/>
                  <a:pt x="2172" y="21023"/>
                  <a:pt x="2101" y="21023"/>
                </a:cubicBezTo>
                <a:cubicBezTo>
                  <a:pt x="1983" y="21023"/>
                  <a:pt x="1888" y="21107"/>
                  <a:pt x="1821" y="21274"/>
                </a:cubicBezTo>
                <a:cubicBezTo>
                  <a:pt x="1678" y="21667"/>
                  <a:pt x="1821" y="22202"/>
                  <a:pt x="2196" y="22488"/>
                </a:cubicBezTo>
                <a:cubicBezTo>
                  <a:pt x="2642" y="22827"/>
                  <a:pt x="3159" y="22898"/>
                  <a:pt x="3748" y="22916"/>
                </a:cubicBezTo>
                <a:cubicBezTo>
                  <a:pt x="3355" y="25289"/>
                  <a:pt x="3391" y="27644"/>
                  <a:pt x="3730" y="29999"/>
                </a:cubicBezTo>
                <a:cubicBezTo>
                  <a:pt x="3694" y="29999"/>
                  <a:pt x="3676" y="29999"/>
                  <a:pt x="3659" y="29982"/>
                </a:cubicBezTo>
                <a:cubicBezTo>
                  <a:pt x="3623" y="29946"/>
                  <a:pt x="3569" y="29910"/>
                  <a:pt x="3516" y="29874"/>
                </a:cubicBezTo>
                <a:cubicBezTo>
                  <a:pt x="3049" y="29468"/>
                  <a:pt x="2519" y="29265"/>
                  <a:pt x="1925" y="29265"/>
                </a:cubicBezTo>
                <a:cubicBezTo>
                  <a:pt x="1815" y="29265"/>
                  <a:pt x="1703" y="29272"/>
                  <a:pt x="1589" y="29286"/>
                </a:cubicBezTo>
                <a:cubicBezTo>
                  <a:pt x="1517" y="29286"/>
                  <a:pt x="1428" y="29304"/>
                  <a:pt x="1357" y="29339"/>
                </a:cubicBezTo>
                <a:cubicBezTo>
                  <a:pt x="1268" y="29375"/>
                  <a:pt x="1250" y="29446"/>
                  <a:pt x="1286" y="29553"/>
                </a:cubicBezTo>
                <a:cubicBezTo>
                  <a:pt x="1339" y="29625"/>
                  <a:pt x="1410" y="29696"/>
                  <a:pt x="1482" y="29750"/>
                </a:cubicBezTo>
                <a:cubicBezTo>
                  <a:pt x="1660" y="29910"/>
                  <a:pt x="1892" y="30017"/>
                  <a:pt x="2106" y="30142"/>
                </a:cubicBezTo>
                <a:cubicBezTo>
                  <a:pt x="2606" y="30410"/>
                  <a:pt x="3123" y="30677"/>
                  <a:pt x="3712" y="30784"/>
                </a:cubicBezTo>
                <a:cubicBezTo>
                  <a:pt x="3819" y="30802"/>
                  <a:pt x="3855" y="30874"/>
                  <a:pt x="3873" y="30981"/>
                </a:cubicBezTo>
                <a:cubicBezTo>
                  <a:pt x="4087" y="32390"/>
                  <a:pt x="4444" y="33764"/>
                  <a:pt x="4890" y="35120"/>
                </a:cubicBezTo>
                <a:cubicBezTo>
                  <a:pt x="5282" y="36334"/>
                  <a:pt x="5728" y="37529"/>
                  <a:pt x="6192" y="38724"/>
                </a:cubicBezTo>
                <a:cubicBezTo>
                  <a:pt x="6281" y="38939"/>
                  <a:pt x="6371" y="39170"/>
                  <a:pt x="6424" y="39402"/>
                </a:cubicBezTo>
                <a:cubicBezTo>
                  <a:pt x="6414" y="39408"/>
                  <a:pt x="6403" y="39410"/>
                  <a:pt x="6393" y="39410"/>
                </a:cubicBezTo>
                <a:cubicBezTo>
                  <a:pt x="6369" y="39410"/>
                  <a:pt x="6348" y="39397"/>
                  <a:pt x="6335" y="39385"/>
                </a:cubicBezTo>
                <a:cubicBezTo>
                  <a:pt x="5996" y="39063"/>
                  <a:pt x="5586" y="38831"/>
                  <a:pt x="5157" y="38653"/>
                </a:cubicBezTo>
                <a:cubicBezTo>
                  <a:pt x="4913" y="38537"/>
                  <a:pt x="4654" y="38481"/>
                  <a:pt x="4394" y="38481"/>
                </a:cubicBezTo>
                <a:cubicBezTo>
                  <a:pt x="4256" y="38481"/>
                  <a:pt x="4117" y="38497"/>
                  <a:pt x="3980" y="38528"/>
                </a:cubicBezTo>
                <a:cubicBezTo>
                  <a:pt x="3801" y="38564"/>
                  <a:pt x="3641" y="38635"/>
                  <a:pt x="3534" y="38778"/>
                </a:cubicBezTo>
                <a:cubicBezTo>
                  <a:pt x="3444" y="38885"/>
                  <a:pt x="3427" y="38974"/>
                  <a:pt x="3552" y="39063"/>
                </a:cubicBezTo>
                <a:cubicBezTo>
                  <a:pt x="4015" y="39474"/>
                  <a:pt x="4569" y="39759"/>
                  <a:pt x="5193" y="39831"/>
                </a:cubicBezTo>
                <a:cubicBezTo>
                  <a:pt x="5550" y="39866"/>
                  <a:pt x="5907" y="39902"/>
                  <a:pt x="6264" y="39920"/>
                </a:cubicBezTo>
                <a:cubicBezTo>
                  <a:pt x="6531" y="39938"/>
                  <a:pt x="6692" y="40063"/>
                  <a:pt x="6763" y="40295"/>
                </a:cubicBezTo>
                <a:cubicBezTo>
                  <a:pt x="6763" y="40348"/>
                  <a:pt x="6781" y="40384"/>
                  <a:pt x="6799" y="40437"/>
                </a:cubicBezTo>
                <a:cubicBezTo>
                  <a:pt x="7263" y="41686"/>
                  <a:pt x="7727" y="42935"/>
                  <a:pt x="8244" y="44166"/>
                </a:cubicBezTo>
                <a:cubicBezTo>
                  <a:pt x="8262" y="44220"/>
                  <a:pt x="8280" y="44273"/>
                  <a:pt x="8316" y="44327"/>
                </a:cubicBezTo>
                <a:cubicBezTo>
                  <a:pt x="8329" y="44367"/>
                  <a:pt x="8362" y="44387"/>
                  <a:pt x="8401" y="44387"/>
                </a:cubicBezTo>
                <a:cubicBezTo>
                  <a:pt x="8414" y="44387"/>
                  <a:pt x="8427" y="44385"/>
                  <a:pt x="8440" y="44381"/>
                </a:cubicBezTo>
                <a:cubicBezTo>
                  <a:pt x="8512" y="44381"/>
                  <a:pt x="8530" y="44327"/>
                  <a:pt x="8547" y="44273"/>
                </a:cubicBezTo>
                <a:cubicBezTo>
                  <a:pt x="8547" y="44220"/>
                  <a:pt x="8530" y="44166"/>
                  <a:pt x="8530" y="44131"/>
                </a:cubicBezTo>
                <a:cubicBezTo>
                  <a:pt x="8494" y="43934"/>
                  <a:pt x="8423" y="43738"/>
                  <a:pt x="8351" y="43560"/>
                </a:cubicBezTo>
                <a:cubicBezTo>
                  <a:pt x="7548" y="41436"/>
                  <a:pt x="6799" y="39313"/>
                  <a:pt x="5960" y="37208"/>
                </a:cubicBezTo>
                <a:cubicBezTo>
                  <a:pt x="5889" y="37029"/>
                  <a:pt x="5835" y="36851"/>
                  <a:pt x="5782" y="36690"/>
                </a:cubicBezTo>
                <a:cubicBezTo>
                  <a:pt x="5812" y="36675"/>
                  <a:pt x="5836" y="36670"/>
                  <a:pt x="5856" y="36670"/>
                </a:cubicBezTo>
                <a:cubicBezTo>
                  <a:pt x="5883" y="36670"/>
                  <a:pt x="5904" y="36680"/>
                  <a:pt x="5925" y="36690"/>
                </a:cubicBezTo>
                <a:cubicBezTo>
                  <a:pt x="6120" y="36725"/>
                  <a:pt x="6316" y="36745"/>
                  <a:pt x="6517" y="36745"/>
                </a:cubicBezTo>
                <a:cubicBezTo>
                  <a:pt x="6627" y="36745"/>
                  <a:pt x="6739" y="36739"/>
                  <a:pt x="6852" y="36726"/>
                </a:cubicBezTo>
                <a:cubicBezTo>
                  <a:pt x="7245" y="36655"/>
                  <a:pt x="7602" y="36548"/>
                  <a:pt x="7923" y="36298"/>
                </a:cubicBezTo>
                <a:cubicBezTo>
                  <a:pt x="8048" y="36209"/>
                  <a:pt x="8155" y="36119"/>
                  <a:pt x="8208" y="35994"/>
                </a:cubicBezTo>
                <a:cubicBezTo>
                  <a:pt x="8280" y="35852"/>
                  <a:pt x="8226" y="35745"/>
                  <a:pt x="8084" y="35727"/>
                </a:cubicBezTo>
                <a:cubicBezTo>
                  <a:pt x="7823" y="35687"/>
                  <a:pt x="7557" y="35664"/>
                  <a:pt x="7291" y="35664"/>
                </a:cubicBezTo>
                <a:cubicBezTo>
                  <a:pt x="7084" y="35664"/>
                  <a:pt x="6877" y="35678"/>
                  <a:pt x="6674" y="35709"/>
                </a:cubicBezTo>
                <a:cubicBezTo>
                  <a:pt x="6281" y="35763"/>
                  <a:pt x="5925" y="35887"/>
                  <a:pt x="5568" y="36102"/>
                </a:cubicBezTo>
                <a:cubicBezTo>
                  <a:pt x="5496" y="35941"/>
                  <a:pt x="5461" y="35816"/>
                  <a:pt x="5407" y="35691"/>
                </a:cubicBezTo>
                <a:cubicBezTo>
                  <a:pt x="5371" y="35602"/>
                  <a:pt x="5371" y="35548"/>
                  <a:pt x="5443" y="35459"/>
                </a:cubicBezTo>
                <a:cubicBezTo>
                  <a:pt x="5818" y="35031"/>
                  <a:pt x="6139" y="34585"/>
                  <a:pt x="6424" y="34103"/>
                </a:cubicBezTo>
                <a:cubicBezTo>
                  <a:pt x="6656" y="33711"/>
                  <a:pt x="6745" y="33282"/>
                  <a:pt x="6799" y="32854"/>
                </a:cubicBezTo>
                <a:cubicBezTo>
                  <a:pt x="6811" y="32719"/>
                  <a:pt x="6781" y="32652"/>
                  <a:pt x="6703" y="32652"/>
                </a:cubicBezTo>
                <a:cubicBezTo>
                  <a:pt x="6668" y="32652"/>
                  <a:pt x="6623" y="32666"/>
                  <a:pt x="6567" y="32694"/>
                </a:cubicBezTo>
                <a:cubicBezTo>
                  <a:pt x="5800" y="33033"/>
                  <a:pt x="5300" y="33621"/>
                  <a:pt x="5122" y="34442"/>
                </a:cubicBezTo>
                <a:cubicBezTo>
                  <a:pt x="5104" y="34496"/>
                  <a:pt x="5104" y="34567"/>
                  <a:pt x="5050" y="34603"/>
                </a:cubicBezTo>
                <a:cubicBezTo>
                  <a:pt x="5032" y="34549"/>
                  <a:pt x="5015" y="34514"/>
                  <a:pt x="4997" y="34460"/>
                </a:cubicBezTo>
                <a:cubicBezTo>
                  <a:pt x="4783" y="33693"/>
                  <a:pt x="4586" y="32926"/>
                  <a:pt x="4408" y="32141"/>
                </a:cubicBezTo>
                <a:cubicBezTo>
                  <a:pt x="4337" y="31855"/>
                  <a:pt x="4372" y="31605"/>
                  <a:pt x="4497" y="31338"/>
                </a:cubicBezTo>
                <a:cubicBezTo>
                  <a:pt x="4801" y="30588"/>
                  <a:pt x="5318" y="29982"/>
                  <a:pt x="5871" y="29411"/>
                </a:cubicBezTo>
                <a:cubicBezTo>
                  <a:pt x="5960" y="29571"/>
                  <a:pt x="6050" y="29714"/>
                  <a:pt x="6139" y="29857"/>
                </a:cubicBezTo>
                <a:cubicBezTo>
                  <a:pt x="6299" y="30106"/>
                  <a:pt x="6531" y="30285"/>
                  <a:pt x="6817" y="30356"/>
                </a:cubicBezTo>
                <a:cubicBezTo>
                  <a:pt x="6965" y="30390"/>
                  <a:pt x="7109" y="30407"/>
                  <a:pt x="7248" y="30407"/>
                </a:cubicBezTo>
                <a:cubicBezTo>
                  <a:pt x="7698" y="30407"/>
                  <a:pt x="8104" y="30233"/>
                  <a:pt x="8458" y="29892"/>
                </a:cubicBezTo>
                <a:cubicBezTo>
                  <a:pt x="8619" y="29750"/>
                  <a:pt x="8601" y="29660"/>
                  <a:pt x="8405" y="29553"/>
                </a:cubicBezTo>
                <a:cubicBezTo>
                  <a:pt x="7840" y="29233"/>
                  <a:pt x="7262" y="29017"/>
                  <a:pt x="6582" y="29017"/>
                </a:cubicBezTo>
                <a:cubicBezTo>
                  <a:pt x="6467" y="29017"/>
                  <a:pt x="6349" y="29023"/>
                  <a:pt x="6228" y="29036"/>
                </a:cubicBezTo>
                <a:cubicBezTo>
                  <a:pt x="7459" y="27840"/>
                  <a:pt x="8672" y="26699"/>
                  <a:pt x="9975" y="25646"/>
                </a:cubicBezTo>
                <a:lnTo>
                  <a:pt x="9975" y="25646"/>
                </a:lnTo>
                <a:cubicBezTo>
                  <a:pt x="9993" y="25699"/>
                  <a:pt x="9957" y="25735"/>
                  <a:pt x="9957" y="25753"/>
                </a:cubicBezTo>
                <a:cubicBezTo>
                  <a:pt x="9672" y="26270"/>
                  <a:pt x="9475" y="26788"/>
                  <a:pt x="9333" y="27359"/>
                </a:cubicBezTo>
                <a:cubicBezTo>
                  <a:pt x="9243" y="27769"/>
                  <a:pt x="9243" y="28197"/>
                  <a:pt x="9333" y="28626"/>
                </a:cubicBezTo>
                <a:cubicBezTo>
                  <a:pt x="9386" y="28840"/>
                  <a:pt x="9475" y="29054"/>
                  <a:pt x="9636" y="29214"/>
                </a:cubicBezTo>
                <a:cubicBezTo>
                  <a:pt x="9745" y="29334"/>
                  <a:pt x="9861" y="29394"/>
                  <a:pt x="9987" y="29394"/>
                </a:cubicBezTo>
                <a:cubicBezTo>
                  <a:pt x="10068" y="29394"/>
                  <a:pt x="10152" y="29370"/>
                  <a:pt x="10243" y="29321"/>
                </a:cubicBezTo>
                <a:cubicBezTo>
                  <a:pt x="10332" y="29268"/>
                  <a:pt x="10421" y="29196"/>
                  <a:pt x="10492" y="29125"/>
                </a:cubicBezTo>
                <a:cubicBezTo>
                  <a:pt x="10885" y="28768"/>
                  <a:pt x="11135" y="28304"/>
                  <a:pt x="11349" y="27823"/>
                </a:cubicBezTo>
                <a:cubicBezTo>
                  <a:pt x="11402" y="27716"/>
                  <a:pt x="11420" y="27573"/>
                  <a:pt x="11527" y="27448"/>
                </a:cubicBezTo>
                <a:cubicBezTo>
                  <a:pt x="11545" y="27662"/>
                  <a:pt x="11545" y="27823"/>
                  <a:pt x="11563" y="27983"/>
                </a:cubicBezTo>
                <a:cubicBezTo>
                  <a:pt x="11616" y="28394"/>
                  <a:pt x="11759" y="28733"/>
                  <a:pt x="12062" y="29018"/>
                </a:cubicBezTo>
                <a:cubicBezTo>
                  <a:pt x="12215" y="29160"/>
                  <a:pt x="12402" y="29235"/>
                  <a:pt x="12593" y="29235"/>
                </a:cubicBezTo>
                <a:cubicBezTo>
                  <a:pt x="12714" y="29235"/>
                  <a:pt x="12837" y="29205"/>
                  <a:pt x="12955" y="29143"/>
                </a:cubicBezTo>
                <a:cubicBezTo>
                  <a:pt x="13276" y="28982"/>
                  <a:pt x="13454" y="28715"/>
                  <a:pt x="13561" y="28376"/>
                </a:cubicBezTo>
                <a:cubicBezTo>
                  <a:pt x="13775" y="27662"/>
                  <a:pt x="13722" y="26948"/>
                  <a:pt x="13561" y="26235"/>
                </a:cubicBezTo>
                <a:cubicBezTo>
                  <a:pt x="13526" y="26092"/>
                  <a:pt x="13472" y="25931"/>
                  <a:pt x="13436" y="25789"/>
                </a:cubicBezTo>
                <a:lnTo>
                  <a:pt x="13436" y="25789"/>
                </a:lnTo>
                <a:cubicBezTo>
                  <a:pt x="13633" y="26056"/>
                  <a:pt x="13811" y="26324"/>
                  <a:pt x="14025" y="26556"/>
                </a:cubicBezTo>
                <a:cubicBezTo>
                  <a:pt x="14489" y="27020"/>
                  <a:pt x="15007" y="27394"/>
                  <a:pt x="15649" y="27591"/>
                </a:cubicBezTo>
                <a:cubicBezTo>
                  <a:pt x="15756" y="27626"/>
                  <a:pt x="15881" y="27644"/>
                  <a:pt x="16024" y="27644"/>
                </a:cubicBezTo>
                <a:cubicBezTo>
                  <a:pt x="16327" y="27626"/>
                  <a:pt x="16612" y="27377"/>
                  <a:pt x="16630" y="27109"/>
                </a:cubicBezTo>
                <a:cubicBezTo>
                  <a:pt x="16648" y="26913"/>
                  <a:pt x="16612" y="26734"/>
                  <a:pt x="16523" y="26538"/>
                </a:cubicBezTo>
                <a:cubicBezTo>
                  <a:pt x="16309" y="26092"/>
                  <a:pt x="15952" y="25806"/>
                  <a:pt x="15542" y="25539"/>
                </a:cubicBezTo>
                <a:cubicBezTo>
                  <a:pt x="15292" y="25378"/>
                  <a:pt x="15042" y="25218"/>
                  <a:pt x="14792" y="25057"/>
                </a:cubicBezTo>
                <a:cubicBezTo>
                  <a:pt x="14757" y="25039"/>
                  <a:pt x="14685" y="25039"/>
                  <a:pt x="14685" y="24968"/>
                </a:cubicBezTo>
                <a:lnTo>
                  <a:pt x="14685" y="24968"/>
                </a:lnTo>
                <a:cubicBezTo>
                  <a:pt x="14757" y="24986"/>
                  <a:pt x="14828" y="25003"/>
                  <a:pt x="14899" y="25021"/>
                </a:cubicBezTo>
                <a:cubicBezTo>
                  <a:pt x="15506" y="25182"/>
                  <a:pt x="16131" y="25253"/>
                  <a:pt x="16755" y="25253"/>
                </a:cubicBezTo>
                <a:cubicBezTo>
                  <a:pt x="16969" y="25253"/>
                  <a:pt x="17183" y="25182"/>
                  <a:pt x="17362" y="25057"/>
                </a:cubicBezTo>
                <a:cubicBezTo>
                  <a:pt x="17754" y="24789"/>
                  <a:pt x="17826" y="24183"/>
                  <a:pt x="17504" y="23844"/>
                </a:cubicBezTo>
                <a:cubicBezTo>
                  <a:pt x="17273" y="23612"/>
                  <a:pt x="17005" y="23433"/>
                  <a:pt x="16702" y="23344"/>
                </a:cubicBezTo>
                <a:cubicBezTo>
                  <a:pt x="16391" y="23269"/>
                  <a:pt x="16071" y="23238"/>
                  <a:pt x="15749" y="23238"/>
                </a:cubicBezTo>
                <a:cubicBezTo>
                  <a:pt x="15609" y="23238"/>
                  <a:pt x="15468" y="23244"/>
                  <a:pt x="15328" y="23255"/>
                </a:cubicBezTo>
                <a:cubicBezTo>
                  <a:pt x="15208" y="23266"/>
                  <a:pt x="15096" y="23283"/>
                  <a:pt x="14974" y="23283"/>
                </a:cubicBezTo>
                <a:cubicBezTo>
                  <a:pt x="14895" y="23283"/>
                  <a:pt x="14812" y="23276"/>
                  <a:pt x="14721" y="23255"/>
                </a:cubicBezTo>
                <a:cubicBezTo>
                  <a:pt x="15096" y="23076"/>
                  <a:pt x="15417" y="22898"/>
                  <a:pt x="15702" y="22684"/>
                </a:cubicBezTo>
                <a:cubicBezTo>
                  <a:pt x="16077" y="22381"/>
                  <a:pt x="16380" y="22042"/>
                  <a:pt x="16612" y="21631"/>
                </a:cubicBezTo>
                <a:cubicBezTo>
                  <a:pt x="16719" y="21435"/>
                  <a:pt x="16755" y="21221"/>
                  <a:pt x="16648" y="21025"/>
                </a:cubicBezTo>
                <a:cubicBezTo>
                  <a:pt x="16541" y="20828"/>
                  <a:pt x="16345" y="20739"/>
                  <a:pt x="16131" y="20703"/>
                </a:cubicBezTo>
                <a:cubicBezTo>
                  <a:pt x="16051" y="20697"/>
                  <a:pt x="15972" y="20693"/>
                  <a:pt x="15895" y="20693"/>
                </a:cubicBezTo>
                <a:cubicBezTo>
                  <a:pt x="15557" y="20693"/>
                  <a:pt x="15240" y="20761"/>
                  <a:pt x="14935" y="20935"/>
                </a:cubicBezTo>
                <a:cubicBezTo>
                  <a:pt x="14471" y="21185"/>
                  <a:pt x="14079" y="21506"/>
                  <a:pt x="13686" y="21863"/>
                </a:cubicBezTo>
                <a:cubicBezTo>
                  <a:pt x="13633" y="21899"/>
                  <a:pt x="13597" y="21952"/>
                  <a:pt x="13508" y="21952"/>
                </a:cubicBezTo>
                <a:cubicBezTo>
                  <a:pt x="13526" y="21917"/>
                  <a:pt x="13543" y="21899"/>
                  <a:pt x="13543" y="21881"/>
                </a:cubicBezTo>
                <a:cubicBezTo>
                  <a:pt x="13811" y="21488"/>
                  <a:pt x="14061" y="21078"/>
                  <a:pt x="14311" y="20668"/>
                </a:cubicBezTo>
                <a:cubicBezTo>
                  <a:pt x="14560" y="20240"/>
                  <a:pt x="14721" y="19811"/>
                  <a:pt x="14703" y="19294"/>
                </a:cubicBezTo>
                <a:cubicBezTo>
                  <a:pt x="14689" y="18966"/>
                  <a:pt x="14390" y="18775"/>
                  <a:pt x="14125" y="18775"/>
                </a:cubicBezTo>
                <a:cubicBezTo>
                  <a:pt x="14058" y="18775"/>
                  <a:pt x="13993" y="18787"/>
                  <a:pt x="13936" y="18812"/>
                </a:cubicBezTo>
                <a:cubicBezTo>
                  <a:pt x="13704" y="18901"/>
                  <a:pt x="13526" y="19026"/>
                  <a:pt x="13365" y="19222"/>
                </a:cubicBezTo>
                <a:cubicBezTo>
                  <a:pt x="13151" y="19526"/>
                  <a:pt x="12955" y="19829"/>
                  <a:pt x="12794" y="20168"/>
                </a:cubicBezTo>
                <a:cubicBezTo>
                  <a:pt x="12616" y="20525"/>
                  <a:pt x="12455" y="20900"/>
                  <a:pt x="12277" y="21257"/>
                </a:cubicBezTo>
                <a:cubicBezTo>
                  <a:pt x="12170" y="21453"/>
                  <a:pt x="12062" y="21649"/>
                  <a:pt x="11955" y="21881"/>
                </a:cubicBezTo>
                <a:cubicBezTo>
                  <a:pt x="11813" y="21274"/>
                  <a:pt x="11777" y="20703"/>
                  <a:pt x="11706" y="20132"/>
                </a:cubicBezTo>
                <a:cubicBezTo>
                  <a:pt x="11634" y="19561"/>
                  <a:pt x="11509" y="19008"/>
                  <a:pt x="11295" y="18491"/>
                </a:cubicBezTo>
                <a:cubicBezTo>
                  <a:pt x="11206" y="18277"/>
                  <a:pt x="11081" y="18081"/>
                  <a:pt x="10903" y="17920"/>
                </a:cubicBezTo>
                <a:cubicBezTo>
                  <a:pt x="10801" y="17818"/>
                  <a:pt x="10695" y="17768"/>
                  <a:pt x="10595" y="17768"/>
                </a:cubicBezTo>
                <a:cubicBezTo>
                  <a:pt x="10468" y="17768"/>
                  <a:pt x="10350" y="17849"/>
                  <a:pt x="10260" y="18009"/>
                </a:cubicBezTo>
                <a:cubicBezTo>
                  <a:pt x="10153" y="18170"/>
                  <a:pt x="10118" y="18366"/>
                  <a:pt x="10082" y="18544"/>
                </a:cubicBezTo>
                <a:cubicBezTo>
                  <a:pt x="10028" y="18919"/>
                  <a:pt x="10028" y="19276"/>
                  <a:pt x="10082" y="19651"/>
                </a:cubicBezTo>
                <a:cubicBezTo>
                  <a:pt x="10153" y="20257"/>
                  <a:pt x="10225" y="20882"/>
                  <a:pt x="10439" y="21471"/>
                </a:cubicBezTo>
                <a:cubicBezTo>
                  <a:pt x="10457" y="21542"/>
                  <a:pt x="10510" y="21596"/>
                  <a:pt x="10457" y="21720"/>
                </a:cubicBezTo>
                <a:cubicBezTo>
                  <a:pt x="10439" y="21667"/>
                  <a:pt x="10421" y="21649"/>
                  <a:pt x="10403" y="21631"/>
                </a:cubicBezTo>
                <a:cubicBezTo>
                  <a:pt x="10207" y="21328"/>
                  <a:pt x="9975" y="21060"/>
                  <a:pt x="9725" y="20810"/>
                </a:cubicBezTo>
                <a:cubicBezTo>
                  <a:pt x="9368" y="20436"/>
                  <a:pt x="8976" y="20097"/>
                  <a:pt x="8547" y="19811"/>
                </a:cubicBezTo>
                <a:cubicBezTo>
                  <a:pt x="8286" y="19631"/>
                  <a:pt x="7994" y="19541"/>
                  <a:pt x="7672" y="19541"/>
                </a:cubicBezTo>
                <a:cubicBezTo>
                  <a:pt x="7643" y="19541"/>
                  <a:pt x="7614" y="19542"/>
                  <a:pt x="7584" y="19544"/>
                </a:cubicBezTo>
                <a:cubicBezTo>
                  <a:pt x="7013" y="19579"/>
                  <a:pt x="6710" y="19990"/>
                  <a:pt x="6959" y="20596"/>
                </a:cubicBezTo>
                <a:cubicBezTo>
                  <a:pt x="7120" y="21007"/>
                  <a:pt x="7388" y="21310"/>
                  <a:pt x="7691" y="21613"/>
                </a:cubicBezTo>
                <a:cubicBezTo>
                  <a:pt x="8048" y="21970"/>
                  <a:pt x="8440" y="22256"/>
                  <a:pt x="8833" y="22559"/>
                </a:cubicBezTo>
                <a:cubicBezTo>
                  <a:pt x="8887" y="22595"/>
                  <a:pt x="8940" y="22613"/>
                  <a:pt x="8958" y="22666"/>
                </a:cubicBezTo>
                <a:cubicBezTo>
                  <a:pt x="8940" y="22675"/>
                  <a:pt x="8922" y="22679"/>
                  <a:pt x="8904" y="22679"/>
                </a:cubicBezTo>
                <a:cubicBezTo>
                  <a:pt x="8887" y="22679"/>
                  <a:pt x="8869" y="22675"/>
                  <a:pt x="8851" y="22666"/>
                </a:cubicBezTo>
                <a:cubicBezTo>
                  <a:pt x="8280" y="22470"/>
                  <a:pt x="7673" y="22345"/>
                  <a:pt x="7067" y="22291"/>
                </a:cubicBezTo>
                <a:cubicBezTo>
                  <a:pt x="6982" y="22285"/>
                  <a:pt x="6899" y="22281"/>
                  <a:pt x="6817" y="22281"/>
                </a:cubicBezTo>
                <a:cubicBezTo>
                  <a:pt x="6675" y="22281"/>
                  <a:pt x="6536" y="22293"/>
                  <a:pt x="6389" y="22327"/>
                </a:cubicBezTo>
                <a:cubicBezTo>
                  <a:pt x="6192" y="22381"/>
                  <a:pt x="6067" y="22488"/>
                  <a:pt x="6014" y="22684"/>
                </a:cubicBezTo>
                <a:cubicBezTo>
                  <a:pt x="5907" y="23041"/>
                  <a:pt x="6050" y="23326"/>
                  <a:pt x="6299" y="23576"/>
                </a:cubicBezTo>
                <a:cubicBezTo>
                  <a:pt x="6620" y="23862"/>
                  <a:pt x="7013" y="24022"/>
                  <a:pt x="7441" y="24094"/>
                </a:cubicBezTo>
                <a:cubicBezTo>
                  <a:pt x="7548" y="24111"/>
                  <a:pt x="7638" y="24129"/>
                  <a:pt x="7780" y="24218"/>
                </a:cubicBezTo>
                <a:cubicBezTo>
                  <a:pt x="7423" y="24236"/>
                  <a:pt x="7138" y="24343"/>
                  <a:pt x="6870" y="24450"/>
                </a:cubicBezTo>
                <a:cubicBezTo>
                  <a:pt x="6620" y="24575"/>
                  <a:pt x="6389" y="24718"/>
                  <a:pt x="6264" y="24968"/>
                </a:cubicBezTo>
                <a:cubicBezTo>
                  <a:pt x="6067" y="25414"/>
                  <a:pt x="6174" y="25860"/>
                  <a:pt x="6620" y="26056"/>
                </a:cubicBezTo>
                <a:cubicBezTo>
                  <a:pt x="6906" y="26199"/>
                  <a:pt x="7209" y="26270"/>
                  <a:pt x="7530" y="26270"/>
                </a:cubicBezTo>
                <a:cubicBezTo>
                  <a:pt x="8030" y="26270"/>
                  <a:pt x="8530" y="26145"/>
                  <a:pt x="8994" y="25967"/>
                </a:cubicBezTo>
                <a:cubicBezTo>
                  <a:pt x="9073" y="25935"/>
                  <a:pt x="9153" y="25875"/>
                  <a:pt x="9258" y="25875"/>
                </a:cubicBezTo>
                <a:cubicBezTo>
                  <a:pt x="9270" y="25875"/>
                  <a:pt x="9283" y="25876"/>
                  <a:pt x="9297" y="25878"/>
                </a:cubicBezTo>
                <a:cubicBezTo>
                  <a:pt x="9279" y="25913"/>
                  <a:pt x="9243" y="25931"/>
                  <a:pt x="9208" y="25949"/>
                </a:cubicBezTo>
                <a:cubicBezTo>
                  <a:pt x="8066" y="26930"/>
                  <a:pt x="6959" y="27983"/>
                  <a:pt x="5871" y="29036"/>
                </a:cubicBezTo>
                <a:cubicBezTo>
                  <a:pt x="5247" y="29660"/>
                  <a:pt x="4658" y="30321"/>
                  <a:pt x="4265" y="31141"/>
                </a:cubicBezTo>
                <a:cubicBezTo>
                  <a:pt x="4265" y="31141"/>
                  <a:pt x="4247" y="31141"/>
                  <a:pt x="4230" y="31159"/>
                </a:cubicBezTo>
                <a:cubicBezTo>
                  <a:pt x="4194" y="31088"/>
                  <a:pt x="4194" y="31016"/>
                  <a:pt x="4176" y="30963"/>
                </a:cubicBezTo>
                <a:cubicBezTo>
                  <a:pt x="4069" y="30321"/>
                  <a:pt x="3998" y="29660"/>
                  <a:pt x="3926" y="29018"/>
                </a:cubicBezTo>
                <a:cubicBezTo>
                  <a:pt x="3891" y="28733"/>
                  <a:pt x="3819" y="28447"/>
                  <a:pt x="3891" y="28144"/>
                </a:cubicBezTo>
                <a:cubicBezTo>
                  <a:pt x="3926" y="28037"/>
                  <a:pt x="3962" y="27983"/>
                  <a:pt x="4051" y="27930"/>
                </a:cubicBezTo>
                <a:cubicBezTo>
                  <a:pt x="4230" y="27805"/>
                  <a:pt x="4408" y="27662"/>
                  <a:pt x="4586" y="27537"/>
                </a:cubicBezTo>
                <a:cubicBezTo>
                  <a:pt x="5318" y="27038"/>
                  <a:pt x="5496" y="26235"/>
                  <a:pt x="5675" y="25432"/>
                </a:cubicBezTo>
                <a:cubicBezTo>
                  <a:pt x="5688" y="25325"/>
                  <a:pt x="5652" y="25269"/>
                  <a:pt x="5566" y="25269"/>
                </a:cubicBezTo>
                <a:cubicBezTo>
                  <a:pt x="5537" y="25269"/>
                  <a:pt x="5502" y="25275"/>
                  <a:pt x="5461" y="25289"/>
                </a:cubicBezTo>
                <a:cubicBezTo>
                  <a:pt x="5264" y="25342"/>
                  <a:pt x="5086" y="25450"/>
                  <a:pt x="4908" y="25574"/>
                </a:cubicBezTo>
                <a:cubicBezTo>
                  <a:pt x="4444" y="25931"/>
                  <a:pt x="4123" y="26377"/>
                  <a:pt x="3908" y="26913"/>
                </a:cubicBezTo>
                <a:cubicBezTo>
                  <a:pt x="3873" y="26984"/>
                  <a:pt x="3873" y="27073"/>
                  <a:pt x="3819" y="27127"/>
                </a:cubicBezTo>
                <a:cubicBezTo>
                  <a:pt x="3784" y="27109"/>
                  <a:pt x="3784" y="27091"/>
                  <a:pt x="3784" y="27073"/>
                </a:cubicBezTo>
                <a:cubicBezTo>
                  <a:pt x="3766" y="27020"/>
                  <a:pt x="3766" y="26948"/>
                  <a:pt x="3766" y="26895"/>
                </a:cubicBezTo>
                <a:cubicBezTo>
                  <a:pt x="3766" y="25913"/>
                  <a:pt x="3784" y="24950"/>
                  <a:pt x="3891" y="23969"/>
                </a:cubicBezTo>
                <a:cubicBezTo>
                  <a:pt x="3980" y="23255"/>
                  <a:pt x="4069" y="22523"/>
                  <a:pt x="4194" y="21810"/>
                </a:cubicBezTo>
                <a:cubicBezTo>
                  <a:pt x="4372" y="20775"/>
                  <a:pt x="4586" y="19758"/>
                  <a:pt x="4818" y="18723"/>
                </a:cubicBezTo>
                <a:cubicBezTo>
                  <a:pt x="4854" y="18562"/>
                  <a:pt x="4872" y="18384"/>
                  <a:pt x="4961" y="18241"/>
                </a:cubicBezTo>
                <a:cubicBezTo>
                  <a:pt x="5247" y="18348"/>
                  <a:pt x="5514" y="18420"/>
                  <a:pt x="5800" y="18473"/>
                </a:cubicBezTo>
                <a:cubicBezTo>
                  <a:pt x="5903" y="18493"/>
                  <a:pt x="6002" y="18503"/>
                  <a:pt x="6097" y="18503"/>
                </a:cubicBezTo>
                <a:cubicBezTo>
                  <a:pt x="6429" y="18503"/>
                  <a:pt x="6714" y="18380"/>
                  <a:pt x="6977" y="18116"/>
                </a:cubicBezTo>
                <a:cubicBezTo>
                  <a:pt x="7084" y="18009"/>
                  <a:pt x="7209" y="17884"/>
                  <a:pt x="7281" y="17742"/>
                </a:cubicBezTo>
                <a:cubicBezTo>
                  <a:pt x="7352" y="17581"/>
                  <a:pt x="7299" y="17474"/>
                  <a:pt x="7138" y="17420"/>
                </a:cubicBezTo>
                <a:lnTo>
                  <a:pt x="7049" y="17420"/>
                </a:lnTo>
                <a:cubicBezTo>
                  <a:pt x="6880" y="17387"/>
                  <a:pt x="6712" y="17371"/>
                  <a:pt x="6544" y="17371"/>
                </a:cubicBezTo>
                <a:cubicBezTo>
                  <a:pt x="6178" y="17371"/>
                  <a:pt x="5815" y="17447"/>
                  <a:pt x="5461" y="17581"/>
                </a:cubicBezTo>
                <a:cubicBezTo>
                  <a:pt x="5336" y="17634"/>
                  <a:pt x="5229" y="17688"/>
                  <a:pt x="5068" y="17742"/>
                </a:cubicBezTo>
                <a:cubicBezTo>
                  <a:pt x="5514" y="16064"/>
                  <a:pt x="6032" y="14459"/>
                  <a:pt x="6442" y="12817"/>
                </a:cubicBezTo>
                <a:cubicBezTo>
                  <a:pt x="6531" y="12853"/>
                  <a:pt x="6513" y="12906"/>
                  <a:pt x="6531" y="12960"/>
                </a:cubicBezTo>
                <a:cubicBezTo>
                  <a:pt x="6620" y="13299"/>
                  <a:pt x="6728" y="13638"/>
                  <a:pt x="6942" y="13923"/>
                </a:cubicBezTo>
                <a:cubicBezTo>
                  <a:pt x="7070" y="14103"/>
                  <a:pt x="7236" y="14200"/>
                  <a:pt x="7418" y="14200"/>
                </a:cubicBezTo>
                <a:cubicBezTo>
                  <a:pt x="7489" y="14200"/>
                  <a:pt x="7563" y="14185"/>
                  <a:pt x="7638" y="14155"/>
                </a:cubicBezTo>
                <a:cubicBezTo>
                  <a:pt x="7887" y="14048"/>
                  <a:pt x="8101" y="13905"/>
                  <a:pt x="8244" y="13656"/>
                </a:cubicBezTo>
                <a:cubicBezTo>
                  <a:pt x="8351" y="13477"/>
                  <a:pt x="8405" y="13281"/>
                  <a:pt x="8458" y="13085"/>
                </a:cubicBezTo>
                <a:cubicBezTo>
                  <a:pt x="8601" y="12478"/>
                  <a:pt x="8601" y="11871"/>
                  <a:pt x="8547" y="11247"/>
                </a:cubicBezTo>
                <a:cubicBezTo>
                  <a:pt x="8512" y="10729"/>
                  <a:pt x="8440" y="10194"/>
                  <a:pt x="8387" y="9659"/>
                </a:cubicBezTo>
                <a:lnTo>
                  <a:pt x="8387" y="9659"/>
                </a:lnTo>
                <a:cubicBezTo>
                  <a:pt x="8476" y="9712"/>
                  <a:pt x="8476" y="9802"/>
                  <a:pt x="8512" y="9855"/>
                </a:cubicBezTo>
                <a:cubicBezTo>
                  <a:pt x="9047" y="10961"/>
                  <a:pt x="9796" y="11889"/>
                  <a:pt x="10849" y="12567"/>
                </a:cubicBezTo>
                <a:cubicBezTo>
                  <a:pt x="11153" y="12746"/>
                  <a:pt x="11474" y="12906"/>
                  <a:pt x="11831" y="12924"/>
                </a:cubicBezTo>
                <a:cubicBezTo>
                  <a:pt x="11862" y="12926"/>
                  <a:pt x="11894" y="12928"/>
                  <a:pt x="11925" y="12928"/>
                </a:cubicBezTo>
                <a:cubicBezTo>
                  <a:pt x="12364" y="12928"/>
                  <a:pt x="12720" y="12688"/>
                  <a:pt x="12687" y="12121"/>
                </a:cubicBezTo>
                <a:cubicBezTo>
                  <a:pt x="12687" y="11871"/>
                  <a:pt x="12616" y="11657"/>
                  <a:pt x="12509" y="11443"/>
                </a:cubicBezTo>
                <a:cubicBezTo>
                  <a:pt x="12205" y="10783"/>
                  <a:pt x="11759" y="10194"/>
                  <a:pt x="11277" y="9659"/>
                </a:cubicBezTo>
                <a:cubicBezTo>
                  <a:pt x="11153" y="9516"/>
                  <a:pt x="11028" y="9373"/>
                  <a:pt x="10903" y="9231"/>
                </a:cubicBezTo>
                <a:lnTo>
                  <a:pt x="10903" y="9231"/>
                </a:lnTo>
                <a:cubicBezTo>
                  <a:pt x="11099" y="9302"/>
                  <a:pt x="11277" y="9391"/>
                  <a:pt x="11456" y="9498"/>
                </a:cubicBezTo>
                <a:cubicBezTo>
                  <a:pt x="11973" y="9784"/>
                  <a:pt x="12491" y="10034"/>
                  <a:pt x="13062" y="10212"/>
                </a:cubicBezTo>
                <a:cubicBezTo>
                  <a:pt x="13258" y="10283"/>
                  <a:pt x="13472" y="10337"/>
                  <a:pt x="13686" y="10337"/>
                </a:cubicBezTo>
                <a:cubicBezTo>
                  <a:pt x="13699" y="10337"/>
                  <a:pt x="13712" y="10338"/>
                  <a:pt x="13725" y="10338"/>
                </a:cubicBezTo>
                <a:cubicBezTo>
                  <a:pt x="14147" y="10338"/>
                  <a:pt x="14380" y="10057"/>
                  <a:pt x="14329" y="9641"/>
                </a:cubicBezTo>
                <a:cubicBezTo>
                  <a:pt x="14293" y="9373"/>
                  <a:pt x="14168" y="9177"/>
                  <a:pt x="13989" y="8981"/>
                </a:cubicBezTo>
                <a:cubicBezTo>
                  <a:pt x="13704" y="8678"/>
                  <a:pt x="13365" y="8446"/>
                  <a:pt x="12990" y="8267"/>
                </a:cubicBezTo>
                <a:cubicBezTo>
                  <a:pt x="12330" y="7964"/>
                  <a:pt x="11634" y="7750"/>
                  <a:pt x="10938" y="7536"/>
                </a:cubicBezTo>
                <a:cubicBezTo>
                  <a:pt x="10867" y="7518"/>
                  <a:pt x="10814" y="7518"/>
                  <a:pt x="10742" y="7446"/>
                </a:cubicBezTo>
                <a:lnTo>
                  <a:pt x="10885" y="7446"/>
                </a:lnTo>
                <a:cubicBezTo>
                  <a:pt x="11188" y="7454"/>
                  <a:pt x="11491" y="7462"/>
                  <a:pt x="11796" y="7462"/>
                </a:cubicBezTo>
                <a:cubicBezTo>
                  <a:pt x="12173" y="7462"/>
                  <a:pt x="12552" y="7450"/>
                  <a:pt x="12937" y="7411"/>
                </a:cubicBezTo>
                <a:cubicBezTo>
                  <a:pt x="13436" y="7357"/>
                  <a:pt x="13936" y="7268"/>
                  <a:pt x="14400" y="7125"/>
                </a:cubicBezTo>
                <a:cubicBezTo>
                  <a:pt x="14882" y="6965"/>
                  <a:pt x="15328" y="6751"/>
                  <a:pt x="15702" y="6412"/>
                </a:cubicBezTo>
                <a:cubicBezTo>
                  <a:pt x="16113" y="6037"/>
                  <a:pt x="16148" y="5484"/>
                  <a:pt x="15809" y="5038"/>
                </a:cubicBezTo>
                <a:cubicBezTo>
                  <a:pt x="15560" y="4734"/>
                  <a:pt x="15221" y="4574"/>
                  <a:pt x="14828" y="4485"/>
                </a:cubicBezTo>
                <a:cubicBezTo>
                  <a:pt x="14582" y="4423"/>
                  <a:pt x="14332" y="4398"/>
                  <a:pt x="14082" y="4398"/>
                </a:cubicBezTo>
                <a:cubicBezTo>
                  <a:pt x="13753" y="4398"/>
                  <a:pt x="13422" y="4441"/>
                  <a:pt x="13097" y="4502"/>
                </a:cubicBezTo>
                <a:cubicBezTo>
                  <a:pt x="12776" y="4538"/>
                  <a:pt x="12455" y="4645"/>
                  <a:pt x="12134" y="4734"/>
                </a:cubicBezTo>
                <a:cubicBezTo>
                  <a:pt x="12134" y="4663"/>
                  <a:pt x="12187" y="4645"/>
                  <a:pt x="12223" y="4609"/>
                </a:cubicBezTo>
                <a:cubicBezTo>
                  <a:pt x="12473" y="4377"/>
                  <a:pt x="12705" y="4146"/>
                  <a:pt x="12883" y="3842"/>
                </a:cubicBezTo>
                <a:cubicBezTo>
                  <a:pt x="13044" y="3575"/>
                  <a:pt x="13169" y="3307"/>
                  <a:pt x="13151" y="3004"/>
                </a:cubicBezTo>
                <a:cubicBezTo>
                  <a:pt x="13115" y="2522"/>
                  <a:pt x="12794" y="2165"/>
                  <a:pt x="12330" y="2129"/>
                </a:cubicBezTo>
                <a:cubicBezTo>
                  <a:pt x="12256" y="2121"/>
                  <a:pt x="12182" y="2117"/>
                  <a:pt x="12109" y="2117"/>
                </a:cubicBezTo>
                <a:cubicBezTo>
                  <a:pt x="11863" y="2117"/>
                  <a:pt x="11622" y="2166"/>
                  <a:pt x="11402" y="2290"/>
                </a:cubicBezTo>
                <a:cubicBezTo>
                  <a:pt x="11028" y="2468"/>
                  <a:pt x="10671" y="2718"/>
                  <a:pt x="10367" y="3021"/>
                </a:cubicBezTo>
                <a:cubicBezTo>
                  <a:pt x="10028" y="3360"/>
                  <a:pt x="9743" y="3735"/>
                  <a:pt x="9440" y="4110"/>
                </a:cubicBezTo>
                <a:cubicBezTo>
                  <a:pt x="9422" y="4146"/>
                  <a:pt x="9386" y="4199"/>
                  <a:pt x="9315" y="4217"/>
                </a:cubicBezTo>
                <a:cubicBezTo>
                  <a:pt x="9333" y="4146"/>
                  <a:pt x="9350" y="4074"/>
                  <a:pt x="9368" y="4021"/>
                </a:cubicBezTo>
                <a:cubicBezTo>
                  <a:pt x="9600" y="3253"/>
                  <a:pt x="9832" y="2504"/>
                  <a:pt x="9868" y="1719"/>
                </a:cubicBezTo>
                <a:cubicBezTo>
                  <a:pt x="9904" y="1255"/>
                  <a:pt x="9850" y="809"/>
                  <a:pt x="9672" y="381"/>
                </a:cubicBezTo>
                <a:cubicBezTo>
                  <a:pt x="9636" y="292"/>
                  <a:pt x="9582" y="220"/>
                  <a:pt x="9511" y="149"/>
                </a:cubicBezTo>
                <a:cubicBezTo>
                  <a:pt x="9412" y="50"/>
                  <a:pt x="9302" y="0"/>
                  <a:pt x="9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4" name="Google Shape;284;p21"/>
          <p:cNvSpPr/>
          <p:nvPr/>
        </p:nvSpPr>
        <p:spPr>
          <a:xfrm>
            <a:off x="3525650" y="6388267"/>
            <a:ext cx="872400" cy="116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subTitle" idx="1"/>
          </p:nvPr>
        </p:nvSpPr>
        <p:spPr>
          <a:xfrm>
            <a:off x="720025" y="2147935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ubTitle" idx="2"/>
          </p:nvPr>
        </p:nvSpPr>
        <p:spPr>
          <a:xfrm>
            <a:off x="720025" y="3697033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subTitle" idx="3"/>
          </p:nvPr>
        </p:nvSpPr>
        <p:spPr>
          <a:xfrm>
            <a:off x="720025" y="5246133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4"/>
          </p:nvPr>
        </p:nvSpPr>
        <p:spPr>
          <a:xfrm>
            <a:off x="720025" y="1644020"/>
            <a:ext cx="7704000" cy="7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ubTitle" idx="5"/>
          </p:nvPr>
        </p:nvSpPr>
        <p:spPr>
          <a:xfrm>
            <a:off x="720025" y="3189033"/>
            <a:ext cx="7704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subTitle" idx="6"/>
          </p:nvPr>
        </p:nvSpPr>
        <p:spPr>
          <a:xfrm>
            <a:off x="720025" y="4738133"/>
            <a:ext cx="7704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5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785513" y="-280618"/>
            <a:ext cx="1490245" cy="870156"/>
            <a:chOff x="785512" y="-210464"/>
            <a:chExt cx="1490245" cy="652617"/>
          </a:xfrm>
        </p:grpSpPr>
        <p:grpSp>
          <p:nvGrpSpPr>
            <p:cNvPr id="111" name="Google Shape;111;p7"/>
            <p:cNvGrpSpPr/>
            <p:nvPr/>
          </p:nvGrpSpPr>
          <p:grpSpPr>
            <a:xfrm>
              <a:off x="1322814" y="-37626"/>
              <a:ext cx="952943" cy="479780"/>
              <a:chOff x="6427269" y="662675"/>
              <a:chExt cx="675224" cy="339932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7"/>
            <p:cNvSpPr/>
            <p:nvPr/>
          </p:nvSpPr>
          <p:spPr>
            <a:xfrm rot="10800000">
              <a:off x="785512" y="-210464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70439" y="3608921"/>
            <a:ext cx="9073563" cy="4356047"/>
            <a:chOff x="70438" y="2706690"/>
            <a:chExt cx="9073563" cy="3267035"/>
          </a:xfrm>
        </p:grpSpPr>
        <p:sp>
          <p:nvSpPr>
            <p:cNvPr id="119" name="Google Shape;119;p7"/>
            <p:cNvSpPr/>
            <p:nvPr/>
          </p:nvSpPr>
          <p:spPr>
            <a:xfrm rot="-5400000">
              <a:off x="7279270" y="3278771"/>
              <a:ext cx="2436811" cy="129265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0438" y="4470375"/>
              <a:ext cx="1695525" cy="1503350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720000" y="850267"/>
            <a:ext cx="626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ubTitle" idx="1"/>
          </p:nvPr>
        </p:nvSpPr>
        <p:spPr>
          <a:xfrm>
            <a:off x="720000" y="1796333"/>
            <a:ext cx="73245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8441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-32600" y="4627078"/>
            <a:ext cx="9711599" cy="2526559"/>
            <a:chOff x="-32600" y="3470308"/>
            <a:chExt cx="9711599" cy="1894919"/>
          </a:xfrm>
        </p:grpSpPr>
        <p:sp>
          <p:nvSpPr>
            <p:cNvPr id="294" name="Google Shape;294;p22"/>
            <p:cNvSpPr/>
            <p:nvPr/>
          </p:nvSpPr>
          <p:spPr>
            <a:xfrm rot="10800000" flipH="1">
              <a:off x="-32600" y="4791787"/>
              <a:ext cx="1994400" cy="573440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8585225" y="3470308"/>
              <a:ext cx="1093773" cy="1169725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96" name="Google Shape;296;p22"/>
          <p:cNvSpPr/>
          <p:nvPr/>
        </p:nvSpPr>
        <p:spPr>
          <a:xfrm flipH="1">
            <a:off x="8379952" y="4114733"/>
            <a:ext cx="1019196" cy="2743263"/>
          </a:xfrm>
          <a:custGeom>
            <a:avLst/>
            <a:gdLst/>
            <a:ahLst/>
            <a:cxnLst/>
            <a:rect l="l" t="t" r="r" b="b"/>
            <a:pathLst>
              <a:path w="21073" h="42540" extrusionOk="0">
                <a:moveTo>
                  <a:pt x="14014" y="256"/>
                </a:moveTo>
                <a:cubicBezTo>
                  <a:pt x="14125" y="256"/>
                  <a:pt x="14217" y="312"/>
                  <a:pt x="14292" y="412"/>
                </a:cubicBezTo>
                <a:cubicBezTo>
                  <a:pt x="14471" y="662"/>
                  <a:pt x="14524" y="929"/>
                  <a:pt x="14542" y="1233"/>
                </a:cubicBezTo>
                <a:cubicBezTo>
                  <a:pt x="14542" y="1750"/>
                  <a:pt x="14453" y="2250"/>
                  <a:pt x="14346" y="2749"/>
                </a:cubicBezTo>
                <a:cubicBezTo>
                  <a:pt x="14132" y="3695"/>
                  <a:pt x="13757" y="4605"/>
                  <a:pt x="13400" y="5497"/>
                </a:cubicBezTo>
                <a:cubicBezTo>
                  <a:pt x="13079" y="6300"/>
                  <a:pt x="12686" y="7067"/>
                  <a:pt x="12187" y="7763"/>
                </a:cubicBezTo>
                <a:cubicBezTo>
                  <a:pt x="12151" y="7817"/>
                  <a:pt x="12116" y="7870"/>
                  <a:pt x="12062" y="7924"/>
                </a:cubicBezTo>
                <a:cubicBezTo>
                  <a:pt x="12062" y="7924"/>
                  <a:pt x="12044" y="7924"/>
                  <a:pt x="12026" y="7906"/>
                </a:cubicBezTo>
                <a:lnTo>
                  <a:pt x="12044" y="7906"/>
                </a:lnTo>
                <a:cubicBezTo>
                  <a:pt x="12223" y="7478"/>
                  <a:pt x="12419" y="7049"/>
                  <a:pt x="12615" y="6621"/>
                </a:cubicBezTo>
                <a:cubicBezTo>
                  <a:pt x="12883" y="5997"/>
                  <a:pt x="13150" y="5372"/>
                  <a:pt x="13418" y="4766"/>
                </a:cubicBezTo>
                <a:cubicBezTo>
                  <a:pt x="13454" y="4676"/>
                  <a:pt x="13561" y="4551"/>
                  <a:pt x="13418" y="4498"/>
                </a:cubicBezTo>
                <a:cubicBezTo>
                  <a:pt x="13405" y="4494"/>
                  <a:pt x="13393" y="4492"/>
                  <a:pt x="13382" y="4492"/>
                </a:cubicBezTo>
                <a:cubicBezTo>
                  <a:pt x="13302" y="4492"/>
                  <a:pt x="13271" y="4598"/>
                  <a:pt x="13240" y="4676"/>
                </a:cubicBezTo>
                <a:cubicBezTo>
                  <a:pt x="12954" y="5301"/>
                  <a:pt x="12686" y="5943"/>
                  <a:pt x="12401" y="6568"/>
                </a:cubicBezTo>
                <a:cubicBezTo>
                  <a:pt x="12169" y="7121"/>
                  <a:pt x="11937" y="7674"/>
                  <a:pt x="11652" y="8209"/>
                </a:cubicBezTo>
                <a:cubicBezTo>
                  <a:pt x="11616" y="8263"/>
                  <a:pt x="11580" y="8334"/>
                  <a:pt x="11527" y="8405"/>
                </a:cubicBezTo>
                <a:cubicBezTo>
                  <a:pt x="11580" y="8245"/>
                  <a:pt x="11616" y="8102"/>
                  <a:pt x="11669" y="7959"/>
                </a:cubicBezTo>
                <a:cubicBezTo>
                  <a:pt x="12116" y="6728"/>
                  <a:pt x="12526" y="5497"/>
                  <a:pt x="12954" y="4248"/>
                </a:cubicBezTo>
                <a:cubicBezTo>
                  <a:pt x="12990" y="4141"/>
                  <a:pt x="13025" y="4016"/>
                  <a:pt x="13061" y="3891"/>
                </a:cubicBezTo>
                <a:cubicBezTo>
                  <a:pt x="13061" y="3856"/>
                  <a:pt x="13061" y="3820"/>
                  <a:pt x="13008" y="3802"/>
                </a:cubicBezTo>
                <a:cubicBezTo>
                  <a:pt x="12993" y="3795"/>
                  <a:pt x="12978" y="3790"/>
                  <a:pt x="12963" y="3790"/>
                </a:cubicBezTo>
                <a:cubicBezTo>
                  <a:pt x="12942" y="3790"/>
                  <a:pt x="12921" y="3799"/>
                  <a:pt x="12901" y="3820"/>
                </a:cubicBezTo>
                <a:cubicBezTo>
                  <a:pt x="12829" y="3873"/>
                  <a:pt x="12811" y="3945"/>
                  <a:pt x="12776" y="4034"/>
                </a:cubicBezTo>
                <a:cubicBezTo>
                  <a:pt x="12526" y="4605"/>
                  <a:pt x="12365" y="5194"/>
                  <a:pt x="12151" y="5783"/>
                </a:cubicBezTo>
                <a:cubicBezTo>
                  <a:pt x="12044" y="6139"/>
                  <a:pt x="11919" y="6478"/>
                  <a:pt x="11776" y="6871"/>
                </a:cubicBezTo>
                <a:cubicBezTo>
                  <a:pt x="11723" y="6782"/>
                  <a:pt x="11741" y="6746"/>
                  <a:pt x="11759" y="6693"/>
                </a:cubicBezTo>
                <a:cubicBezTo>
                  <a:pt x="11955" y="5872"/>
                  <a:pt x="12133" y="5069"/>
                  <a:pt x="12330" y="4248"/>
                </a:cubicBezTo>
                <a:cubicBezTo>
                  <a:pt x="12330" y="4195"/>
                  <a:pt x="12347" y="4159"/>
                  <a:pt x="12347" y="4105"/>
                </a:cubicBezTo>
                <a:cubicBezTo>
                  <a:pt x="12365" y="4052"/>
                  <a:pt x="12365" y="3981"/>
                  <a:pt x="12276" y="3963"/>
                </a:cubicBezTo>
                <a:cubicBezTo>
                  <a:pt x="12269" y="3960"/>
                  <a:pt x="12262" y="3959"/>
                  <a:pt x="12256" y="3959"/>
                </a:cubicBezTo>
                <a:cubicBezTo>
                  <a:pt x="12213" y="3959"/>
                  <a:pt x="12184" y="4006"/>
                  <a:pt x="12169" y="4052"/>
                </a:cubicBezTo>
                <a:cubicBezTo>
                  <a:pt x="12133" y="4159"/>
                  <a:pt x="12098" y="4248"/>
                  <a:pt x="12080" y="4337"/>
                </a:cubicBezTo>
                <a:cubicBezTo>
                  <a:pt x="11830" y="5319"/>
                  <a:pt x="11616" y="6318"/>
                  <a:pt x="11420" y="7299"/>
                </a:cubicBezTo>
                <a:cubicBezTo>
                  <a:pt x="11402" y="7388"/>
                  <a:pt x="11366" y="7478"/>
                  <a:pt x="11348" y="7603"/>
                </a:cubicBezTo>
                <a:cubicBezTo>
                  <a:pt x="11295" y="7406"/>
                  <a:pt x="11330" y="7246"/>
                  <a:pt x="11330" y="7103"/>
                </a:cubicBezTo>
                <a:cubicBezTo>
                  <a:pt x="11384" y="6550"/>
                  <a:pt x="11455" y="6015"/>
                  <a:pt x="11509" y="5479"/>
                </a:cubicBezTo>
                <a:cubicBezTo>
                  <a:pt x="11652" y="4052"/>
                  <a:pt x="12062" y="2732"/>
                  <a:pt x="12722" y="1465"/>
                </a:cubicBezTo>
                <a:cubicBezTo>
                  <a:pt x="12883" y="1126"/>
                  <a:pt x="13115" y="822"/>
                  <a:pt x="13382" y="573"/>
                </a:cubicBezTo>
                <a:cubicBezTo>
                  <a:pt x="13525" y="448"/>
                  <a:pt x="13686" y="341"/>
                  <a:pt x="13864" y="287"/>
                </a:cubicBezTo>
                <a:cubicBezTo>
                  <a:pt x="13917" y="266"/>
                  <a:pt x="13967" y="256"/>
                  <a:pt x="14014" y="256"/>
                </a:cubicBezTo>
                <a:close/>
                <a:moveTo>
                  <a:pt x="17326" y="4998"/>
                </a:moveTo>
                <a:cubicBezTo>
                  <a:pt x="17772" y="4998"/>
                  <a:pt x="18021" y="5337"/>
                  <a:pt x="17879" y="5747"/>
                </a:cubicBezTo>
                <a:cubicBezTo>
                  <a:pt x="17789" y="6015"/>
                  <a:pt x="17593" y="6211"/>
                  <a:pt x="17397" y="6407"/>
                </a:cubicBezTo>
                <a:cubicBezTo>
                  <a:pt x="16844" y="6942"/>
                  <a:pt x="16184" y="7317"/>
                  <a:pt x="15506" y="7656"/>
                </a:cubicBezTo>
                <a:cubicBezTo>
                  <a:pt x="14435" y="8209"/>
                  <a:pt x="13311" y="8620"/>
                  <a:pt x="12151" y="8905"/>
                </a:cubicBezTo>
                <a:cubicBezTo>
                  <a:pt x="12145" y="8911"/>
                  <a:pt x="12139" y="8913"/>
                  <a:pt x="12131" y="8913"/>
                </a:cubicBezTo>
                <a:cubicBezTo>
                  <a:pt x="12116" y="8913"/>
                  <a:pt x="12092" y="8905"/>
                  <a:pt x="12044" y="8905"/>
                </a:cubicBezTo>
                <a:cubicBezTo>
                  <a:pt x="12401" y="8691"/>
                  <a:pt x="12704" y="8495"/>
                  <a:pt x="13008" y="8316"/>
                </a:cubicBezTo>
                <a:cubicBezTo>
                  <a:pt x="13846" y="7799"/>
                  <a:pt x="14703" y="7335"/>
                  <a:pt x="15559" y="6871"/>
                </a:cubicBezTo>
                <a:cubicBezTo>
                  <a:pt x="15595" y="6853"/>
                  <a:pt x="15648" y="6835"/>
                  <a:pt x="15684" y="6800"/>
                </a:cubicBezTo>
                <a:cubicBezTo>
                  <a:pt x="15720" y="6764"/>
                  <a:pt x="15755" y="6728"/>
                  <a:pt x="15720" y="6657"/>
                </a:cubicBezTo>
                <a:cubicBezTo>
                  <a:pt x="15691" y="6628"/>
                  <a:pt x="15661" y="6599"/>
                  <a:pt x="15613" y="6599"/>
                </a:cubicBezTo>
                <a:cubicBezTo>
                  <a:pt x="15602" y="6599"/>
                  <a:pt x="15590" y="6600"/>
                  <a:pt x="15577" y="6603"/>
                </a:cubicBezTo>
                <a:cubicBezTo>
                  <a:pt x="15488" y="6639"/>
                  <a:pt x="15416" y="6675"/>
                  <a:pt x="15327" y="6710"/>
                </a:cubicBezTo>
                <a:cubicBezTo>
                  <a:pt x="14613" y="7085"/>
                  <a:pt x="13918" y="7460"/>
                  <a:pt x="13222" y="7870"/>
                </a:cubicBezTo>
                <a:cubicBezTo>
                  <a:pt x="13168" y="7906"/>
                  <a:pt x="13097" y="7942"/>
                  <a:pt x="13008" y="7995"/>
                </a:cubicBezTo>
                <a:cubicBezTo>
                  <a:pt x="13043" y="7906"/>
                  <a:pt x="13115" y="7870"/>
                  <a:pt x="13150" y="7835"/>
                </a:cubicBezTo>
                <a:cubicBezTo>
                  <a:pt x="13596" y="7513"/>
                  <a:pt x="14060" y="7192"/>
                  <a:pt x="14506" y="6889"/>
                </a:cubicBezTo>
                <a:cubicBezTo>
                  <a:pt x="14560" y="6853"/>
                  <a:pt x="14613" y="6817"/>
                  <a:pt x="14649" y="6764"/>
                </a:cubicBezTo>
                <a:cubicBezTo>
                  <a:pt x="14685" y="6746"/>
                  <a:pt x="14703" y="6693"/>
                  <a:pt x="14685" y="6639"/>
                </a:cubicBezTo>
                <a:cubicBezTo>
                  <a:pt x="14664" y="6618"/>
                  <a:pt x="14637" y="6609"/>
                  <a:pt x="14611" y="6609"/>
                </a:cubicBezTo>
                <a:cubicBezTo>
                  <a:pt x="14593" y="6609"/>
                  <a:pt x="14575" y="6614"/>
                  <a:pt x="14560" y="6621"/>
                </a:cubicBezTo>
                <a:cubicBezTo>
                  <a:pt x="14489" y="6657"/>
                  <a:pt x="14417" y="6693"/>
                  <a:pt x="14364" y="6746"/>
                </a:cubicBezTo>
                <a:cubicBezTo>
                  <a:pt x="13882" y="7067"/>
                  <a:pt x="13418" y="7406"/>
                  <a:pt x="12954" y="7745"/>
                </a:cubicBezTo>
                <a:cubicBezTo>
                  <a:pt x="12883" y="7781"/>
                  <a:pt x="12811" y="7835"/>
                  <a:pt x="12740" y="7870"/>
                </a:cubicBezTo>
                <a:cubicBezTo>
                  <a:pt x="12794" y="7727"/>
                  <a:pt x="12936" y="7656"/>
                  <a:pt x="13043" y="7549"/>
                </a:cubicBezTo>
                <a:cubicBezTo>
                  <a:pt x="13632" y="6978"/>
                  <a:pt x="14239" y="6443"/>
                  <a:pt x="14935" y="5997"/>
                </a:cubicBezTo>
                <a:cubicBezTo>
                  <a:pt x="15470" y="5640"/>
                  <a:pt x="16023" y="5319"/>
                  <a:pt x="16648" y="5122"/>
                </a:cubicBezTo>
                <a:cubicBezTo>
                  <a:pt x="16879" y="5051"/>
                  <a:pt x="17094" y="4998"/>
                  <a:pt x="17326" y="4998"/>
                </a:cubicBezTo>
                <a:close/>
                <a:moveTo>
                  <a:pt x="6391" y="7096"/>
                </a:moveTo>
                <a:cubicBezTo>
                  <a:pt x="6425" y="7096"/>
                  <a:pt x="6459" y="7099"/>
                  <a:pt x="6495" y="7103"/>
                </a:cubicBezTo>
                <a:cubicBezTo>
                  <a:pt x="6870" y="7174"/>
                  <a:pt x="7173" y="7371"/>
                  <a:pt x="7387" y="7656"/>
                </a:cubicBezTo>
                <a:cubicBezTo>
                  <a:pt x="7798" y="8156"/>
                  <a:pt x="8012" y="8744"/>
                  <a:pt x="8137" y="9351"/>
                </a:cubicBezTo>
                <a:cubicBezTo>
                  <a:pt x="8244" y="9833"/>
                  <a:pt x="8261" y="10315"/>
                  <a:pt x="8315" y="10814"/>
                </a:cubicBezTo>
                <a:cubicBezTo>
                  <a:pt x="8351" y="11278"/>
                  <a:pt x="8297" y="11742"/>
                  <a:pt x="8297" y="12224"/>
                </a:cubicBezTo>
                <a:lnTo>
                  <a:pt x="8244" y="12224"/>
                </a:lnTo>
                <a:cubicBezTo>
                  <a:pt x="8137" y="11867"/>
                  <a:pt x="8030" y="11528"/>
                  <a:pt x="7922" y="11171"/>
                </a:cubicBezTo>
                <a:cubicBezTo>
                  <a:pt x="7798" y="10814"/>
                  <a:pt x="7691" y="10440"/>
                  <a:pt x="7566" y="10083"/>
                </a:cubicBezTo>
                <a:cubicBezTo>
                  <a:pt x="7548" y="10047"/>
                  <a:pt x="7530" y="9993"/>
                  <a:pt x="7512" y="9958"/>
                </a:cubicBezTo>
                <a:cubicBezTo>
                  <a:pt x="7497" y="9882"/>
                  <a:pt x="7456" y="9807"/>
                  <a:pt x="7380" y="9807"/>
                </a:cubicBezTo>
                <a:cubicBezTo>
                  <a:pt x="7366" y="9807"/>
                  <a:pt x="7350" y="9810"/>
                  <a:pt x="7334" y="9815"/>
                </a:cubicBezTo>
                <a:cubicBezTo>
                  <a:pt x="7227" y="9869"/>
                  <a:pt x="7244" y="9958"/>
                  <a:pt x="7280" y="10047"/>
                </a:cubicBezTo>
                <a:cubicBezTo>
                  <a:pt x="7441" y="10547"/>
                  <a:pt x="7601" y="11064"/>
                  <a:pt x="7762" y="11581"/>
                </a:cubicBezTo>
                <a:cubicBezTo>
                  <a:pt x="7780" y="11635"/>
                  <a:pt x="7815" y="11706"/>
                  <a:pt x="7798" y="11796"/>
                </a:cubicBezTo>
                <a:cubicBezTo>
                  <a:pt x="7708" y="11689"/>
                  <a:pt x="7637" y="11564"/>
                  <a:pt x="7583" y="11439"/>
                </a:cubicBezTo>
                <a:lnTo>
                  <a:pt x="6834" y="9904"/>
                </a:lnTo>
                <a:cubicBezTo>
                  <a:pt x="6819" y="9843"/>
                  <a:pt x="6803" y="9754"/>
                  <a:pt x="6719" y="9754"/>
                </a:cubicBezTo>
                <a:cubicBezTo>
                  <a:pt x="6706" y="9754"/>
                  <a:pt x="6691" y="9757"/>
                  <a:pt x="6673" y="9762"/>
                </a:cubicBezTo>
                <a:cubicBezTo>
                  <a:pt x="6549" y="9815"/>
                  <a:pt x="6638" y="9922"/>
                  <a:pt x="6656" y="9993"/>
                </a:cubicBezTo>
                <a:cubicBezTo>
                  <a:pt x="6834" y="10368"/>
                  <a:pt x="6995" y="10743"/>
                  <a:pt x="7191" y="11100"/>
                </a:cubicBezTo>
                <a:cubicBezTo>
                  <a:pt x="7352" y="11457"/>
                  <a:pt x="7548" y="11813"/>
                  <a:pt x="7726" y="12170"/>
                </a:cubicBezTo>
                <a:cubicBezTo>
                  <a:pt x="7744" y="12188"/>
                  <a:pt x="7780" y="12224"/>
                  <a:pt x="7744" y="12295"/>
                </a:cubicBezTo>
                <a:cubicBezTo>
                  <a:pt x="7566" y="12045"/>
                  <a:pt x="7369" y="11796"/>
                  <a:pt x="7191" y="11564"/>
                </a:cubicBezTo>
                <a:cubicBezTo>
                  <a:pt x="6727" y="10921"/>
                  <a:pt x="6317" y="10225"/>
                  <a:pt x="6031" y="9476"/>
                </a:cubicBezTo>
                <a:cubicBezTo>
                  <a:pt x="5835" y="9012"/>
                  <a:pt x="5692" y="8530"/>
                  <a:pt x="5710" y="8013"/>
                </a:cubicBezTo>
                <a:cubicBezTo>
                  <a:pt x="5710" y="7799"/>
                  <a:pt x="5764" y="7603"/>
                  <a:pt x="5853" y="7424"/>
                </a:cubicBezTo>
                <a:cubicBezTo>
                  <a:pt x="5978" y="7206"/>
                  <a:pt x="6157" y="7096"/>
                  <a:pt x="6391" y="7096"/>
                </a:cubicBezTo>
                <a:close/>
                <a:moveTo>
                  <a:pt x="19941" y="10687"/>
                </a:moveTo>
                <a:cubicBezTo>
                  <a:pt x="19967" y="10687"/>
                  <a:pt x="19993" y="10688"/>
                  <a:pt x="20020" y="10689"/>
                </a:cubicBezTo>
                <a:cubicBezTo>
                  <a:pt x="20180" y="10689"/>
                  <a:pt x="20341" y="10725"/>
                  <a:pt x="20502" y="10779"/>
                </a:cubicBezTo>
                <a:cubicBezTo>
                  <a:pt x="20823" y="10903"/>
                  <a:pt x="20894" y="11118"/>
                  <a:pt x="20698" y="11403"/>
                </a:cubicBezTo>
                <a:cubicBezTo>
                  <a:pt x="20555" y="11635"/>
                  <a:pt x="20359" y="11796"/>
                  <a:pt x="20127" y="11938"/>
                </a:cubicBezTo>
                <a:cubicBezTo>
                  <a:pt x="19485" y="12367"/>
                  <a:pt x="18789" y="12634"/>
                  <a:pt x="18057" y="12795"/>
                </a:cubicBezTo>
                <a:cubicBezTo>
                  <a:pt x="17593" y="12902"/>
                  <a:pt x="17129" y="12973"/>
                  <a:pt x="16665" y="12973"/>
                </a:cubicBezTo>
                <a:lnTo>
                  <a:pt x="16523" y="12973"/>
                </a:lnTo>
                <a:cubicBezTo>
                  <a:pt x="16737" y="12884"/>
                  <a:pt x="16933" y="12848"/>
                  <a:pt x="17111" y="12813"/>
                </a:cubicBezTo>
                <a:cubicBezTo>
                  <a:pt x="17682" y="12670"/>
                  <a:pt x="18236" y="12509"/>
                  <a:pt x="18789" y="12295"/>
                </a:cubicBezTo>
                <a:cubicBezTo>
                  <a:pt x="18806" y="12277"/>
                  <a:pt x="18842" y="12277"/>
                  <a:pt x="18860" y="12259"/>
                </a:cubicBezTo>
                <a:cubicBezTo>
                  <a:pt x="18896" y="12242"/>
                  <a:pt x="18914" y="12224"/>
                  <a:pt x="18914" y="12188"/>
                </a:cubicBezTo>
                <a:cubicBezTo>
                  <a:pt x="18896" y="12152"/>
                  <a:pt x="18878" y="12117"/>
                  <a:pt x="18842" y="12117"/>
                </a:cubicBezTo>
                <a:cubicBezTo>
                  <a:pt x="18825" y="12113"/>
                  <a:pt x="18809" y="12112"/>
                  <a:pt x="18795" y="12112"/>
                </a:cubicBezTo>
                <a:cubicBezTo>
                  <a:pt x="18732" y="12112"/>
                  <a:pt x="18686" y="12138"/>
                  <a:pt x="18628" y="12152"/>
                </a:cubicBezTo>
                <a:cubicBezTo>
                  <a:pt x="17914" y="12402"/>
                  <a:pt x="17183" y="12581"/>
                  <a:pt x="16451" y="12759"/>
                </a:cubicBezTo>
                <a:lnTo>
                  <a:pt x="16326" y="12759"/>
                </a:lnTo>
                <a:cubicBezTo>
                  <a:pt x="16398" y="12688"/>
                  <a:pt x="16469" y="12670"/>
                  <a:pt x="16523" y="12652"/>
                </a:cubicBezTo>
                <a:cubicBezTo>
                  <a:pt x="17361" y="12313"/>
                  <a:pt x="18218" y="12028"/>
                  <a:pt x="19092" y="11724"/>
                </a:cubicBezTo>
                <a:cubicBezTo>
                  <a:pt x="19110" y="11724"/>
                  <a:pt x="19146" y="11706"/>
                  <a:pt x="19163" y="11689"/>
                </a:cubicBezTo>
                <a:cubicBezTo>
                  <a:pt x="19270" y="11671"/>
                  <a:pt x="19342" y="11635"/>
                  <a:pt x="19306" y="11528"/>
                </a:cubicBezTo>
                <a:cubicBezTo>
                  <a:pt x="19286" y="11457"/>
                  <a:pt x="19242" y="11438"/>
                  <a:pt x="19196" y="11438"/>
                </a:cubicBezTo>
                <a:cubicBezTo>
                  <a:pt x="19160" y="11438"/>
                  <a:pt x="19123" y="11449"/>
                  <a:pt x="19092" y="11457"/>
                </a:cubicBezTo>
                <a:cubicBezTo>
                  <a:pt x="18592" y="11599"/>
                  <a:pt x="18111" y="11760"/>
                  <a:pt x="17629" y="11938"/>
                </a:cubicBezTo>
                <a:cubicBezTo>
                  <a:pt x="17308" y="12063"/>
                  <a:pt x="16969" y="12188"/>
                  <a:pt x="16648" y="12313"/>
                </a:cubicBezTo>
                <a:cubicBezTo>
                  <a:pt x="16622" y="12326"/>
                  <a:pt x="16597" y="12338"/>
                  <a:pt x="16566" y="12338"/>
                </a:cubicBezTo>
                <a:cubicBezTo>
                  <a:pt x="16552" y="12338"/>
                  <a:pt x="16538" y="12336"/>
                  <a:pt x="16523" y="12331"/>
                </a:cubicBezTo>
                <a:cubicBezTo>
                  <a:pt x="16576" y="12224"/>
                  <a:pt x="16665" y="12188"/>
                  <a:pt x="16737" y="12135"/>
                </a:cubicBezTo>
                <a:cubicBezTo>
                  <a:pt x="17468" y="11671"/>
                  <a:pt x="18200" y="11207"/>
                  <a:pt x="19003" y="10903"/>
                </a:cubicBezTo>
                <a:cubicBezTo>
                  <a:pt x="19300" y="10788"/>
                  <a:pt x="19613" y="10687"/>
                  <a:pt x="19941" y="10687"/>
                </a:cubicBezTo>
                <a:close/>
                <a:moveTo>
                  <a:pt x="4240" y="11595"/>
                </a:moveTo>
                <a:cubicBezTo>
                  <a:pt x="4265" y="11595"/>
                  <a:pt x="4291" y="11597"/>
                  <a:pt x="4318" y="11599"/>
                </a:cubicBezTo>
                <a:cubicBezTo>
                  <a:pt x="4604" y="11635"/>
                  <a:pt x="4889" y="11724"/>
                  <a:pt x="5157" y="11867"/>
                </a:cubicBezTo>
                <a:cubicBezTo>
                  <a:pt x="5567" y="12081"/>
                  <a:pt x="5924" y="12367"/>
                  <a:pt x="6263" y="12670"/>
                </a:cubicBezTo>
                <a:cubicBezTo>
                  <a:pt x="6691" y="13027"/>
                  <a:pt x="7102" y="13419"/>
                  <a:pt x="7459" y="13847"/>
                </a:cubicBezTo>
                <a:cubicBezTo>
                  <a:pt x="7494" y="13901"/>
                  <a:pt x="7530" y="13955"/>
                  <a:pt x="7548" y="14026"/>
                </a:cubicBezTo>
                <a:cubicBezTo>
                  <a:pt x="7423" y="13937"/>
                  <a:pt x="7316" y="13830"/>
                  <a:pt x="7209" y="13723"/>
                </a:cubicBezTo>
                <a:cubicBezTo>
                  <a:pt x="7066" y="13580"/>
                  <a:pt x="6923" y="13437"/>
                  <a:pt x="6763" y="13312"/>
                </a:cubicBezTo>
                <a:cubicBezTo>
                  <a:pt x="6727" y="13276"/>
                  <a:pt x="6691" y="13241"/>
                  <a:pt x="6656" y="13223"/>
                </a:cubicBezTo>
                <a:cubicBezTo>
                  <a:pt x="6636" y="13216"/>
                  <a:pt x="6614" y="13212"/>
                  <a:pt x="6593" y="13212"/>
                </a:cubicBezTo>
                <a:cubicBezTo>
                  <a:pt x="6557" y="13212"/>
                  <a:pt x="6524" y="13225"/>
                  <a:pt x="6513" y="13259"/>
                </a:cubicBezTo>
                <a:cubicBezTo>
                  <a:pt x="6477" y="13312"/>
                  <a:pt x="6513" y="13348"/>
                  <a:pt x="6549" y="13384"/>
                </a:cubicBezTo>
                <a:cubicBezTo>
                  <a:pt x="6870" y="13687"/>
                  <a:pt x="7191" y="13990"/>
                  <a:pt x="7512" y="14294"/>
                </a:cubicBezTo>
                <a:cubicBezTo>
                  <a:pt x="7566" y="14347"/>
                  <a:pt x="7637" y="14383"/>
                  <a:pt x="7673" y="14472"/>
                </a:cubicBezTo>
                <a:cubicBezTo>
                  <a:pt x="7583" y="14472"/>
                  <a:pt x="7548" y="14418"/>
                  <a:pt x="7494" y="14383"/>
                </a:cubicBezTo>
                <a:lnTo>
                  <a:pt x="6013" y="13276"/>
                </a:lnTo>
                <a:cubicBezTo>
                  <a:pt x="5960" y="13241"/>
                  <a:pt x="5906" y="13205"/>
                  <a:pt x="5853" y="13187"/>
                </a:cubicBezTo>
                <a:cubicBezTo>
                  <a:pt x="5831" y="13173"/>
                  <a:pt x="5805" y="13164"/>
                  <a:pt x="5781" y="13164"/>
                </a:cubicBezTo>
                <a:cubicBezTo>
                  <a:pt x="5746" y="13164"/>
                  <a:pt x="5713" y="13181"/>
                  <a:pt x="5692" y="13223"/>
                </a:cubicBezTo>
                <a:cubicBezTo>
                  <a:pt x="5656" y="13276"/>
                  <a:pt x="5674" y="13330"/>
                  <a:pt x="5728" y="13366"/>
                </a:cubicBezTo>
                <a:cubicBezTo>
                  <a:pt x="5781" y="13437"/>
                  <a:pt x="5853" y="13491"/>
                  <a:pt x="5924" y="13526"/>
                </a:cubicBezTo>
                <a:cubicBezTo>
                  <a:pt x="6477" y="13955"/>
                  <a:pt x="7048" y="14383"/>
                  <a:pt x="7619" y="14811"/>
                </a:cubicBezTo>
                <a:cubicBezTo>
                  <a:pt x="7726" y="14900"/>
                  <a:pt x="7833" y="14989"/>
                  <a:pt x="7940" y="15079"/>
                </a:cubicBezTo>
                <a:cubicBezTo>
                  <a:pt x="7925" y="15094"/>
                  <a:pt x="7910" y="15099"/>
                  <a:pt x="7896" y="15099"/>
                </a:cubicBezTo>
                <a:cubicBezTo>
                  <a:pt x="7878" y="15099"/>
                  <a:pt x="7861" y="15089"/>
                  <a:pt x="7851" y="15079"/>
                </a:cubicBezTo>
                <a:cubicBezTo>
                  <a:pt x="7102" y="14793"/>
                  <a:pt x="6334" y="14508"/>
                  <a:pt x="5656" y="14062"/>
                </a:cubicBezTo>
                <a:cubicBezTo>
                  <a:pt x="5050" y="13651"/>
                  <a:pt x="4515" y="13169"/>
                  <a:pt x="4122" y="12545"/>
                </a:cubicBezTo>
                <a:cubicBezTo>
                  <a:pt x="4033" y="12420"/>
                  <a:pt x="3961" y="12277"/>
                  <a:pt x="3908" y="12135"/>
                </a:cubicBezTo>
                <a:cubicBezTo>
                  <a:pt x="3775" y="11804"/>
                  <a:pt x="3919" y="11595"/>
                  <a:pt x="4240" y="11595"/>
                </a:cubicBezTo>
                <a:close/>
                <a:moveTo>
                  <a:pt x="15178" y="14135"/>
                </a:moveTo>
                <a:cubicBezTo>
                  <a:pt x="16064" y="14135"/>
                  <a:pt x="16913" y="14310"/>
                  <a:pt x="17736" y="14615"/>
                </a:cubicBezTo>
                <a:cubicBezTo>
                  <a:pt x="17950" y="14686"/>
                  <a:pt x="18164" y="14775"/>
                  <a:pt x="18343" y="14918"/>
                </a:cubicBezTo>
                <a:cubicBezTo>
                  <a:pt x="18378" y="14936"/>
                  <a:pt x="18414" y="14972"/>
                  <a:pt x="18450" y="14989"/>
                </a:cubicBezTo>
                <a:cubicBezTo>
                  <a:pt x="18646" y="15186"/>
                  <a:pt x="18628" y="15400"/>
                  <a:pt x="18432" y="15578"/>
                </a:cubicBezTo>
                <a:cubicBezTo>
                  <a:pt x="18360" y="15650"/>
                  <a:pt x="18253" y="15703"/>
                  <a:pt x="18164" y="15757"/>
                </a:cubicBezTo>
                <a:cubicBezTo>
                  <a:pt x="17818" y="15895"/>
                  <a:pt x="17462" y="15947"/>
                  <a:pt x="17103" y="15947"/>
                </a:cubicBezTo>
                <a:cubicBezTo>
                  <a:pt x="16999" y="15947"/>
                  <a:pt x="16895" y="15943"/>
                  <a:pt x="16790" y="15935"/>
                </a:cubicBezTo>
                <a:cubicBezTo>
                  <a:pt x="15862" y="15899"/>
                  <a:pt x="14952" y="15703"/>
                  <a:pt x="14078" y="15382"/>
                </a:cubicBezTo>
                <a:cubicBezTo>
                  <a:pt x="14043" y="15364"/>
                  <a:pt x="13989" y="15346"/>
                  <a:pt x="13935" y="15293"/>
                </a:cubicBezTo>
                <a:lnTo>
                  <a:pt x="13935" y="15293"/>
                </a:lnTo>
                <a:cubicBezTo>
                  <a:pt x="14578" y="15435"/>
                  <a:pt x="15184" y="15525"/>
                  <a:pt x="15809" y="15596"/>
                </a:cubicBezTo>
                <a:cubicBezTo>
                  <a:pt x="15850" y="15604"/>
                  <a:pt x="15903" y="15616"/>
                  <a:pt x="15951" y="15616"/>
                </a:cubicBezTo>
                <a:cubicBezTo>
                  <a:pt x="16007" y="15616"/>
                  <a:pt x="16057" y="15600"/>
                  <a:pt x="16077" y="15542"/>
                </a:cubicBezTo>
                <a:cubicBezTo>
                  <a:pt x="16094" y="15382"/>
                  <a:pt x="15916" y="15418"/>
                  <a:pt x="15827" y="15400"/>
                </a:cubicBezTo>
                <a:cubicBezTo>
                  <a:pt x="15327" y="15311"/>
                  <a:pt x="14810" y="15257"/>
                  <a:pt x="14310" y="15150"/>
                </a:cubicBezTo>
                <a:cubicBezTo>
                  <a:pt x="13989" y="15079"/>
                  <a:pt x="13668" y="15007"/>
                  <a:pt x="13347" y="14936"/>
                </a:cubicBezTo>
                <a:cubicBezTo>
                  <a:pt x="13398" y="14927"/>
                  <a:pt x="13451" y="14924"/>
                  <a:pt x="13504" y="14924"/>
                </a:cubicBezTo>
                <a:cubicBezTo>
                  <a:pt x="13672" y="14924"/>
                  <a:pt x="13848" y="14958"/>
                  <a:pt x="14025" y="14972"/>
                </a:cubicBezTo>
                <a:cubicBezTo>
                  <a:pt x="14417" y="14989"/>
                  <a:pt x="14810" y="15043"/>
                  <a:pt x="15202" y="15096"/>
                </a:cubicBezTo>
                <a:cubicBezTo>
                  <a:pt x="15631" y="15132"/>
                  <a:pt x="16059" y="15186"/>
                  <a:pt x="16505" y="15221"/>
                </a:cubicBezTo>
                <a:lnTo>
                  <a:pt x="16665" y="15221"/>
                </a:lnTo>
                <a:cubicBezTo>
                  <a:pt x="16737" y="15221"/>
                  <a:pt x="16772" y="15186"/>
                  <a:pt x="16772" y="15114"/>
                </a:cubicBezTo>
                <a:cubicBezTo>
                  <a:pt x="16772" y="15043"/>
                  <a:pt x="16737" y="15007"/>
                  <a:pt x="16683" y="15007"/>
                </a:cubicBezTo>
                <a:cubicBezTo>
                  <a:pt x="16469" y="14972"/>
                  <a:pt x="16273" y="14936"/>
                  <a:pt x="16077" y="14918"/>
                </a:cubicBezTo>
                <a:cubicBezTo>
                  <a:pt x="15416" y="14847"/>
                  <a:pt x="14756" y="14793"/>
                  <a:pt x="14078" y="14722"/>
                </a:cubicBezTo>
                <a:cubicBezTo>
                  <a:pt x="14060" y="14722"/>
                  <a:pt x="14025" y="14704"/>
                  <a:pt x="13971" y="14704"/>
                </a:cubicBezTo>
                <a:cubicBezTo>
                  <a:pt x="14078" y="14668"/>
                  <a:pt x="14185" y="14668"/>
                  <a:pt x="14274" y="14668"/>
                </a:cubicBezTo>
                <a:lnTo>
                  <a:pt x="15987" y="14668"/>
                </a:lnTo>
                <a:cubicBezTo>
                  <a:pt x="16059" y="14668"/>
                  <a:pt x="16148" y="14668"/>
                  <a:pt x="16237" y="14633"/>
                </a:cubicBezTo>
                <a:cubicBezTo>
                  <a:pt x="16273" y="14615"/>
                  <a:pt x="16291" y="14597"/>
                  <a:pt x="16291" y="14561"/>
                </a:cubicBezTo>
                <a:cubicBezTo>
                  <a:pt x="16291" y="14508"/>
                  <a:pt x="16273" y="14472"/>
                  <a:pt x="16219" y="14472"/>
                </a:cubicBezTo>
                <a:cubicBezTo>
                  <a:pt x="16184" y="14454"/>
                  <a:pt x="16130" y="14454"/>
                  <a:pt x="16094" y="14454"/>
                </a:cubicBezTo>
                <a:cubicBezTo>
                  <a:pt x="15714" y="14454"/>
                  <a:pt x="15333" y="14438"/>
                  <a:pt x="14952" y="14438"/>
                </a:cubicBezTo>
                <a:cubicBezTo>
                  <a:pt x="14762" y="14438"/>
                  <a:pt x="14572" y="14442"/>
                  <a:pt x="14382" y="14454"/>
                </a:cubicBezTo>
                <a:cubicBezTo>
                  <a:pt x="13953" y="14490"/>
                  <a:pt x="13507" y="14454"/>
                  <a:pt x="13061" y="14525"/>
                </a:cubicBezTo>
                <a:cubicBezTo>
                  <a:pt x="13097" y="14454"/>
                  <a:pt x="13150" y="14454"/>
                  <a:pt x="13204" y="14436"/>
                </a:cubicBezTo>
                <a:cubicBezTo>
                  <a:pt x="13703" y="14294"/>
                  <a:pt x="14203" y="14186"/>
                  <a:pt x="14721" y="14151"/>
                </a:cubicBezTo>
                <a:cubicBezTo>
                  <a:pt x="14874" y="14140"/>
                  <a:pt x="15027" y="14135"/>
                  <a:pt x="15178" y="14135"/>
                </a:cubicBezTo>
                <a:close/>
                <a:moveTo>
                  <a:pt x="9994" y="17529"/>
                </a:moveTo>
                <a:cubicBezTo>
                  <a:pt x="10219" y="17529"/>
                  <a:pt x="10436" y="17563"/>
                  <a:pt x="10652" y="17577"/>
                </a:cubicBezTo>
                <a:cubicBezTo>
                  <a:pt x="11259" y="17648"/>
                  <a:pt x="11866" y="17773"/>
                  <a:pt x="12455" y="17987"/>
                </a:cubicBezTo>
                <a:cubicBezTo>
                  <a:pt x="12972" y="18183"/>
                  <a:pt x="13472" y="18415"/>
                  <a:pt x="13864" y="18843"/>
                </a:cubicBezTo>
                <a:cubicBezTo>
                  <a:pt x="13971" y="18950"/>
                  <a:pt x="14060" y="19057"/>
                  <a:pt x="14096" y="19200"/>
                </a:cubicBezTo>
                <a:cubicBezTo>
                  <a:pt x="14167" y="19414"/>
                  <a:pt x="14078" y="19557"/>
                  <a:pt x="13882" y="19628"/>
                </a:cubicBezTo>
                <a:cubicBezTo>
                  <a:pt x="13774" y="19658"/>
                  <a:pt x="13660" y="19671"/>
                  <a:pt x="13545" y="19671"/>
                </a:cubicBezTo>
                <a:cubicBezTo>
                  <a:pt x="13450" y="19671"/>
                  <a:pt x="13354" y="19662"/>
                  <a:pt x="13257" y="19646"/>
                </a:cubicBezTo>
                <a:cubicBezTo>
                  <a:pt x="12883" y="19593"/>
                  <a:pt x="12544" y="19468"/>
                  <a:pt x="12205" y="19307"/>
                </a:cubicBezTo>
                <a:cubicBezTo>
                  <a:pt x="11420" y="18950"/>
                  <a:pt x="10688" y="18504"/>
                  <a:pt x="9992" y="18023"/>
                </a:cubicBezTo>
                <a:cubicBezTo>
                  <a:pt x="9974" y="18005"/>
                  <a:pt x="9957" y="17987"/>
                  <a:pt x="9939" y="17969"/>
                </a:cubicBezTo>
                <a:cubicBezTo>
                  <a:pt x="9961" y="17952"/>
                  <a:pt x="9982" y="17946"/>
                  <a:pt x="10002" y="17946"/>
                </a:cubicBezTo>
                <a:cubicBezTo>
                  <a:pt x="10044" y="17946"/>
                  <a:pt x="10081" y="17975"/>
                  <a:pt x="10117" y="17987"/>
                </a:cubicBezTo>
                <a:cubicBezTo>
                  <a:pt x="10956" y="18290"/>
                  <a:pt x="11794" y="18594"/>
                  <a:pt x="12633" y="18915"/>
                </a:cubicBezTo>
                <a:cubicBezTo>
                  <a:pt x="12686" y="18933"/>
                  <a:pt x="12740" y="18950"/>
                  <a:pt x="12794" y="18950"/>
                </a:cubicBezTo>
                <a:cubicBezTo>
                  <a:pt x="12810" y="18955"/>
                  <a:pt x="12826" y="18957"/>
                  <a:pt x="12841" y="18957"/>
                </a:cubicBezTo>
                <a:cubicBezTo>
                  <a:pt x="12888" y="18957"/>
                  <a:pt x="12923" y="18934"/>
                  <a:pt x="12936" y="18879"/>
                </a:cubicBezTo>
                <a:cubicBezTo>
                  <a:pt x="12972" y="18808"/>
                  <a:pt x="12936" y="18754"/>
                  <a:pt x="12865" y="18736"/>
                </a:cubicBezTo>
                <a:cubicBezTo>
                  <a:pt x="12811" y="18701"/>
                  <a:pt x="12740" y="18665"/>
                  <a:pt x="12686" y="18647"/>
                </a:cubicBezTo>
                <a:cubicBezTo>
                  <a:pt x="11830" y="18326"/>
                  <a:pt x="10991" y="18023"/>
                  <a:pt x="10153" y="17701"/>
                </a:cubicBezTo>
                <a:cubicBezTo>
                  <a:pt x="10028" y="17666"/>
                  <a:pt x="9903" y="17630"/>
                  <a:pt x="9796" y="17541"/>
                </a:cubicBezTo>
                <a:lnTo>
                  <a:pt x="9778" y="17541"/>
                </a:lnTo>
                <a:cubicBezTo>
                  <a:pt x="9851" y="17532"/>
                  <a:pt x="9923" y="17529"/>
                  <a:pt x="9994" y="17529"/>
                </a:cubicBezTo>
                <a:close/>
                <a:moveTo>
                  <a:pt x="4353" y="17931"/>
                </a:moveTo>
                <a:cubicBezTo>
                  <a:pt x="4481" y="17931"/>
                  <a:pt x="4622" y="17979"/>
                  <a:pt x="4764" y="18076"/>
                </a:cubicBezTo>
                <a:cubicBezTo>
                  <a:pt x="4836" y="18130"/>
                  <a:pt x="4907" y="18201"/>
                  <a:pt x="4978" y="18272"/>
                </a:cubicBezTo>
                <a:cubicBezTo>
                  <a:pt x="5460" y="18826"/>
                  <a:pt x="5674" y="19486"/>
                  <a:pt x="5799" y="20182"/>
                </a:cubicBezTo>
                <a:cubicBezTo>
                  <a:pt x="5906" y="20735"/>
                  <a:pt x="5960" y="21270"/>
                  <a:pt x="5978" y="21823"/>
                </a:cubicBezTo>
                <a:cubicBezTo>
                  <a:pt x="5978" y="22198"/>
                  <a:pt x="5978" y="22555"/>
                  <a:pt x="6013" y="22911"/>
                </a:cubicBezTo>
                <a:cubicBezTo>
                  <a:pt x="6013" y="22965"/>
                  <a:pt x="6013" y="23019"/>
                  <a:pt x="6013" y="23054"/>
                </a:cubicBezTo>
                <a:lnTo>
                  <a:pt x="5960" y="23054"/>
                </a:lnTo>
                <a:lnTo>
                  <a:pt x="5960" y="23072"/>
                </a:lnTo>
                <a:cubicBezTo>
                  <a:pt x="5888" y="22680"/>
                  <a:pt x="5799" y="22269"/>
                  <a:pt x="5710" y="21877"/>
                </a:cubicBezTo>
                <a:cubicBezTo>
                  <a:pt x="5639" y="21520"/>
                  <a:pt x="5549" y="21145"/>
                  <a:pt x="5442" y="20770"/>
                </a:cubicBezTo>
                <a:cubicBezTo>
                  <a:pt x="5426" y="20704"/>
                  <a:pt x="5409" y="20608"/>
                  <a:pt x="5336" y="20608"/>
                </a:cubicBezTo>
                <a:cubicBezTo>
                  <a:pt x="5330" y="20608"/>
                  <a:pt x="5324" y="20608"/>
                  <a:pt x="5317" y="20610"/>
                </a:cubicBezTo>
                <a:cubicBezTo>
                  <a:pt x="5193" y="20628"/>
                  <a:pt x="5246" y="20753"/>
                  <a:pt x="5264" y="20824"/>
                </a:cubicBezTo>
                <a:cubicBezTo>
                  <a:pt x="5389" y="21323"/>
                  <a:pt x="5514" y="21823"/>
                  <a:pt x="5603" y="22323"/>
                </a:cubicBezTo>
                <a:cubicBezTo>
                  <a:pt x="5639" y="22537"/>
                  <a:pt x="5674" y="22769"/>
                  <a:pt x="5692" y="23001"/>
                </a:cubicBezTo>
                <a:cubicBezTo>
                  <a:pt x="5585" y="22697"/>
                  <a:pt x="5496" y="22412"/>
                  <a:pt x="5389" y="22126"/>
                </a:cubicBezTo>
                <a:cubicBezTo>
                  <a:pt x="5210" y="21555"/>
                  <a:pt x="5068" y="20967"/>
                  <a:pt x="4889" y="20378"/>
                </a:cubicBezTo>
                <a:cubicBezTo>
                  <a:pt x="4871" y="20324"/>
                  <a:pt x="4871" y="20271"/>
                  <a:pt x="4818" y="20217"/>
                </a:cubicBezTo>
                <a:cubicBezTo>
                  <a:pt x="4789" y="20188"/>
                  <a:pt x="4760" y="20159"/>
                  <a:pt x="4721" y="20159"/>
                </a:cubicBezTo>
                <a:cubicBezTo>
                  <a:pt x="4712" y="20159"/>
                  <a:pt x="4703" y="20160"/>
                  <a:pt x="4693" y="20164"/>
                </a:cubicBezTo>
                <a:cubicBezTo>
                  <a:pt x="4639" y="20182"/>
                  <a:pt x="4604" y="20217"/>
                  <a:pt x="4604" y="20289"/>
                </a:cubicBezTo>
                <a:cubicBezTo>
                  <a:pt x="4604" y="20324"/>
                  <a:pt x="4622" y="20378"/>
                  <a:pt x="4639" y="20431"/>
                </a:cubicBezTo>
                <a:cubicBezTo>
                  <a:pt x="4836" y="21341"/>
                  <a:pt x="5121" y="22216"/>
                  <a:pt x="5425" y="23090"/>
                </a:cubicBezTo>
                <a:cubicBezTo>
                  <a:pt x="5478" y="23268"/>
                  <a:pt x="5532" y="23429"/>
                  <a:pt x="5621" y="23643"/>
                </a:cubicBezTo>
                <a:cubicBezTo>
                  <a:pt x="5478" y="23536"/>
                  <a:pt x="5407" y="23429"/>
                  <a:pt x="5353" y="23340"/>
                </a:cubicBezTo>
                <a:cubicBezTo>
                  <a:pt x="4836" y="22590"/>
                  <a:pt x="4390" y="21805"/>
                  <a:pt x="4086" y="20949"/>
                </a:cubicBezTo>
                <a:cubicBezTo>
                  <a:pt x="3908" y="20396"/>
                  <a:pt x="3765" y="19825"/>
                  <a:pt x="3729" y="19236"/>
                </a:cubicBezTo>
                <a:cubicBezTo>
                  <a:pt x="3694" y="18933"/>
                  <a:pt x="3729" y="18647"/>
                  <a:pt x="3837" y="18362"/>
                </a:cubicBezTo>
                <a:cubicBezTo>
                  <a:pt x="3939" y="18078"/>
                  <a:pt x="4128" y="17931"/>
                  <a:pt x="4353" y="17931"/>
                </a:cubicBezTo>
                <a:close/>
                <a:moveTo>
                  <a:pt x="1751" y="22835"/>
                </a:moveTo>
                <a:cubicBezTo>
                  <a:pt x="1901" y="22835"/>
                  <a:pt x="2051" y="22855"/>
                  <a:pt x="2195" y="22876"/>
                </a:cubicBezTo>
                <a:cubicBezTo>
                  <a:pt x="2819" y="22965"/>
                  <a:pt x="3390" y="23197"/>
                  <a:pt x="3926" y="23482"/>
                </a:cubicBezTo>
                <a:cubicBezTo>
                  <a:pt x="4354" y="23714"/>
                  <a:pt x="4764" y="23964"/>
                  <a:pt x="5157" y="24250"/>
                </a:cubicBezTo>
                <a:cubicBezTo>
                  <a:pt x="5300" y="24357"/>
                  <a:pt x="5442" y="24482"/>
                  <a:pt x="5585" y="24607"/>
                </a:cubicBezTo>
                <a:cubicBezTo>
                  <a:pt x="5639" y="24642"/>
                  <a:pt x="5692" y="24678"/>
                  <a:pt x="5674" y="24767"/>
                </a:cubicBezTo>
                <a:cubicBezTo>
                  <a:pt x="5442" y="24678"/>
                  <a:pt x="5193" y="24589"/>
                  <a:pt x="4961" y="24499"/>
                </a:cubicBezTo>
                <a:cubicBezTo>
                  <a:pt x="4211" y="24214"/>
                  <a:pt x="3444" y="23946"/>
                  <a:pt x="2677" y="23714"/>
                </a:cubicBezTo>
                <a:cubicBezTo>
                  <a:pt x="2623" y="23714"/>
                  <a:pt x="2570" y="23697"/>
                  <a:pt x="2516" y="23679"/>
                </a:cubicBezTo>
                <a:cubicBezTo>
                  <a:pt x="2463" y="23679"/>
                  <a:pt x="2427" y="23697"/>
                  <a:pt x="2409" y="23750"/>
                </a:cubicBezTo>
                <a:cubicBezTo>
                  <a:pt x="2391" y="23786"/>
                  <a:pt x="2391" y="23839"/>
                  <a:pt x="2445" y="23875"/>
                </a:cubicBezTo>
                <a:cubicBezTo>
                  <a:pt x="2498" y="23911"/>
                  <a:pt x="2570" y="23946"/>
                  <a:pt x="2659" y="23964"/>
                </a:cubicBezTo>
                <a:cubicBezTo>
                  <a:pt x="3248" y="24178"/>
                  <a:pt x="3837" y="24375"/>
                  <a:pt x="4443" y="24571"/>
                </a:cubicBezTo>
                <a:cubicBezTo>
                  <a:pt x="4729" y="24678"/>
                  <a:pt x="5032" y="24803"/>
                  <a:pt x="5317" y="24910"/>
                </a:cubicBezTo>
                <a:cubicBezTo>
                  <a:pt x="5317" y="24928"/>
                  <a:pt x="5317" y="24946"/>
                  <a:pt x="5317" y="24946"/>
                </a:cubicBezTo>
                <a:cubicBezTo>
                  <a:pt x="5163" y="24946"/>
                  <a:pt x="5000" y="24953"/>
                  <a:pt x="4835" y="24953"/>
                </a:cubicBezTo>
                <a:cubicBezTo>
                  <a:pt x="4752" y="24953"/>
                  <a:pt x="4669" y="24951"/>
                  <a:pt x="4586" y="24946"/>
                </a:cubicBezTo>
                <a:cubicBezTo>
                  <a:pt x="3872" y="24928"/>
                  <a:pt x="3158" y="24803"/>
                  <a:pt x="2463" y="24571"/>
                </a:cubicBezTo>
                <a:cubicBezTo>
                  <a:pt x="2017" y="24410"/>
                  <a:pt x="1606" y="24196"/>
                  <a:pt x="1303" y="23804"/>
                </a:cubicBezTo>
                <a:cubicBezTo>
                  <a:pt x="1196" y="23697"/>
                  <a:pt x="1124" y="23554"/>
                  <a:pt x="1107" y="23411"/>
                </a:cubicBezTo>
                <a:cubicBezTo>
                  <a:pt x="1053" y="23143"/>
                  <a:pt x="1142" y="22965"/>
                  <a:pt x="1428" y="22876"/>
                </a:cubicBezTo>
                <a:cubicBezTo>
                  <a:pt x="1533" y="22846"/>
                  <a:pt x="1642" y="22835"/>
                  <a:pt x="1751" y="22835"/>
                </a:cubicBezTo>
                <a:close/>
                <a:moveTo>
                  <a:pt x="10946" y="22515"/>
                </a:moveTo>
                <a:cubicBezTo>
                  <a:pt x="11139" y="22515"/>
                  <a:pt x="11269" y="22652"/>
                  <a:pt x="11295" y="22911"/>
                </a:cubicBezTo>
                <a:cubicBezTo>
                  <a:pt x="11313" y="23304"/>
                  <a:pt x="11259" y="23679"/>
                  <a:pt x="11152" y="24036"/>
                </a:cubicBezTo>
                <a:cubicBezTo>
                  <a:pt x="10867" y="25053"/>
                  <a:pt x="10403" y="25980"/>
                  <a:pt x="9867" y="26873"/>
                </a:cubicBezTo>
                <a:cubicBezTo>
                  <a:pt x="9546" y="27408"/>
                  <a:pt x="9225" y="27907"/>
                  <a:pt x="8868" y="28407"/>
                </a:cubicBezTo>
                <a:cubicBezTo>
                  <a:pt x="8850" y="28425"/>
                  <a:pt x="8832" y="28478"/>
                  <a:pt x="8761" y="28496"/>
                </a:cubicBezTo>
                <a:cubicBezTo>
                  <a:pt x="8868" y="28229"/>
                  <a:pt x="8957" y="27961"/>
                  <a:pt x="9064" y="27711"/>
                </a:cubicBezTo>
                <a:cubicBezTo>
                  <a:pt x="9386" y="26873"/>
                  <a:pt x="9778" y="26070"/>
                  <a:pt x="10135" y="25249"/>
                </a:cubicBezTo>
                <a:cubicBezTo>
                  <a:pt x="10171" y="25160"/>
                  <a:pt x="10224" y="25053"/>
                  <a:pt x="10260" y="24946"/>
                </a:cubicBezTo>
                <a:cubicBezTo>
                  <a:pt x="10278" y="24874"/>
                  <a:pt x="10260" y="24803"/>
                  <a:pt x="10188" y="24767"/>
                </a:cubicBezTo>
                <a:cubicBezTo>
                  <a:pt x="10176" y="24764"/>
                  <a:pt x="10165" y="24763"/>
                  <a:pt x="10153" y="24763"/>
                </a:cubicBezTo>
                <a:cubicBezTo>
                  <a:pt x="10099" y="24763"/>
                  <a:pt x="10057" y="24797"/>
                  <a:pt x="10028" y="24856"/>
                </a:cubicBezTo>
                <a:cubicBezTo>
                  <a:pt x="9921" y="25070"/>
                  <a:pt x="9814" y="25302"/>
                  <a:pt x="9707" y="25516"/>
                </a:cubicBezTo>
                <a:cubicBezTo>
                  <a:pt x="9225" y="26551"/>
                  <a:pt x="8779" y="27586"/>
                  <a:pt x="8369" y="28657"/>
                </a:cubicBezTo>
                <a:cubicBezTo>
                  <a:pt x="8369" y="28675"/>
                  <a:pt x="8351" y="28710"/>
                  <a:pt x="8297" y="28728"/>
                </a:cubicBezTo>
                <a:cubicBezTo>
                  <a:pt x="8333" y="28532"/>
                  <a:pt x="8351" y="28318"/>
                  <a:pt x="8386" y="28122"/>
                </a:cubicBezTo>
                <a:cubicBezTo>
                  <a:pt x="8547" y="27158"/>
                  <a:pt x="8743" y="26230"/>
                  <a:pt x="9029" y="25302"/>
                </a:cubicBezTo>
                <a:cubicBezTo>
                  <a:pt x="9279" y="24571"/>
                  <a:pt x="9600" y="23857"/>
                  <a:pt x="10046" y="23215"/>
                </a:cubicBezTo>
                <a:cubicBezTo>
                  <a:pt x="10171" y="23019"/>
                  <a:pt x="10313" y="22840"/>
                  <a:pt x="10510" y="22697"/>
                </a:cubicBezTo>
                <a:cubicBezTo>
                  <a:pt x="10581" y="22644"/>
                  <a:pt x="10635" y="22608"/>
                  <a:pt x="10706" y="22572"/>
                </a:cubicBezTo>
                <a:cubicBezTo>
                  <a:pt x="10793" y="22534"/>
                  <a:pt x="10874" y="22515"/>
                  <a:pt x="10946" y="22515"/>
                </a:cubicBezTo>
                <a:close/>
                <a:moveTo>
                  <a:pt x="13382" y="27051"/>
                </a:moveTo>
                <a:cubicBezTo>
                  <a:pt x="13507" y="27051"/>
                  <a:pt x="13614" y="27087"/>
                  <a:pt x="13721" y="27122"/>
                </a:cubicBezTo>
                <a:cubicBezTo>
                  <a:pt x="14025" y="27247"/>
                  <a:pt x="14150" y="27533"/>
                  <a:pt x="14043" y="27836"/>
                </a:cubicBezTo>
                <a:cubicBezTo>
                  <a:pt x="13953" y="28068"/>
                  <a:pt x="13811" y="28264"/>
                  <a:pt x="13614" y="28425"/>
                </a:cubicBezTo>
                <a:cubicBezTo>
                  <a:pt x="13097" y="28871"/>
                  <a:pt x="12508" y="29139"/>
                  <a:pt x="11866" y="29317"/>
                </a:cubicBezTo>
                <a:cubicBezTo>
                  <a:pt x="11259" y="29495"/>
                  <a:pt x="10635" y="29620"/>
                  <a:pt x="10010" y="29674"/>
                </a:cubicBezTo>
                <a:cubicBezTo>
                  <a:pt x="9982" y="29674"/>
                  <a:pt x="9950" y="29677"/>
                  <a:pt x="9916" y="29677"/>
                </a:cubicBezTo>
                <a:cubicBezTo>
                  <a:pt x="9864" y="29677"/>
                  <a:pt x="9807" y="29670"/>
                  <a:pt x="9742" y="29638"/>
                </a:cubicBezTo>
                <a:cubicBezTo>
                  <a:pt x="9974" y="29567"/>
                  <a:pt x="10206" y="29531"/>
                  <a:pt x="10438" y="29478"/>
                </a:cubicBezTo>
                <a:cubicBezTo>
                  <a:pt x="10617" y="29442"/>
                  <a:pt x="10813" y="29388"/>
                  <a:pt x="10991" y="29353"/>
                </a:cubicBezTo>
                <a:cubicBezTo>
                  <a:pt x="11027" y="29335"/>
                  <a:pt x="11081" y="29335"/>
                  <a:pt x="11116" y="29317"/>
                </a:cubicBezTo>
                <a:cubicBezTo>
                  <a:pt x="11170" y="29299"/>
                  <a:pt x="11206" y="29263"/>
                  <a:pt x="11188" y="29192"/>
                </a:cubicBezTo>
                <a:cubicBezTo>
                  <a:pt x="11174" y="29152"/>
                  <a:pt x="11141" y="29132"/>
                  <a:pt x="11102" y="29132"/>
                </a:cubicBezTo>
                <a:cubicBezTo>
                  <a:pt x="11090" y="29132"/>
                  <a:pt x="11076" y="29134"/>
                  <a:pt x="11063" y="29139"/>
                </a:cubicBezTo>
                <a:cubicBezTo>
                  <a:pt x="10920" y="29174"/>
                  <a:pt x="10777" y="29192"/>
                  <a:pt x="10635" y="29228"/>
                </a:cubicBezTo>
                <a:cubicBezTo>
                  <a:pt x="10171" y="29335"/>
                  <a:pt x="9689" y="29460"/>
                  <a:pt x="9225" y="29549"/>
                </a:cubicBezTo>
                <a:cubicBezTo>
                  <a:pt x="9403" y="29424"/>
                  <a:pt x="9618" y="29370"/>
                  <a:pt x="9814" y="29299"/>
                </a:cubicBezTo>
                <a:cubicBezTo>
                  <a:pt x="10260" y="29121"/>
                  <a:pt x="10724" y="28960"/>
                  <a:pt x="11170" y="28800"/>
                </a:cubicBezTo>
                <a:cubicBezTo>
                  <a:pt x="11241" y="28782"/>
                  <a:pt x="11295" y="28746"/>
                  <a:pt x="11366" y="28710"/>
                </a:cubicBezTo>
                <a:cubicBezTo>
                  <a:pt x="11402" y="28692"/>
                  <a:pt x="11420" y="28639"/>
                  <a:pt x="11420" y="28603"/>
                </a:cubicBezTo>
                <a:cubicBezTo>
                  <a:pt x="11405" y="28544"/>
                  <a:pt x="11366" y="28509"/>
                  <a:pt x="11322" y="28509"/>
                </a:cubicBezTo>
                <a:cubicBezTo>
                  <a:pt x="11313" y="28509"/>
                  <a:pt x="11304" y="28511"/>
                  <a:pt x="11295" y="28514"/>
                </a:cubicBezTo>
                <a:cubicBezTo>
                  <a:pt x="11223" y="28514"/>
                  <a:pt x="11152" y="28550"/>
                  <a:pt x="11098" y="28568"/>
                </a:cubicBezTo>
                <a:cubicBezTo>
                  <a:pt x="10331" y="28817"/>
                  <a:pt x="9582" y="29121"/>
                  <a:pt x="8815" y="29406"/>
                </a:cubicBezTo>
                <a:cubicBezTo>
                  <a:pt x="8761" y="29424"/>
                  <a:pt x="8708" y="29460"/>
                  <a:pt x="8654" y="29478"/>
                </a:cubicBezTo>
                <a:cubicBezTo>
                  <a:pt x="8975" y="29156"/>
                  <a:pt x="9350" y="28889"/>
                  <a:pt x="9725" y="28621"/>
                </a:cubicBezTo>
                <a:cubicBezTo>
                  <a:pt x="10528" y="28050"/>
                  <a:pt x="11366" y="27568"/>
                  <a:pt x="12294" y="27265"/>
                </a:cubicBezTo>
                <a:cubicBezTo>
                  <a:pt x="12651" y="27158"/>
                  <a:pt x="13008" y="27069"/>
                  <a:pt x="13382" y="27051"/>
                </a:cubicBezTo>
                <a:close/>
                <a:moveTo>
                  <a:pt x="988" y="29663"/>
                </a:moveTo>
                <a:cubicBezTo>
                  <a:pt x="1183" y="29663"/>
                  <a:pt x="1380" y="29700"/>
                  <a:pt x="1570" y="29745"/>
                </a:cubicBezTo>
                <a:cubicBezTo>
                  <a:pt x="2249" y="29870"/>
                  <a:pt x="2837" y="30173"/>
                  <a:pt x="3408" y="30530"/>
                </a:cubicBezTo>
                <a:cubicBezTo>
                  <a:pt x="3729" y="30727"/>
                  <a:pt x="4033" y="30923"/>
                  <a:pt x="4318" y="31137"/>
                </a:cubicBezTo>
                <a:cubicBezTo>
                  <a:pt x="4354" y="31173"/>
                  <a:pt x="4407" y="31173"/>
                  <a:pt x="4390" y="31226"/>
                </a:cubicBezTo>
                <a:lnTo>
                  <a:pt x="4390" y="31244"/>
                </a:lnTo>
                <a:cubicBezTo>
                  <a:pt x="4015" y="31066"/>
                  <a:pt x="3658" y="30887"/>
                  <a:pt x="3283" y="30709"/>
                </a:cubicBezTo>
                <a:cubicBezTo>
                  <a:pt x="3123" y="30637"/>
                  <a:pt x="2980" y="30566"/>
                  <a:pt x="2819" y="30495"/>
                </a:cubicBezTo>
                <a:cubicBezTo>
                  <a:pt x="2766" y="30477"/>
                  <a:pt x="2712" y="30459"/>
                  <a:pt x="2659" y="30459"/>
                </a:cubicBezTo>
                <a:cubicBezTo>
                  <a:pt x="2605" y="30459"/>
                  <a:pt x="2570" y="30495"/>
                  <a:pt x="2552" y="30530"/>
                </a:cubicBezTo>
                <a:cubicBezTo>
                  <a:pt x="2534" y="30584"/>
                  <a:pt x="2534" y="30619"/>
                  <a:pt x="2570" y="30655"/>
                </a:cubicBezTo>
                <a:cubicBezTo>
                  <a:pt x="2623" y="30727"/>
                  <a:pt x="2695" y="30744"/>
                  <a:pt x="2748" y="30780"/>
                </a:cubicBezTo>
                <a:cubicBezTo>
                  <a:pt x="3212" y="30994"/>
                  <a:pt x="3658" y="31208"/>
                  <a:pt x="4122" y="31440"/>
                </a:cubicBezTo>
                <a:cubicBezTo>
                  <a:pt x="4193" y="31476"/>
                  <a:pt x="4265" y="31494"/>
                  <a:pt x="4336" y="31583"/>
                </a:cubicBezTo>
                <a:cubicBezTo>
                  <a:pt x="4051" y="31547"/>
                  <a:pt x="3801" y="31440"/>
                  <a:pt x="3551" y="31369"/>
                </a:cubicBezTo>
                <a:cubicBezTo>
                  <a:pt x="3051" y="31208"/>
                  <a:pt x="2534" y="31048"/>
                  <a:pt x="2034" y="30887"/>
                </a:cubicBezTo>
                <a:cubicBezTo>
                  <a:pt x="1980" y="30865"/>
                  <a:pt x="1926" y="30831"/>
                  <a:pt x="1880" y="30831"/>
                </a:cubicBezTo>
                <a:cubicBezTo>
                  <a:pt x="1850" y="30831"/>
                  <a:pt x="1823" y="30845"/>
                  <a:pt x="1802" y="30887"/>
                </a:cubicBezTo>
                <a:cubicBezTo>
                  <a:pt x="1749" y="31012"/>
                  <a:pt x="1892" y="31030"/>
                  <a:pt x="1963" y="31066"/>
                </a:cubicBezTo>
                <a:cubicBezTo>
                  <a:pt x="2302" y="31173"/>
                  <a:pt x="2623" y="31280"/>
                  <a:pt x="2944" y="31387"/>
                </a:cubicBezTo>
                <a:cubicBezTo>
                  <a:pt x="3498" y="31565"/>
                  <a:pt x="4033" y="31744"/>
                  <a:pt x="4604" y="31868"/>
                </a:cubicBezTo>
                <a:cubicBezTo>
                  <a:pt x="4639" y="31886"/>
                  <a:pt x="4675" y="31904"/>
                  <a:pt x="4693" y="31940"/>
                </a:cubicBezTo>
                <a:cubicBezTo>
                  <a:pt x="4407" y="31922"/>
                  <a:pt x="4104" y="31922"/>
                  <a:pt x="3801" y="31886"/>
                </a:cubicBezTo>
                <a:cubicBezTo>
                  <a:pt x="3266" y="31833"/>
                  <a:pt x="2712" y="31744"/>
                  <a:pt x="2195" y="31565"/>
                </a:cubicBezTo>
                <a:cubicBezTo>
                  <a:pt x="1767" y="31440"/>
                  <a:pt x="1356" y="31280"/>
                  <a:pt x="982" y="31048"/>
                </a:cubicBezTo>
                <a:cubicBezTo>
                  <a:pt x="821" y="30941"/>
                  <a:pt x="661" y="30798"/>
                  <a:pt x="536" y="30655"/>
                </a:cubicBezTo>
                <a:cubicBezTo>
                  <a:pt x="429" y="30548"/>
                  <a:pt x="357" y="30405"/>
                  <a:pt x="322" y="30263"/>
                </a:cubicBezTo>
                <a:cubicBezTo>
                  <a:pt x="232" y="29959"/>
                  <a:pt x="339" y="29781"/>
                  <a:pt x="643" y="29709"/>
                </a:cubicBezTo>
                <a:cubicBezTo>
                  <a:pt x="756" y="29676"/>
                  <a:pt x="872" y="29663"/>
                  <a:pt x="988" y="29663"/>
                </a:cubicBezTo>
                <a:close/>
                <a:moveTo>
                  <a:pt x="5307" y="27373"/>
                </a:moveTo>
                <a:cubicBezTo>
                  <a:pt x="5352" y="27373"/>
                  <a:pt x="5402" y="27385"/>
                  <a:pt x="5460" y="27408"/>
                </a:cubicBezTo>
                <a:cubicBezTo>
                  <a:pt x="5514" y="27426"/>
                  <a:pt x="5567" y="27479"/>
                  <a:pt x="5621" y="27533"/>
                </a:cubicBezTo>
                <a:cubicBezTo>
                  <a:pt x="6013" y="27890"/>
                  <a:pt x="6210" y="28353"/>
                  <a:pt x="6352" y="28853"/>
                </a:cubicBezTo>
                <a:cubicBezTo>
                  <a:pt x="6495" y="29353"/>
                  <a:pt x="6566" y="29852"/>
                  <a:pt x="6620" y="30370"/>
                </a:cubicBezTo>
                <a:cubicBezTo>
                  <a:pt x="6656" y="30869"/>
                  <a:pt x="6691" y="31369"/>
                  <a:pt x="6691" y="31886"/>
                </a:cubicBezTo>
                <a:lnTo>
                  <a:pt x="6691" y="32011"/>
                </a:lnTo>
                <a:lnTo>
                  <a:pt x="6656" y="32029"/>
                </a:lnTo>
                <a:lnTo>
                  <a:pt x="6638" y="32029"/>
                </a:lnTo>
                <a:lnTo>
                  <a:pt x="6406" y="31030"/>
                </a:lnTo>
                <a:cubicBezTo>
                  <a:pt x="6245" y="30352"/>
                  <a:pt x="6120" y="29674"/>
                  <a:pt x="5924" y="28996"/>
                </a:cubicBezTo>
                <a:cubicBezTo>
                  <a:pt x="5906" y="28942"/>
                  <a:pt x="5888" y="28871"/>
                  <a:pt x="5853" y="28817"/>
                </a:cubicBezTo>
                <a:cubicBezTo>
                  <a:pt x="5838" y="28773"/>
                  <a:pt x="5799" y="28741"/>
                  <a:pt x="5756" y="28741"/>
                </a:cubicBezTo>
                <a:cubicBezTo>
                  <a:pt x="5747" y="28741"/>
                  <a:pt x="5737" y="28743"/>
                  <a:pt x="5728" y="28746"/>
                </a:cubicBezTo>
                <a:cubicBezTo>
                  <a:pt x="5674" y="28764"/>
                  <a:pt x="5621" y="28817"/>
                  <a:pt x="5639" y="28871"/>
                </a:cubicBezTo>
                <a:cubicBezTo>
                  <a:pt x="5639" y="28924"/>
                  <a:pt x="5656" y="28978"/>
                  <a:pt x="5656" y="29014"/>
                </a:cubicBezTo>
                <a:cubicBezTo>
                  <a:pt x="5888" y="30013"/>
                  <a:pt x="6120" y="30994"/>
                  <a:pt x="6334" y="31993"/>
                </a:cubicBezTo>
                <a:cubicBezTo>
                  <a:pt x="6352" y="32011"/>
                  <a:pt x="6370" y="32047"/>
                  <a:pt x="6334" y="32083"/>
                </a:cubicBezTo>
                <a:cubicBezTo>
                  <a:pt x="6156" y="31833"/>
                  <a:pt x="6031" y="31583"/>
                  <a:pt x="5906" y="31315"/>
                </a:cubicBezTo>
                <a:cubicBezTo>
                  <a:pt x="5603" y="30637"/>
                  <a:pt x="5317" y="29959"/>
                  <a:pt x="5139" y="29246"/>
                </a:cubicBezTo>
                <a:cubicBezTo>
                  <a:pt x="5032" y="28800"/>
                  <a:pt x="4996" y="28353"/>
                  <a:pt x="5014" y="27907"/>
                </a:cubicBezTo>
                <a:cubicBezTo>
                  <a:pt x="5014" y="27782"/>
                  <a:pt x="5032" y="27658"/>
                  <a:pt x="5085" y="27533"/>
                </a:cubicBezTo>
                <a:cubicBezTo>
                  <a:pt x="5146" y="27424"/>
                  <a:pt x="5214" y="27373"/>
                  <a:pt x="5307" y="27373"/>
                </a:cubicBezTo>
                <a:close/>
                <a:moveTo>
                  <a:pt x="4694" y="33177"/>
                </a:moveTo>
                <a:cubicBezTo>
                  <a:pt x="4976" y="33177"/>
                  <a:pt x="5261" y="33202"/>
                  <a:pt x="5549" y="33242"/>
                </a:cubicBezTo>
                <a:cubicBezTo>
                  <a:pt x="5799" y="33260"/>
                  <a:pt x="6067" y="33314"/>
                  <a:pt x="6317" y="33403"/>
                </a:cubicBezTo>
                <a:cubicBezTo>
                  <a:pt x="6352" y="33421"/>
                  <a:pt x="6406" y="33421"/>
                  <a:pt x="6442" y="33474"/>
                </a:cubicBezTo>
                <a:cubicBezTo>
                  <a:pt x="5871" y="33546"/>
                  <a:pt x="5317" y="33581"/>
                  <a:pt x="4782" y="33724"/>
                </a:cubicBezTo>
                <a:cubicBezTo>
                  <a:pt x="4711" y="33742"/>
                  <a:pt x="4639" y="33760"/>
                  <a:pt x="4568" y="33778"/>
                </a:cubicBezTo>
                <a:cubicBezTo>
                  <a:pt x="4515" y="33813"/>
                  <a:pt x="4461" y="33849"/>
                  <a:pt x="4479" y="33920"/>
                </a:cubicBezTo>
                <a:cubicBezTo>
                  <a:pt x="4492" y="33975"/>
                  <a:pt x="4527" y="33998"/>
                  <a:pt x="4574" y="33998"/>
                </a:cubicBezTo>
                <a:cubicBezTo>
                  <a:pt x="4589" y="33998"/>
                  <a:pt x="4605" y="33996"/>
                  <a:pt x="4622" y="33992"/>
                </a:cubicBezTo>
                <a:cubicBezTo>
                  <a:pt x="4657" y="33992"/>
                  <a:pt x="4711" y="33992"/>
                  <a:pt x="4746" y="33974"/>
                </a:cubicBezTo>
                <a:cubicBezTo>
                  <a:pt x="5264" y="33867"/>
                  <a:pt x="5781" y="33813"/>
                  <a:pt x="6317" y="33778"/>
                </a:cubicBezTo>
                <a:lnTo>
                  <a:pt x="6317" y="33778"/>
                </a:lnTo>
                <a:cubicBezTo>
                  <a:pt x="6299" y="33849"/>
                  <a:pt x="6227" y="33867"/>
                  <a:pt x="6174" y="33885"/>
                </a:cubicBezTo>
                <a:cubicBezTo>
                  <a:pt x="5532" y="34206"/>
                  <a:pt x="4854" y="34438"/>
                  <a:pt x="4104" y="34473"/>
                </a:cubicBezTo>
                <a:cubicBezTo>
                  <a:pt x="4040" y="34477"/>
                  <a:pt x="3976" y="34479"/>
                  <a:pt x="3912" y="34479"/>
                </a:cubicBezTo>
                <a:cubicBezTo>
                  <a:pt x="3655" y="34479"/>
                  <a:pt x="3401" y="34445"/>
                  <a:pt x="3158" y="34331"/>
                </a:cubicBezTo>
                <a:cubicBezTo>
                  <a:pt x="3069" y="34277"/>
                  <a:pt x="2998" y="34224"/>
                  <a:pt x="2944" y="34152"/>
                </a:cubicBezTo>
                <a:cubicBezTo>
                  <a:pt x="2802" y="34010"/>
                  <a:pt x="2819" y="33813"/>
                  <a:pt x="2962" y="33671"/>
                </a:cubicBezTo>
                <a:cubicBezTo>
                  <a:pt x="3158" y="33492"/>
                  <a:pt x="3390" y="33385"/>
                  <a:pt x="3658" y="33314"/>
                </a:cubicBezTo>
                <a:cubicBezTo>
                  <a:pt x="4002" y="33215"/>
                  <a:pt x="4347" y="33177"/>
                  <a:pt x="4694" y="33177"/>
                </a:cubicBezTo>
                <a:close/>
                <a:moveTo>
                  <a:pt x="14135" y="32602"/>
                </a:moveTo>
                <a:cubicBezTo>
                  <a:pt x="14336" y="32602"/>
                  <a:pt x="14456" y="32696"/>
                  <a:pt x="14542" y="32939"/>
                </a:cubicBezTo>
                <a:cubicBezTo>
                  <a:pt x="14649" y="33189"/>
                  <a:pt x="14685" y="33456"/>
                  <a:pt x="14667" y="33742"/>
                </a:cubicBezTo>
                <a:cubicBezTo>
                  <a:pt x="14578" y="35009"/>
                  <a:pt x="14025" y="36133"/>
                  <a:pt x="13400" y="37203"/>
                </a:cubicBezTo>
                <a:cubicBezTo>
                  <a:pt x="13133" y="37703"/>
                  <a:pt x="12829" y="38167"/>
                  <a:pt x="12490" y="38631"/>
                </a:cubicBezTo>
                <a:cubicBezTo>
                  <a:pt x="12473" y="38648"/>
                  <a:pt x="12456" y="38682"/>
                  <a:pt x="12406" y="38701"/>
                </a:cubicBezTo>
                <a:lnTo>
                  <a:pt x="12406" y="38701"/>
                </a:lnTo>
                <a:cubicBezTo>
                  <a:pt x="12462" y="38478"/>
                  <a:pt x="12582" y="38304"/>
                  <a:pt x="12669" y="38113"/>
                </a:cubicBezTo>
                <a:cubicBezTo>
                  <a:pt x="12972" y="37417"/>
                  <a:pt x="13364" y="36739"/>
                  <a:pt x="13650" y="36026"/>
                </a:cubicBezTo>
                <a:cubicBezTo>
                  <a:pt x="13668" y="35972"/>
                  <a:pt x="13686" y="35901"/>
                  <a:pt x="13703" y="35847"/>
                </a:cubicBezTo>
                <a:cubicBezTo>
                  <a:pt x="13721" y="35812"/>
                  <a:pt x="13703" y="35776"/>
                  <a:pt x="13668" y="35758"/>
                </a:cubicBezTo>
                <a:cubicBezTo>
                  <a:pt x="13657" y="35753"/>
                  <a:pt x="13647" y="35751"/>
                  <a:pt x="13637" y="35751"/>
                </a:cubicBezTo>
                <a:cubicBezTo>
                  <a:pt x="13613" y="35751"/>
                  <a:pt x="13591" y="35763"/>
                  <a:pt x="13579" y="35776"/>
                </a:cubicBezTo>
                <a:cubicBezTo>
                  <a:pt x="13525" y="35829"/>
                  <a:pt x="13507" y="35883"/>
                  <a:pt x="13472" y="35937"/>
                </a:cubicBezTo>
                <a:cubicBezTo>
                  <a:pt x="13097" y="36722"/>
                  <a:pt x="12740" y="37507"/>
                  <a:pt x="12365" y="38274"/>
                </a:cubicBezTo>
                <a:cubicBezTo>
                  <a:pt x="12330" y="38345"/>
                  <a:pt x="12294" y="38435"/>
                  <a:pt x="12223" y="38506"/>
                </a:cubicBezTo>
                <a:cubicBezTo>
                  <a:pt x="12223" y="38363"/>
                  <a:pt x="12276" y="38256"/>
                  <a:pt x="12312" y="38149"/>
                </a:cubicBezTo>
                <a:cubicBezTo>
                  <a:pt x="12597" y="37150"/>
                  <a:pt x="12918" y="36169"/>
                  <a:pt x="13222" y="35187"/>
                </a:cubicBezTo>
                <a:cubicBezTo>
                  <a:pt x="13240" y="35098"/>
                  <a:pt x="13257" y="35027"/>
                  <a:pt x="13275" y="34937"/>
                </a:cubicBezTo>
                <a:cubicBezTo>
                  <a:pt x="13293" y="34866"/>
                  <a:pt x="13275" y="34795"/>
                  <a:pt x="13204" y="34759"/>
                </a:cubicBezTo>
                <a:cubicBezTo>
                  <a:pt x="13185" y="34751"/>
                  <a:pt x="13167" y="34748"/>
                  <a:pt x="13151" y="34748"/>
                </a:cubicBezTo>
                <a:cubicBezTo>
                  <a:pt x="13093" y="34748"/>
                  <a:pt x="13054" y="34796"/>
                  <a:pt x="13025" y="34866"/>
                </a:cubicBezTo>
                <a:cubicBezTo>
                  <a:pt x="12918" y="35223"/>
                  <a:pt x="12794" y="35580"/>
                  <a:pt x="12669" y="35937"/>
                </a:cubicBezTo>
                <a:cubicBezTo>
                  <a:pt x="12419" y="36739"/>
                  <a:pt x="12169" y="37542"/>
                  <a:pt x="11919" y="38363"/>
                </a:cubicBezTo>
                <a:cubicBezTo>
                  <a:pt x="11901" y="38399"/>
                  <a:pt x="11884" y="38417"/>
                  <a:pt x="11848" y="38452"/>
                </a:cubicBezTo>
                <a:cubicBezTo>
                  <a:pt x="11955" y="37899"/>
                  <a:pt x="12062" y="37346"/>
                  <a:pt x="12187" y="36793"/>
                </a:cubicBezTo>
                <a:cubicBezTo>
                  <a:pt x="12258" y="36454"/>
                  <a:pt x="12330" y="36115"/>
                  <a:pt x="12383" y="35776"/>
                </a:cubicBezTo>
                <a:cubicBezTo>
                  <a:pt x="12401" y="35687"/>
                  <a:pt x="12472" y="35544"/>
                  <a:pt x="12347" y="35508"/>
                </a:cubicBezTo>
                <a:cubicBezTo>
                  <a:pt x="12334" y="35505"/>
                  <a:pt x="12321" y="35503"/>
                  <a:pt x="12310" y="35503"/>
                </a:cubicBezTo>
                <a:cubicBezTo>
                  <a:pt x="12205" y="35503"/>
                  <a:pt x="12203" y="35642"/>
                  <a:pt x="12187" y="35722"/>
                </a:cubicBezTo>
                <a:cubicBezTo>
                  <a:pt x="12044" y="36240"/>
                  <a:pt x="11955" y="36757"/>
                  <a:pt x="11848" y="37293"/>
                </a:cubicBezTo>
                <a:cubicBezTo>
                  <a:pt x="11776" y="37632"/>
                  <a:pt x="11705" y="37971"/>
                  <a:pt x="11634" y="38310"/>
                </a:cubicBezTo>
                <a:cubicBezTo>
                  <a:pt x="11634" y="38363"/>
                  <a:pt x="11616" y="38417"/>
                  <a:pt x="11580" y="38470"/>
                </a:cubicBezTo>
                <a:cubicBezTo>
                  <a:pt x="11545" y="38078"/>
                  <a:pt x="11580" y="37703"/>
                  <a:pt x="11616" y="37328"/>
                </a:cubicBezTo>
                <a:cubicBezTo>
                  <a:pt x="11705" y="36472"/>
                  <a:pt x="11884" y="35633"/>
                  <a:pt x="12169" y="34812"/>
                </a:cubicBezTo>
                <a:cubicBezTo>
                  <a:pt x="12347" y="34349"/>
                  <a:pt x="12544" y="33885"/>
                  <a:pt x="12811" y="33474"/>
                </a:cubicBezTo>
                <a:cubicBezTo>
                  <a:pt x="13097" y="33046"/>
                  <a:pt x="13454" y="32725"/>
                  <a:pt x="13971" y="32618"/>
                </a:cubicBezTo>
                <a:cubicBezTo>
                  <a:pt x="14031" y="32607"/>
                  <a:pt x="14085" y="32602"/>
                  <a:pt x="14135" y="32602"/>
                </a:cubicBezTo>
                <a:close/>
                <a:moveTo>
                  <a:pt x="13995" y="1"/>
                </a:moveTo>
                <a:cubicBezTo>
                  <a:pt x="13908" y="1"/>
                  <a:pt x="13811" y="19"/>
                  <a:pt x="13703" y="55"/>
                </a:cubicBezTo>
                <a:cubicBezTo>
                  <a:pt x="13596" y="109"/>
                  <a:pt x="13489" y="162"/>
                  <a:pt x="13382" y="234"/>
                </a:cubicBezTo>
                <a:cubicBezTo>
                  <a:pt x="13043" y="466"/>
                  <a:pt x="12794" y="787"/>
                  <a:pt x="12579" y="1144"/>
                </a:cubicBezTo>
                <a:cubicBezTo>
                  <a:pt x="12026" y="2071"/>
                  <a:pt x="11652" y="3088"/>
                  <a:pt x="11402" y="4141"/>
                </a:cubicBezTo>
                <a:cubicBezTo>
                  <a:pt x="11188" y="5051"/>
                  <a:pt x="11134" y="5961"/>
                  <a:pt x="11045" y="6889"/>
                </a:cubicBezTo>
                <a:cubicBezTo>
                  <a:pt x="10974" y="7549"/>
                  <a:pt x="10956" y="8209"/>
                  <a:pt x="10849" y="8852"/>
                </a:cubicBezTo>
                <a:cubicBezTo>
                  <a:pt x="10759" y="9405"/>
                  <a:pt x="10652" y="9940"/>
                  <a:pt x="10456" y="10475"/>
                </a:cubicBezTo>
                <a:cubicBezTo>
                  <a:pt x="9939" y="11867"/>
                  <a:pt x="9457" y="13276"/>
                  <a:pt x="9011" y="14686"/>
                </a:cubicBezTo>
                <a:cubicBezTo>
                  <a:pt x="8957" y="14829"/>
                  <a:pt x="8940" y="14972"/>
                  <a:pt x="8850" y="15114"/>
                </a:cubicBezTo>
                <a:cubicBezTo>
                  <a:pt x="8815" y="15061"/>
                  <a:pt x="8797" y="15007"/>
                  <a:pt x="8797" y="14972"/>
                </a:cubicBezTo>
                <a:cubicBezTo>
                  <a:pt x="8779" y="14525"/>
                  <a:pt x="8708" y="14097"/>
                  <a:pt x="8601" y="13687"/>
                </a:cubicBezTo>
                <a:cubicBezTo>
                  <a:pt x="8529" y="13401"/>
                  <a:pt x="8511" y="13116"/>
                  <a:pt x="8529" y="12830"/>
                </a:cubicBezTo>
                <a:cubicBezTo>
                  <a:pt x="8547" y="12135"/>
                  <a:pt x="8618" y="11439"/>
                  <a:pt x="8583" y="10761"/>
                </a:cubicBezTo>
                <a:cubicBezTo>
                  <a:pt x="8547" y="10279"/>
                  <a:pt x="8511" y="9833"/>
                  <a:pt x="8404" y="9369"/>
                </a:cubicBezTo>
                <a:cubicBezTo>
                  <a:pt x="8261" y="8655"/>
                  <a:pt x="8012" y="7977"/>
                  <a:pt x="7512" y="7424"/>
                </a:cubicBezTo>
                <a:cubicBezTo>
                  <a:pt x="7244" y="7103"/>
                  <a:pt x="6923" y="6907"/>
                  <a:pt x="6513" y="6835"/>
                </a:cubicBezTo>
                <a:cubicBezTo>
                  <a:pt x="6466" y="6830"/>
                  <a:pt x="6421" y="6828"/>
                  <a:pt x="6376" y="6828"/>
                </a:cubicBezTo>
                <a:cubicBezTo>
                  <a:pt x="6097" y="6828"/>
                  <a:pt x="5861" y="6928"/>
                  <a:pt x="5692" y="7174"/>
                </a:cubicBezTo>
                <a:cubicBezTo>
                  <a:pt x="5425" y="7531"/>
                  <a:pt x="5353" y="7942"/>
                  <a:pt x="5407" y="8370"/>
                </a:cubicBezTo>
                <a:cubicBezTo>
                  <a:pt x="5496" y="9066"/>
                  <a:pt x="5746" y="9708"/>
                  <a:pt x="6067" y="10315"/>
                </a:cubicBezTo>
                <a:cubicBezTo>
                  <a:pt x="6620" y="11385"/>
                  <a:pt x="7352" y="12313"/>
                  <a:pt x="8137" y="13223"/>
                </a:cubicBezTo>
                <a:cubicBezTo>
                  <a:pt x="8208" y="13312"/>
                  <a:pt x="8261" y="13401"/>
                  <a:pt x="8279" y="13508"/>
                </a:cubicBezTo>
                <a:cubicBezTo>
                  <a:pt x="8333" y="13830"/>
                  <a:pt x="8404" y="14151"/>
                  <a:pt x="8458" y="14472"/>
                </a:cubicBezTo>
                <a:cubicBezTo>
                  <a:pt x="8476" y="14561"/>
                  <a:pt x="8493" y="14650"/>
                  <a:pt x="8458" y="14757"/>
                </a:cubicBezTo>
                <a:cubicBezTo>
                  <a:pt x="8422" y="14704"/>
                  <a:pt x="8404" y="14686"/>
                  <a:pt x="8386" y="14668"/>
                </a:cubicBezTo>
                <a:cubicBezTo>
                  <a:pt x="7940" y="13972"/>
                  <a:pt x="7423" y="13348"/>
                  <a:pt x="6816" y="12795"/>
                </a:cubicBezTo>
                <a:cubicBezTo>
                  <a:pt x="6317" y="12349"/>
                  <a:pt x="5817" y="11920"/>
                  <a:pt x="5228" y="11617"/>
                </a:cubicBezTo>
                <a:cubicBezTo>
                  <a:pt x="4929" y="11475"/>
                  <a:pt x="4629" y="11361"/>
                  <a:pt x="4305" y="11361"/>
                </a:cubicBezTo>
                <a:cubicBezTo>
                  <a:pt x="4262" y="11361"/>
                  <a:pt x="4219" y="11363"/>
                  <a:pt x="4176" y="11367"/>
                </a:cubicBezTo>
                <a:cubicBezTo>
                  <a:pt x="3712" y="11385"/>
                  <a:pt x="3498" y="11706"/>
                  <a:pt x="3605" y="12135"/>
                </a:cubicBezTo>
                <a:cubicBezTo>
                  <a:pt x="3694" y="12456"/>
                  <a:pt x="3837" y="12723"/>
                  <a:pt x="4033" y="12973"/>
                </a:cubicBezTo>
                <a:cubicBezTo>
                  <a:pt x="4532" y="13580"/>
                  <a:pt x="5121" y="14097"/>
                  <a:pt x="5799" y="14472"/>
                </a:cubicBezTo>
                <a:cubicBezTo>
                  <a:pt x="6602" y="14936"/>
                  <a:pt x="7441" y="15293"/>
                  <a:pt x="8333" y="15507"/>
                </a:cubicBezTo>
                <a:cubicBezTo>
                  <a:pt x="8547" y="15542"/>
                  <a:pt x="8529" y="15596"/>
                  <a:pt x="8529" y="15757"/>
                </a:cubicBezTo>
                <a:cubicBezTo>
                  <a:pt x="8493" y="16221"/>
                  <a:pt x="8386" y="16702"/>
                  <a:pt x="8297" y="17166"/>
                </a:cubicBezTo>
                <a:cubicBezTo>
                  <a:pt x="8172" y="17844"/>
                  <a:pt x="8012" y="18504"/>
                  <a:pt x="7869" y="19182"/>
                </a:cubicBezTo>
                <a:cubicBezTo>
                  <a:pt x="7708" y="19932"/>
                  <a:pt x="7601" y="20681"/>
                  <a:pt x="7512" y="21448"/>
                </a:cubicBezTo>
                <a:cubicBezTo>
                  <a:pt x="7423" y="22144"/>
                  <a:pt x="7334" y="22840"/>
                  <a:pt x="7316" y="23536"/>
                </a:cubicBezTo>
                <a:cubicBezTo>
                  <a:pt x="7298" y="24731"/>
                  <a:pt x="7280" y="25945"/>
                  <a:pt x="7369" y="27140"/>
                </a:cubicBezTo>
                <a:lnTo>
                  <a:pt x="7352" y="27122"/>
                </a:lnTo>
                <a:cubicBezTo>
                  <a:pt x="7316" y="27122"/>
                  <a:pt x="7298" y="27087"/>
                  <a:pt x="7280" y="27069"/>
                </a:cubicBezTo>
                <a:cubicBezTo>
                  <a:pt x="6905" y="26302"/>
                  <a:pt x="6566" y="25534"/>
                  <a:pt x="6281" y="24731"/>
                </a:cubicBezTo>
                <a:cubicBezTo>
                  <a:pt x="6263" y="24660"/>
                  <a:pt x="6245" y="24589"/>
                  <a:pt x="6245" y="24499"/>
                </a:cubicBezTo>
                <a:cubicBezTo>
                  <a:pt x="6299" y="23304"/>
                  <a:pt x="6281" y="22109"/>
                  <a:pt x="6174" y="20913"/>
                </a:cubicBezTo>
                <a:cubicBezTo>
                  <a:pt x="6120" y="20289"/>
                  <a:pt x="5995" y="19664"/>
                  <a:pt x="5764" y="19075"/>
                </a:cubicBezTo>
                <a:cubicBezTo>
                  <a:pt x="5585" y="18665"/>
                  <a:pt x="5353" y="18290"/>
                  <a:pt x="5032" y="17969"/>
                </a:cubicBezTo>
                <a:cubicBezTo>
                  <a:pt x="4820" y="17764"/>
                  <a:pt x="4583" y="17666"/>
                  <a:pt x="4359" y="17666"/>
                </a:cubicBezTo>
                <a:cubicBezTo>
                  <a:pt x="4018" y="17666"/>
                  <a:pt x="3709" y="17895"/>
                  <a:pt x="3569" y="18326"/>
                </a:cubicBezTo>
                <a:cubicBezTo>
                  <a:pt x="3533" y="18415"/>
                  <a:pt x="3515" y="18504"/>
                  <a:pt x="3498" y="18594"/>
                </a:cubicBezTo>
                <a:cubicBezTo>
                  <a:pt x="3426" y="19111"/>
                  <a:pt x="3462" y="19628"/>
                  <a:pt x="3587" y="20146"/>
                </a:cubicBezTo>
                <a:cubicBezTo>
                  <a:pt x="3961" y="21716"/>
                  <a:pt x="4693" y="23108"/>
                  <a:pt x="5781" y="24303"/>
                </a:cubicBezTo>
                <a:cubicBezTo>
                  <a:pt x="5835" y="24357"/>
                  <a:pt x="5906" y="24392"/>
                  <a:pt x="5871" y="24499"/>
                </a:cubicBezTo>
                <a:cubicBezTo>
                  <a:pt x="5764" y="24410"/>
                  <a:pt x="5674" y="24321"/>
                  <a:pt x="5585" y="24232"/>
                </a:cubicBezTo>
                <a:cubicBezTo>
                  <a:pt x="5103" y="23821"/>
                  <a:pt x="4550" y="23554"/>
                  <a:pt x="4015" y="23250"/>
                </a:cubicBezTo>
                <a:cubicBezTo>
                  <a:pt x="3373" y="22894"/>
                  <a:pt x="2695" y="22644"/>
                  <a:pt x="1963" y="22572"/>
                </a:cubicBezTo>
                <a:cubicBezTo>
                  <a:pt x="1899" y="22563"/>
                  <a:pt x="1835" y="22559"/>
                  <a:pt x="1773" y="22559"/>
                </a:cubicBezTo>
                <a:cubicBezTo>
                  <a:pt x="1593" y="22559"/>
                  <a:pt x="1421" y="22596"/>
                  <a:pt x="1249" y="22662"/>
                </a:cubicBezTo>
                <a:cubicBezTo>
                  <a:pt x="928" y="22787"/>
                  <a:pt x="768" y="23090"/>
                  <a:pt x="839" y="23429"/>
                </a:cubicBezTo>
                <a:cubicBezTo>
                  <a:pt x="892" y="23697"/>
                  <a:pt x="1000" y="23911"/>
                  <a:pt x="1196" y="24089"/>
                </a:cubicBezTo>
                <a:cubicBezTo>
                  <a:pt x="1481" y="24410"/>
                  <a:pt x="1856" y="24642"/>
                  <a:pt x="2249" y="24785"/>
                </a:cubicBezTo>
                <a:cubicBezTo>
                  <a:pt x="2962" y="25053"/>
                  <a:pt x="3712" y="25160"/>
                  <a:pt x="4461" y="25213"/>
                </a:cubicBezTo>
                <a:cubicBezTo>
                  <a:pt x="4661" y="25221"/>
                  <a:pt x="4860" y="25225"/>
                  <a:pt x="5060" y="25225"/>
                </a:cubicBezTo>
                <a:cubicBezTo>
                  <a:pt x="5342" y="25225"/>
                  <a:pt x="5624" y="25216"/>
                  <a:pt x="5906" y="25195"/>
                </a:cubicBezTo>
                <a:cubicBezTo>
                  <a:pt x="6067" y="25195"/>
                  <a:pt x="6138" y="25231"/>
                  <a:pt x="6192" y="25356"/>
                </a:cubicBezTo>
                <a:cubicBezTo>
                  <a:pt x="6227" y="25409"/>
                  <a:pt x="6263" y="25481"/>
                  <a:pt x="6281" y="25534"/>
                </a:cubicBezTo>
                <a:cubicBezTo>
                  <a:pt x="6549" y="26248"/>
                  <a:pt x="6888" y="26926"/>
                  <a:pt x="7209" y="27622"/>
                </a:cubicBezTo>
                <a:cubicBezTo>
                  <a:pt x="7334" y="27907"/>
                  <a:pt x="7459" y="28175"/>
                  <a:pt x="7494" y="28478"/>
                </a:cubicBezTo>
                <a:cubicBezTo>
                  <a:pt x="7548" y="28889"/>
                  <a:pt x="7601" y="29281"/>
                  <a:pt x="7655" y="29674"/>
                </a:cubicBezTo>
                <a:cubicBezTo>
                  <a:pt x="7887" y="31208"/>
                  <a:pt x="8208" y="32725"/>
                  <a:pt x="8618" y="34206"/>
                </a:cubicBezTo>
                <a:cubicBezTo>
                  <a:pt x="8654" y="34349"/>
                  <a:pt x="8725" y="34491"/>
                  <a:pt x="8725" y="34670"/>
                </a:cubicBezTo>
                <a:cubicBezTo>
                  <a:pt x="8672" y="34598"/>
                  <a:pt x="8636" y="34563"/>
                  <a:pt x="8601" y="34527"/>
                </a:cubicBezTo>
                <a:cubicBezTo>
                  <a:pt x="8369" y="34224"/>
                  <a:pt x="8119" y="33938"/>
                  <a:pt x="7833" y="33671"/>
                </a:cubicBezTo>
                <a:cubicBezTo>
                  <a:pt x="7548" y="33385"/>
                  <a:pt x="7244" y="33100"/>
                  <a:pt x="6923" y="32850"/>
                </a:cubicBezTo>
                <a:cubicBezTo>
                  <a:pt x="6834" y="32778"/>
                  <a:pt x="6781" y="32725"/>
                  <a:pt x="6852" y="32600"/>
                </a:cubicBezTo>
                <a:cubicBezTo>
                  <a:pt x="6905" y="32511"/>
                  <a:pt x="6905" y="32386"/>
                  <a:pt x="6905" y="32261"/>
                </a:cubicBezTo>
                <a:cubicBezTo>
                  <a:pt x="6905" y="31833"/>
                  <a:pt x="6905" y="31405"/>
                  <a:pt x="6888" y="30976"/>
                </a:cubicBezTo>
                <a:cubicBezTo>
                  <a:pt x="6852" y="30370"/>
                  <a:pt x="6798" y="29781"/>
                  <a:pt x="6673" y="29174"/>
                </a:cubicBezTo>
                <a:cubicBezTo>
                  <a:pt x="6566" y="28675"/>
                  <a:pt x="6424" y="28175"/>
                  <a:pt x="6120" y="27729"/>
                </a:cubicBezTo>
                <a:cubicBezTo>
                  <a:pt x="5978" y="27533"/>
                  <a:pt x="5835" y="27354"/>
                  <a:pt x="5621" y="27212"/>
                </a:cubicBezTo>
                <a:cubicBezTo>
                  <a:pt x="5509" y="27147"/>
                  <a:pt x="5397" y="27115"/>
                  <a:pt x="5293" y="27115"/>
                </a:cubicBezTo>
                <a:cubicBezTo>
                  <a:pt x="5081" y="27115"/>
                  <a:pt x="4902" y="27246"/>
                  <a:pt x="4818" y="27497"/>
                </a:cubicBezTo>
                <a:cubicBezTo>
                  <a:pt x="4764" y="27622"/>
                  <a:pt x="4746" y="27747"/>
                  <a:pt x="4729" y="27890"/>
                </a:cubicBezTo>
                <a:cubicBezTo>
                  <a:pt x="4693" y="28336"/>
                  <a:pt x="4746" y="28800"/>
                  <a:pt x="4836" y="29246"/>
                </a:cubicBezTo>
                <a:cubicBezTo>
                  <a:pt x="5050" y="30173"/>
                  <a:pt x="5442" y="31048"/>
                  <a:pt x="5871" y="31886"/>
                </a:cubicBezTo>
                <a:cubicBezTo>
                  <a:pt x="5924" y="31958"/>
                  <a:pt x="5995" y="32029"/>
                  <a:pt x="5960" y="32154"/>
                </a:cubicBezTo>
                <a:cubicBezTo>
                  <a:pt x="5746" y="31993"/>
                  <a:pt x="5496" y="31904"/>
                  <a:pt x="5353" y="31672"/>
                </a:cubicBezTo>
                <a:cubicBezTo>
                  <a:pt x="5317" y="31636"/>
                  <a:pt x="5282" y="31601"/>
                  <a:pt x="5228" y="31565"/>
                </a:cubicBezTo>
                <a:cubicBezTo>
                  <a:pt x="4657" y="31030"/>
                  <a:pt x="4015" y="30602"/>
                  <a:pt x="3355" y="30191"/>
                </a:cubicBezTo>
                <a:cubicBezTo>
                  <a:pt x="2712" y="29817"/>
                  <a:pt x="2052" y="29495"/>
                  <a:pt x="1303" y="29406"/>
                </a:cubicBezTo>
                <a:cubicBezTo>
                  <a:pt x="1177" y="29384"/>
                  <a:pt x="1055" y="29371"/>
                  <a:pt x="934" y="29371"/>
                </a:cubicBezTo>
                <a:cubicBezTo>
                  <a:pt x="763" y="29371"/>
                  <a:pt x="596" y="29397"/>
                  <a:pt x="429" y="29460"/>
                </a:cubicBezTo>
                <a:cubicBezTo>
                  <a:pt x="161" y="29567"/>
                  <a:pt x="18" y="29763"/>
                  <a:pt x="18" y="30049"/>
                </a:cubicBezTo>
                <a:cubicBezTo>
                  <a:pt x="0" y="30477"/>
                  <a:pt x="214" y="30798"/>
                  <a:pt x="536" y="31066"/>
                </a:cubicBezTo>
                <a:cubicBezTo>
                  <a:pt x="1035" y="31494"/>
                  <a:pt x="1642" y="31708"/>
                  <a:pt x="2266" y="31886"/>
                </a:cubicBezTo>
                <a:cubicBezTo>
                  <a:pt x="2819" y="32047"/>
                  <a:pt x="3390" y="32118"/>
                  <a:pt x="3961" y="32172"/>
                </a:cubicBezTo>
                <a:cubicBezTo>
                  <a:pt x="4205" y="32182"/>
                  <a:pt x="4449" y="32197"/>
                  <a:pt x="4693" y="32197"/>
                </a:cubicBezTo>
                <a:cubicBezTo>
                  <a:pt x="4895" y="32197"/>
                  <a:pt x="5098" y="32186"/>
                  <a:pt x="5300" y="32154"/>
                </a:cubicBezTo>
                <a:cubicBezTo>
                  <a:pt x="5313" y="32151"/>
                  <a:pt x="5326" y="32149"/>
                  <a:pt x="5339" y="32149"/>
                </a:cubicBezTo>
                <a:cubicBezTo>
                  <a:pt x="5397" y="32149"/>
                  <a:pt x="5455" y="32178"/>
                  <a:pt x="5514" y="32207"/>
                </a:cubicBezTo>
                <a:cubicBezTo>
                  <a:pt x="6031" y="32511"/>
                  <a:pt x="6513" y="32850"/>
                  <a:pt x="6959" y="33260"/>
                </a:cubicBezTo>
                <a:cubicBezTo>
                  <a:pt x="6995" y="33296"/>
                  <a:pt x="7048" y="33314"/>
                  <a:pt x="7048" y="33385"/>
                </a:cubicBezTo>
                <a:cubicBezTo>
                  <a:pt x="6870" y="33296"/>
                  <a:pt x="6709" y="33224"/>
                  <a:pt x="6531" y="33171"/>
                </a:cubicBezTo>
                <a:cubicBezTo>
                  <a:pt x="6085" y="33028"/>
                  <a:pt x="5656" y="32939"/>
                  <a:pt x="5193" y="32903"/>
                </a:cubicBezTo>
                <a:cubicBezTo>
                  <a:pt x="5029" y="32888"/>
                  <a:pt x="4865" y="32881"/>
                  <a:pt x="4700" y="32881"/>
                </a:cubicBezTo>
                <a:cubicBezTo>
                  <a:pt x="4270" y="32881"/>
                  <a:pt x="3839" y="32935"/>
                  <a:pt x="3426" y="33064"/>
                </a:cubicBezTo>
                <a:cubicBezTo>
                  <a:pt x="3176" y="33153"/>
                  <a:pt x="2944" y="33260"/>
                  <a:pt x="2748" y="33456"/>
                </a:cubicBezTo>
                <a:cubicBezTo>
                  <a:pt x="2498" y="33724"/>
                  <a:pt x="2498" y="34099"/>
                  <a:pt x="2748" y="34366"/>
                </a:cubicBezTo>
                <a:cubicBezTo>
                  <a:pt x="2891" y="34509"/>
                  <a:pt x="3051" y="34598"/>
                  <a:pt x="3248" y="34652"/>
                </a:cubicBezTo>
                <a:cubicBezTo>
                  <a:pt x="3474" y="34727"/>
                  <a:pt x="3707" y="34757"/>
                  <a:pt x="3939" y="34757"/>
                </a:cubicBezTo>
                <a:cubicBezTo>
                  <a:pt x="4090" y="34757"/>
                  <a:pt x="4241" y="34744"/>
                  <a:pt x="4390" y="34723"/>
                </a:cubicBezTo>
                <a:cubicBezTo>
                  <a:pt x="5353" y="34598"/>
                  <a:pt x="6227" y="34188"/>
                  <a:pt x="7048" y="33706"/>
                </a:cubicBezTo>
                <a:cubicBezTo>
                  <a:pt x="7073" y="33694"/>
                  <a:pt x="7090" y="33681"/>
                  <a:pt x="7110" y="33681"/>
                </a:cubicBezTo>
                <a:cubicBezTo>
                  <a:pt x="7118" y="33681"/>
                  <a:pt x="7127" y="33683"/>
                  <a:pt x="7137" y="33688"/>
                </a:cubicBezTo>
                <a:cubicBezTo>
                  <a:pt x="7316" y="33724"/>
                  <a:pt x="7476" y="33724"/>
                  <a:pt x="7619" y="33867"/>
                </a:cubicBezTo>
                <a:cubicBezTo>
                  <a:pt x="8047" y="34277"/>
                  <a:pt x="8422" y="34723"/>
                  <a:pt x="8761" y="35187"/>
                </a:cubicBezTo>
                <a:cubicBezTo>
                  <a:pt x="8957" y="35437"/>
                  <a:pt x="9118" y="35722"/>
                  <a:pt x="9225" y="36026"/>
                </a:cubicBezTo>
                <a:cubicBezTo>
                  <a:pt x="9600" y="37061"/>
                  <a:pt x="10028" y="38078"/>
                  <a:pt x="10545" y="39059"/>
                </a:cubicBezTo>
                <a:cubicBezTo>
                  <a:pt x="11152" y="40183"/>
                  <a:pt x="11884" y="41236"/>
                  <a:pt x="12526" y="42342"/>
                </a:cubicBezTo>
                <a:cubicBezTo>
                  <a:pt x="12562" y="42396"/>
                  <a:pt x="12597" y="42449"/>
                  <a:pt x="12651" y="42503"/>
                </a:cubicBezTo>
                <a:cubicBezTo>
                  <a:pt x="12673" y="42525"/>
                  <a:pt x="12695" y="42540"/>
                  <a:pt x="12721" y="42540"/>
                </a:cubicBezTo>
                <a:cubicBezTo>
                  <a:pt x="12737" y="42540"/>
                  <a:pt x="12755" y="42534"/>
                  <a:pt x="12776" y="42520"/>
                </a:cubicBezTo>
                <a:cubicBezTo>
                  <a:pt x="12811" y="42503"/>
                  <a:pt x="12847" y="42449"/>
                  <a:pt x="12847" y="42413"/>
                </a:cubicBezTo>
                <a:cubicBezTo>
                  <a:pt x="12829" y="42360"/>
                  <a:pt x="12811" y="42324"/>
                  <a:pt x="12794" y="42271"/>
                </a:cubicBezTo>
                <a:cubicBezTo>
                  <a:pt x="12722" y="42092"/>
                  <a:pt x="12651" y="41914"/>
                  <a:pt x="12562" y="41735"/>
                </a:cubicBezTo>
                <a:cubicBezTo>
                  <a:pt x="12330" y="41307"/>
                  <a:pt x="12062" y="40897"/>
                  <a:pt x="11812" y="40486"/>
                </a:cubicBezTo>
                <a:cubicBezTo>
                  <a:pt x="11759" y="40379"/>
                  <a:pt x="11652" y="40308"/>
                  <a:pt x="11669" y="40201"/>
                </a:cubicBezTo>
                <a:cubicBezTo>
                  <a:pt x="11687" y="40112"/>
                  <a:pt x="11776" y="40058"/>
                  <a:pt x="11830" y="39987"/>
                </a:cubicBezTo>
                <a:cubicBezTo>
                  <a:pt x="12383" y="39273"/>
                  <a:pt x="12901" y="38542"/>
                  <a:pt x="13364" y="37774"/>
                </a:cubicBezTo>
                <a:cubicBezTo>
                  <a:pt x="13846" y="36971"/>
                  <a:pt x="14310" y="36151"/>
                  <a:pt x="14596" y="35241"/>
                </a:cubicBezTo>
                <a:cubicBezTo>
                  <a:pt x="14756" y="34777"/>
                  <a:pt x="14881" y="34295"/>
                  <a:pt x="14917" y="33795"/>
                </a:cubicBezTo>
                <a:cubicBezTo>
                  <a:pt x="14935" y="33456"/>
                  <a:pt x="14899" y="33117"/>
                  <a:pt x="14774" y="32814"/>
                </a:cubicBezTo>
                <a:cubicBezTo>
                  <a:pt x="14639" y="32494"/>
                  <a:pt x="14457" y="32349"/>
                  <a:pt x="14121" y="32349"/>
                </a:cubicBezTo>
                <a:cubicBezTo>
                  <a:pt x="14101" y="32349"/>
                  <a:pt x="14081" y="32349"/>
                  <a:pt x="14060" y="32350"/>
                </a:cubicBezTo>
                <a:cubicBezTo>
                  <a:pt x="13650" y="32368"/>
                  <a:pt x="13311" y="32546"/>
                  <a:pt x="12990" y="32814"/>
                </a:cubicBezTo>
                <a:cubicBezTo>
                  <a:pt x="12740" y="33046"/>
                  <a:pt x="12544" y="33332"/>
                  <a:pt x="12383" y="33635"/>
                </a:cubicBezTo>
                <a:cubicBezTo>
                  <a:pt x="11919" y="34456"/>
                  <a:pt x="11634" y="35348"/>
                  <a:pt x="11455" y="36258"/>
                </a:cubicBezTo>
                <a:cubicBezTo>
                  <a:pt x="11348" y="36793"/>
                  <a:pt x="11277" y="37346"/>
                  <a:pt x="11241" y="37899"/>
                </a:cubicBezTo>
                <a:cubicBezTo>
                  <a:pt x="11206" y="38417"/>
                  <a:pt x="11223" y="38916"/>
                  <a:pt x="11295" y="39434"/>
                </a:cubicBezTo>
                <a:cubicBezTo>
                  <a:pt x="11295" y="39469"/>
                  <a:pt x="11295" y="39523"/>
                  <a:pt x="11295" y="39576"/>
                </a:cubicBezTo>
                <a:cubicBezTo>
                  <a:pt x="11223" y="39541"/>
                  <a:pt x="11206" y="39487"/>
                  <a:pt x="11188" y="39452"/>
                </a:cubicBezTo>
                <a:cubicBezTo>
                  <a:pt x="10688" y="38559"/>
                  <a:pt x="10242" y="37649"/>
                  <a:pt x="9867" y="36704"/>
                </a:cubicBezTo>
                <a:cubicBezTo>
                  <a:pt x="9279" y="35259"/>
                  <a:pt x="8850" y="33760"/>
                  <a:pt x="8511" y="32243"/>
                </a:cubicBezTo>
                <a:cubicBezTo>
                  <a:pt x="8351" y="31565"/>
                  <a:pt x="8226" y="30887"/>
                  <a:pt x="8101" y="30209"/>
                </a:cubicBezTo>
                <a:cubicBezTo>
                  <a:pt x="8065" y="30031"/>
                  <a:pt x="8065" y="30031"/>
                  <a:pt x="8261" y="30013"/>
                </a:cubicBezTo>
                <a:cubicBezTo>
                  <a:pt x="8761" y="29995"/>
                  <a:pt x="9279" y="29977"/>
                  <a:pt x="9778" y="29941"/>
                </a:cubicBezTo>
                <a:cubicBezTo>
                  <a:pt x="10528" y="29906"/>
                  <a:pt x="11259" y="29763"/>
                  <a:pt x="11973" y="29549"/>
                </a:cubicBezTo>
                <a:cubicBezTo>
                  <a:pt x="12562" y="29370"/>
                  <a:pt x="13133" y="29121"/>
                  <a:pt x="13632" y="28728"/>
                </a:cubicBezTo>
                <a:cubicBezTo>
                  <a:pt x="13900" y="28532"/>
                  <a:pt x="14114" y="28282"/>
                  <a:pt x="14257" y="27979"/>
                </a:cubicBezTo>
                <a:cubicBezTo>
                  <a:pt x="14328" y="27800"/>
                  <a:pt x="14364" y="27622"/>
                  <a:pt x="14310" y="27408"/>
                </a:cubicBezTo>
                <a:cubicBezTo>
                  <a:pt x="14221" y="27051"/>
                  <a:pt x="13900" y="26819"/>
                  <a:pt x="13489" y="26801"/>
                </a:cubicBezTo>
                <a:cubicBezTo>
                  <a:pt x="13459" y="26800"/>
                  <a:pt x="13428" y="26800"/>
                  <a:pt x="13397" y="26800"/>
                </a:cubicBezTo>
                <a:cubicBezTo>
                  <a:pt x="12826" y="26800"/>
                  <a:pt x="12301" y="26955"/>
                  <a:pt x="11776" y="27158"/>
                </a:cubicBezTo>
                <a:cubicBezTo>
                  <a:pt x="10795" y="27551"/>
                  <a:pt x="9921" y="28104"/>
                  <a:pt x="9064" y="28728"/>
                </a:cubicBezTo>
                <a:cubicBezTo>
                  <a:pt x="9011" y="28782"/>
                  <a:pt x="8957" y="28835"/>
                  <a:pt x="8850" y="28853"/>
                </a:cubicBezTo>
                <a:cubicBezTo>
                  <a:pt x="8904" y="28764"/>
                  <a:pt x="8957" y="28710"/>
                  <a:pt x="8993" y="28639"/>
                </a:cubicBezTo>
                <a:cubicBezTo>
                  <a:pt x="9546" y="27854"/>
                  <a:pt x="10081" y="27069"/>
                  <a:pt x="10528" y="26212"/>
                </a:cubicBezTo>
                <a:cubicBezTo>
                  <a:pt x="10938" y="25427"/>
                  <a:pt x="11295" y="24624"/>
                  <a:pt x="11473" y="23768"/>
                </a:cubicBezTo>
                <a:cubicBezTo>
                  <a:pt x="11545" y="23411"/>
                  <a:pt x="11580" y="23036"/>
                  <a:pt x="11491" y="22680"/>
                </a:cubicBezTo>
                <a:cubicBezTo>
                  <a:pt x="11437" y="22465"/>
                  <a:pt x="11295" y="22341"/>
                  <a:pt x="11081" y="22269"/>
                </a:cubicBezTo>
                <a:cubicBezTo>
                  <a:pt x="11026" y="22257"/>
                  <a:pt x="10974" y="22251"/>
                  <a:pt x="10923" y="22251"/>
                </a:cubicBezTo>
                <a:cubicBezTo>
                  <a:pt x="10757" y="22251"/>
                  <a:pt x="10607" y="22312"/>
                  <a:pt x="10456" y="22394"/>
                </a:cubicBezTo>
                <a:cubicBezTo>
                  <a:pt x="10206" y="22537"/>
                  <a:pt x="10010" y="22751"/>
                  <a:pt x="9849" y="22983"/>
                </a:cubicBezTo>
                <a:cubicBezTo>
                  <a:pt x="9332" y="23714"/>
                  <a:pt x="8975" y="24535"/>
                  <a:pt x="8708" y="25374"/>
                </a:cubicBezTo>
                <a:cubicBezTo>
                  <a:pt x="8351" y="26480"/>
                  <a:pt x="8154" y="27604"/>
                  <a:pt x="7994" y="28746"/>
                </a:cubicBezTo>
                <a:cubicBezTo>
                  <a:pt x="7976" y="28817"/>
                  <a:pt x="7994" y="28889"/>
                  <a:pt x="7905" y="28942"/>
                </a:cubicBezTo>
                <a:cubicBezTo>
                  <a:pt x="7922" y="28782"/>
                  <a:pt x="7887" y="28657"/>
                  <a:pt x="7869" y="28514"/>
                </a:cubicBezTo>
                <a:cubicBezTo>
                  <a:pt x="7726" y="27443"/>
                  <a:pt x="7637" y="26373"/>
                  <a:pt x="7637" y="25302"/>
                </a:cubicBezTo>
                <a:cubicBezTo>
                  <a:pt x="7619" y="24767"/>
                  <a:pt x="7619" y="24232"/>
                  <a:pt x="7655" y="23697"/>
                </a:cubicBezTo>
                <a:cubicBezTo>
                  <a:pt x="7673" y="23179"/>
                  <a:pt x="7691" y="22662"/>
                  <a:pt x="7744" y="22144"/>
                </a:cubicBezTo>
                <a:cubicBezTo>
                  <a:pt x="7833" y="21288"/>
                  <a:pt x="7940" y="20431"/>
                  <a:pt x="8083" y="19575"/>
                </a:cubicBezTo>
                <a:cubicBezTo>
                  <a:pt x="8172" y="19111"/>
                  <a:pt x="8261" y="18647"/>
                  <a:pt x="8565" y="18272"/>
                </a:cubicBezTo>
                <a:cubicBezTo>
                  <a:pt x="8601" y="18237"/>
                  <a:pt x="8618" y="18183"/>
                  <a:pt x="8654" y="18130"/>
                </a:cubicBezTo>
                <a:cubicBezTo>
                  <a:pt x="8743" y="17969"/>
                  <a:pt x="8832" y="17791"/>
                  <a:pt x="8940" y="17630"/>
                </a:cubicBezTo>
                <a:cubicBezTo>
                  <a:pt x="9011" y="17648"/>
                  <a:pt x="9047" y="17684"/>
                  <a:pt x="9100" y="17719"/>
                </a:cubicBezTo>
                <a:cubicBezTo>
                  <a:pt x="9707" y="18130"/>
                  <a:pt x="10296" y="18558"/>
                  <a:pt x="10920" y="18933"/>
                </a:cubicBezTo>
                <a:cubicBezTo>
                  <a:pt x="11491" y="19254"/>
                  <a:pt x="12044" y="19557"/>
                  <a:pt x="12651" y="19771"/>
                </a:cubicBezTo>
                <a:cubicBezTo>
                  <a:pt x="12923" y="19867"/>
                  <a:pt x="13209" y="19935"/>
                  <a:pt x="13497" y="19935"/>
                </a:cubicBezTo>
                <a:cubicBezTo>
                  <a:pt x="13530" y="19935"/>
                  <a:pt x="13563" y="19934"/>
                  <a:pt x="13596" y="19932"/>
                </a:cubicBezTo>
                <a:cubicBezTo>
                  <a:pt x="13686" y="19932"/>
                  <a:pt x="13775" y="19932"/>
                  <a:pt x="13864" y="19896"/>
                </a:cubicBezTo>
                <a:cubicBezTo>
                  <a:pt x="14328" y="19789"/>
                  <a:pt x="14506" y="19432"/>
                  <a:pt x="14310" y="19004"/>
                </a:cubicBezTo>
                <a:cubicBezTo>
                  <a:pt x="14221" y="18808"/>
                  <a:pt x="14078" y="18629"/>
                  <a:pt x="13900" y="18487"/>
                </a:cubicBezTo>
                <a:cubicBezTo>
                  <a:pt x="13489" y="18112"/>
                  <a:pt x="12990" y="17880"/>
                  <a:pt x="12490" y="17701"/>
                </a:cubicBezTo>
                <a:cubicBezTo>
                  <a:pt x="11634" y="17380"/>
                  <a:pt x="10742" y="17291"/>
                  <a:pt x="9832" y="17238"/>
                </a:cubicBezTo>
                <a:cubicBezTo>
                  <a:pt x="9760" y="17238"/>
                  <a:pt x="9686" y="17240"/>
                  <a:pt x="9609" y="17240"/>
                </a:cubicBezTo>
                <a:cubicBezTo>
                  <a:pt x="9493" y="17240"/>
                  <a:pt x="9371" y="17234"/>
                  <a:pt x="9243" y="17202"/>
                </a:cubicBezTo>
                <a:cubicBezTo>
                  <a:pt x="9296" y="17148"/>
                  <a:pt x="9314" y="17113"/>
                  <a:pt x="9350" y="17077"/>
                </a:cubicBezTo>
                <a:cubicBezTo>
                  <a:pt x="9778" y="16524"/>
                  <a:pt x="10260" y="16042"/>
                  <a:pt x="10795" y="15578"/>
                </a:cubicBezTo>
                <a:cubicBezTo>
                  <a:pt x="11081" y="15328"/>
                  <a:pt x="11402" y="15079"/>
                  <a:pt x="11776" y="14936"/>
                </a:cubicBezTo>
                <a:cubicBezTo>
                  <a:pt x="11856" y="14906"/>
                  <a:pt x="11925" y="14882"/>
                  <a:pt x="11995" y="14882"/>
                </a:cubicBezTo>
                <a:cubicBezTo>
                  <a:pt x="12050" y="14882"/>
                  <a:pt x="12106" y="14897"/>
                  <a:pt x="12169" y="14936"/>
                </a:cubicBezTo>
                <a:cubicBezTo>
                  <a:pt x="12312" y="15025"/>
                  <a:pt x="12490" y="15079"/>
                  <a:pt x="12651" y="15150"/>
                </a:cubicBezTo>
                <a:cubicBezTo>
                  <a:pt x="13721" y="15578"/>
                  <a:pt x="14792" y="15989"/>
                  <a:pt x="15952" y="16131"/>
                </a:cubicBezTo>
                <a:cubicBezTo>
                  <a:pt x="16292" y="16185"/>
                  <a:pt x="16639" y="16219"/>
                  <a:pt x="16985" y="16219"/>
                </a:cubicBezTo>
                <a:cubicBezTo>
                  <a:pt x="17218" y="16219"/>
                  <a:pt x="17452" y="16203"/>
                  <a:pt x="17682" y="16167"/>
                </a:cubicBezTo>
                <a:cubicBezTo>
                  <a:pt x="18004" y="16096"/>
                  <a:pt x="18289" y="16024"/>
                  <a:pt x="18557" y="15828"/>
                </a:cubicBezTo>
                <a:cubicBezTo>
                  <a:pt x="18896" y="15560"/>
                  <a:pt x="18914" y="15221"/>
                  <a:pt x="18717" y="14900"/>
                </a:cubicBezTo>
                <a:cubicBezTo>
                  <a:pt x="18646" y="14811"/>
                  <a:pt x="18575" y="14740"/>
                  <a:pt x="18485" y="14686"/>
                </a:cubicBezTo>
                <a:cubicBezTo>
                  <a:pt x="18164" y="14472"/>
                  <a:pt x="17807" y="14311"/>
                  <a:pt x="17433" y="14204"/>
                </a:cubicBezTo>
                <a:cubicBezTo>
                  <a:pt x="16790" y="14026"/>
                  <a:pt x="16148" y="13901"/>
                  <a:pt x="15470" y="13847"/>
                </a:cubicBezTo>
                <a:cubicBezTo>
                  <a:pt x="15354" y="13843"/>
                  <a:pt x="15239" y="13841"/>
                  <a:pt x="15125" y="13841"/>
                </a:cubicBezTo>
                <a:cubicBezTo>
                  <a:pt x="14783" y="13841"/>
                  <a:pt x="14448" y="13861"/>
                  <a:pt x="14114" y="13901"/>
                </a:cubicBezTo>
                <a:cubicBezTo>
                  <a:pt x="13739" y="13955"/>
                  <a:pt x="13400" y="14062"/>
                  <a:pt x="13008" y="14151"/>
                </a:cubicBezTo>
                <a:cubicBezTo>
                  <a:pt x="13061" y="14097"/>
                  <a:pt x="13079" y="14079"/>
                  <a:pt x="13115" y="14062"/>
                </a:cubicBezTo>
                <a:cubicBezTo>
                  <a:pt x="13632" y="13776"/>
                  <a:pt x="14150" y="13508"/>
                  <a:pt x="14721" y="13312"/>
                </a:cubicBezTo>
                <a:cubicBezTo>
                  <a:pt x="14810" y="13276"/>
                  <a:pt x="14917" y="13276"/>
                  <a:pt x="15024" y="13276"/>
                </a:cubicBezTo>
                <a:cubicBezTo>
                  <a:pt x="15099" y="13273"/>
                  <a:pt x="15175" y="13271"/>
                  <a:pt x="15252" y="13271"/>
                </a:cubicBezTo>
                <a:cubicBezTo>
                  <a:pt x="15462" y="13271"/>
                  <a:pt x="15677" y="13282"/>
                  <a:pt x="15893" y="13282"/>
                </a:cubicBezTo>
                <a:cubicBezTo>
                  <a:pt x="15972" y="13282"/>
                  <a:pt x="16051" y="13280"/>
                  <a:pt x="16130" y="13276"/>
                </a:cubicBezTo>
                <a:cubicBezTo>
                  <a:pt x="16362" y="13259"/>
                  <a:pt x="16594" y="13276"/>
                  <a:pt x="16826" y="13241"/>
                </a:cubicBezTo>
                <a:cubicBezTo>
                  <a:pt x="17290" y="13205"/>
                  <a:pt x="17754" y="13134"/>
                  <a:pt x="18218" y="13027"/>
                </a:cubicBezTo>
                <a:cubicBezTo>
                  <a:pt x="19092" y="12813"/>
                  <a:pt x="19913" y="12474"/>
                  <a:pt x="20609" y="11885"/>
                </a:cubicBezTo>
                <a:cubicBezTo>
                  <a:pt x="20751" y="11778"/>
                  <a:pt x="20858" y="11635"/>
                  <a:pt x="20948" y="11492"/>
                </a:cubicBezTo>
                <a:cubicBezTo>
                  <a:pt x="21019" y="11349"/>
                  <a:pt x="21073" y="11189"/>
                  <a:pt x="21037" y="11010"/>
                </a:cubicBezTo>
                <a:cubicBezTo>
                  <a:pt x="20983" y="10761"/>
                  <a:pt x="20805" y="10636"/>
                  <a:pt x="20591" y="10547"/>
                </a:cubicBezTo>
                <a:cubicBezTo>
                  <a:pt x="20377" y="10451"/>
                  <a:pt x="20155" y="10412"/>
                  <a:pt x="19930" y="10412"/>
                </a:cubicBezTo>
                <a:cubicBezTo>
                  <a:pt x="19818" y="10412"/>
                  <a:pt x="19705" y="10422"/>
                  <a:pt x="19592" y="10440"/>
                </a:cubicBezTo>
                <a:cubicBezTo>
                  <a:pt x="19163" y="10511"/>
                  <a:pt x="18753" y="10671"/>
                  <a:pt x="18378" y="10850"/>
                </a:cubicBezTo>
                <a:cubicBezTo>
                  <a:pt x="17379" y="11332"/>
                  <a:pt x="16451" y="11920"/>
                  <a:pt x="15613" y="12616"/>
                </a:cubicBezTo>
                <a:cubicBezTo>
                  <a:pt x="15470" y="12741"/>
                  <a:pt x="15327" y="12830"/>
                  <a:pt x="15167" y="12884"/>
                </a:cubicBezTo>
                <a:cubicBezTo>
                  <a:pt x="14292" y="13187"/>
                  <a:pt x="13454" y="13526"/>
                  <a:pt x="12651" y="13972"/>
                </a:cubicBezTo>
                <a:cubicBezTo>
                  <a:pt x="11955" y="14347"/>
                  <a:pt x="11259" y="14740"/>
                  <a:pt x="10652" y="15275"/>
                </a:cubicBezTo>
                <a:cubicBezTo>
                  <a:pt x="9867" y="15953"/>
                  <a:pt x="9136" y="16684"/>
                  <a:pt x="8583" y="17594"/>
                </a:cubicBezTo>
                <a:cubicBezTo>
                  <a:pt x="8567" y="17610"/>
                  <a:pt x="8565" y="17652"/>
                  <a:pt x="8519" y="17652"/>
                </a:cubicBezTo>
                <a:cubicBezTo>
                  <a:pt x="8512" y="17652"/>
                  <a:pt x="8503" y="17650"/>
                  <a:pt x="8493" y="17648"/>
                </a:cubicBezTo>
                <a:cubicBezTo>
                  <a:pt x="8511" y="17612"/>
                  <a:pt x="8511" y="17577"/>
                  <a:pt x="8511" y="17541"/>
                </a:cubicBezTo>
                <a:cubicBezTo>
                  <a:pt x="8654" y="16988"/>
                  <a:pt x="8797" y="16417"/>
                  <a:pt x="8957" y="15864"/>
                </a:cubicBezTo>
                <a:cubicBezTo>
                  <a:pt x="9350" y="14472"/>
                  <a:pt x="9814" y="13098"/>
                  <a:pt x="10296" y="11724"/>
                </a:cubicBezTo>
                <a:cubicBezTo>
                  <a:pt x="10528" y="11082"/>
                  <a:pt x="10759" y="10440"/>
                  <a:pt x="10991" y="9797"/>
                </a:cubicBezTo>
                <a:cubicBezTo>
                  <a:pt x="11081" y="9583"/>
                  <a:pt x="11206" y="9422"/>
                  <a:pt x="11455" y="9369"/>
                </a:cubicBezTo>
                <a:cubicBezTo>
                  <a:pt x="11776" y="9298"/>
                  <a:pt x="12080" y="9191"/>
                  <a:pt x="12383" y="9101"/>
                </a:cubicBezTo>
                <a:cubicBezTo>
                  <a:pt x="13579" y="8780"/>
                  <a:pt x="14738" y="8352"/>
                  <a:pt x="15827" y="7763"/>
                </a:cubicBezTo>
                <a:cubicBezTo>
                  <a:pt x="16398" y="7460"/>
                  <a:pt x="16933" y="7139"/>
                  <a:pt x="17415" y="6710"/>
                </a:cubicBezTo>
                <a:cubicBezTo>
                  <a:pt x="17682" y="6478"/>
                  <a:pt x="17932" y="6229"/>
                  <a:pt x="18075" y="5908"/>
                </a:cubicBezTo>
                <a:cubicBezTo>
                  <a:pt x="18353" y="5335"/>
                  <a:pt x="17972" y="4728"/>
                  <a:pt x="17376" y="4728"/>
                </a:cubicBezTo>
                <a:cubicBezTo>
                  <a:pt x="17360" y="4728"/>
                  <a:pt x="17343" y="4729"/>
                  <a:pt x="17326" y="4730"/>
                </a:cubicBezTo>
                <a:cubicBezTo>
                  <a:pt x="16951" y="4748"/>
                  <a:pt x="16594" y="4837"/>
                  <a:pt x="16237" y="4980"/>
                </a:cubicBezTo>
                <a:cubicBezTo>
                  <a:pt x="15274" y="5390"/>
                  <a:pt x="14399" y="5961"/>
                  <a:pt x="13614" y="6657"/>
                </a:cubicBezTo>
                <a:cubicBezTo>
                  <a:pt x="13347" y="6889"/>
                  <a:pt x="13079" y="7121"/>
                  <a:pt x="12811" y="7371"/>
                </a:cubicBezTo>
                <a:cubicBezTo>
                  <a:pt x="12811" y="7299"/>
                  <a:pt x="12847" y="7246"/>
                  <a:pt x="12865" y="7210"/>
                </a:cubicBezTo>
                <a:cubicBezTo>
                  <a:pt x="13008" y="6960"/>
                  <a:pt x="13150" y="6728"/>
                  <a:pt x="13257" y="6461"/>
                </a:cubicBezTo>
                <a:cubicBezTo>
                  <a:pt x="13686" y="5533"/>
                  <a:pt x="14060" y="4587"/>
                  <a:pt x="14382" y="3624"/>
                </a:cubicBezTo>
                <a:cubicBezTo>
                  <a:pt x="14631" y="2839"/>
                  <a:pt x="14792" y="2036"/>
                  <a:pt x="14774" y="1197"/>
                </a:cubicBezTo>
                <a:cubicBezTo>
                  <a:pt x="14774" y="894"/>
                  <a:pt x="14721" y="590"/>
                  <a:pt x="14542" y="341"/>
                </a:cubicBezTo>
                <a:cubicBezTo>
                  <a:pt x="14377" y="112"/>
                  <a:pt x="14212" y="1"/>
                  <a:pt x="139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97" name="Google Shape;297;p22"/>
          <p:cNvGrpSpPr/>
          <p:nvPr/>
        </p:nvGrpSpPr>
        <p:grpSpPr>
          <a:xfrm>
            <a:off x="5692615" y="-287853"/>
            <a:ext cx="1451355" cy="881225"/>
            <a:chOff x="5692614" y="-215890"/>
            <a:chExt cx="1451355" cy="660919"/>
          </a:xfrm>
        </p:grpSpPr>
        <p:sp>
          <p:nvSpPr>
            <p:cNvPr id="298" name="Google Shape;298;p22"/>
            <p:cNvSpPr/>
            <p:nvPr/>
          </p:nvSpPr>
          <p:spPr>
            <a:xfrm>
              <a:off x="5692614" y="-215890"/>
              <a:ext cx="1048032" cy="524057"/>
            </a:xfrm>
            <a:custGeom>
              <a:avLst/>
              <a:gdLst/>
              <a:ahLst/>
              <a:cxnLst/>
              <a:rect l="l" t="t" r="r" b="b"/>
              <a:pathLst>
                <a:path w="25766" h="12884" extrusionOk="0">
                  <a:moveTo>
                    <a:pt x="1" y="1"/>
                  </a:moveTo>
                  <a:cubicBezTo>
                    <a:pt x="1" y="7102"/>
                    <a:pt x="5764" y="12883"/>
                    <a:pt x="12883" y="12883"/>
                  </a:cubicBezTo>
                  <a:cubicBezTo>
                    <a:pt x="20002" y="12883"/>
                    <a:pt x="25765" y="7102"/>
                    <a:pt x="25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99" name="Google Shape;299;p22"/>
            <p:cNvGrpSpPr/>
            <p:nvPr/>
          </p:nvGrpSpPr>
          <p:grpSpPr>
            <a:xfrm rot="10800000">
              <a:off x="6191026" y="-34751"/>
              <a:ext cx="952943" cy="479780"/>
              <a:chOff x="6427269" y="662675"/>
              <a:chExt cx="675224" cy="339932"/>
            </a:xfrm>
          </p:grpSpPr>
          <p:sp>
            <p:nvSpPr>
              <p:cNvPr id="300" name="Google Shape;300;p22"/>
              <p:cNvSpPr/>
              <p:nvPr/>
            </p:nvSpPr>
            <p:spPr>
              <a:xfrm>
                <a:off x="6692094" y="927499"/>
                <a:ext cx="146060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606" extrusionOk="0">
                    <a:moveTo>
                      <a:pt x="2534" y="0"/>
                    </a:moveTo>
                    <a:cubicBezTo>
                      <a:pt x="1143" y="0"/>
                      <a:pt x="1" y="1142"/>
                      <a:pt x="1" y="2534"/>
                    </a:cubicBezTo>
                    <a:cubicBezTo>
                      <a:pt x="1" y="2552"/>
                      <a:pt x="1" y="2587"/>
                      <a:pt x="1" y="2605"/>
                    </a:cubicBezTo>
                    <a:lnTo>
                      <a:pt x="447" y="2605"/>
                    </a:lnTo>
                    <a:cubicBezTo>
                      <a:pt x="447" y="2587"/>
                      <a:pt x="447" y="2552"/>
                      <a:pt x="447" y="2534"/>
                    </a:cubicBezTo>
                    <a:cubicBezTo>
                      <a:pt x="447" y="1374"/>
                      <a:pt x="1375" y="446"/>
                      <a:pt x="2534" y="446"/>
                    </a:cubicBezTo>
                    <a:cubicBezTo>
                      <a:pt x="3694" y="446"/>
                      <a:pt x="4622" y="1374"/>
                      <a:pt x="4622" y="2534"/>
                    </a:cubicBezTo>
                    <a:cubicBezTo>
                      <a:pt x="4622" y="2552"/>
                      <a:pt x="4622" y="2587"/>
                      <a:pt x="4622" y="2605"/>
                    </a:cubicBezTo>
                    <a:lnTo>
                      <a:pt x="5068" y="2605"/>
                    </a:lnTo>
                    <a:cubicBezTo>
                      <a:pt x="5068" y="2587"/>
                      <a:pt x="5068" y="2552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1" name="Google Shape;301;p22"/>
              <p:cNvSpPr/>
              <p:nvPr/>
            </p:nvSpPr>
            <p:spPr>
              <a:xfrm>
                <a:off x="6625261" y="860637"/>
                <a:ext cx="279237" cy="14196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4926" extrusionOk="0">
                    <a:moveTo>
                      <a:pt x="4853" y="1"/>
                    </a:moveTo>
                    <a:cubicBezTo>
                      <a:pt x="2177" y="1"/>
                      <a:pt x="0" y="2177"/>
                      <a:pt x="0" y="4854"/>
                    </a:cubicBezTo>
                    <a:cubicBezTo>
                      <a:pt x="0" y="4872"/>
                      <a:pt x="18" y="4907"/>
                      <a:pt x="18" y="4925"/>
                    </a:cubicBezTo>
                    <a:lnTo>
                      <a:pt x="464" y="4925"/>
                    </a:lnTo>
                    <a:cubicBezTo>
                      <a:pt x="464" y="4907"/>
                      <a:pt x="446" y="4872"/>
                      <a:pt x="446" y="4854"/>
                    </a:cubicBezTo>
                    <a:cubicBezTo>
                      <a:pt x="446" y="2427"/>
                      <a:pt x="2427" y="447"/>
                      <a:pt x="4853" y="447"/>
                    </a:cubicBezTo>
                    <a:cubicBezTo>
                      <a:pt x="7280" y="447"/>
                      <a:pt x="9260" y="2427"/>
                      <a:pt x="9260" y="4854"/>
                    </a:cubicBezTo>
                    <a:cubicBezTo>
                      <a:pt x="9260" y="4872"/>
                      <a:pt x="9243" y="4907"/>
                      <a:pt x="9243" y="4925"/>
                    </a:cubicBezTo>
                    <a:lnTo>
                      <a:pt x="9689" y="4925"/>
                    </a:lnTo>
                    <a:cubicBezTo>
                      <a:pt x="9689" y="4907"/>
                      <a:pt x="9689" y="4872"/>
                      <a:pt x="9689" y="4854"/>
                    </a:cubicBezTo>
                    <a:cubicBezTo>
                      <a:pt x="9689" y="2177"/>
                      <a:pt x="7530" y="1"/>
                      <a:pt x="4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2" name="Google Shape;302;p22"/>
              <p:cNvSpPr/>
              <p:nvPr/>
            </p:nvSpPr>
            <p:spPr>
              <a:xfrm>
                <a:off x="6558918" y="794294"/>
                <a:ext cx="412443" cy="20831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228" extrusionOk="0"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lnTo>
                      <a:pt x="0" y="7227"/>
                    </a:lnTo>
                    <a:lnTo>
                      <a:pt x="446" y="7227"/>
                    </a:lnTo>
                    <a:lnTo>
                      <a:pt x="446" y="7156"/>
                    </a:lnTo>
                    <a:cubicBezTo>
                      <a:pt x="446" y="3462"/>
                      <a:pt x="3462" y="447"/>
                      <a:pt x="7155" y="447"/>
                    </a:cubicBezTo>
                    <a:cubicBezTo>
                      <a:pt x="10849" y="447"/>
                      <a:pt x="13864" y="3462"/>
                      <a:pt x="13864" y="7156"/>
                    </a:cubicBezTo>
                    <a:lnTo>
                      <a:pt x="13864" y="7227"/>
                    </a:lnTo>
                    <a:lnTo>
                      <a:pt x="14310" y="7227"/>
                    </a:lnTo>
                    <a:lnTo>
                      <a:pt x="14310" y="7156"/>
                    </a:lnTo>
                    <a:cubicBezTo>
                      <a:pt x="14310" y="3213"/>
                      <a:pt x="11099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>
                <a:off x="6427269" y="662675"/>
                <a:ext cx="675224" cy="339932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1795" extrusionOk="0">
                    <a:moveTo>
                      <a:pt x="11723" y="0"/>
                    </a:moveTo>
                    <a:cubicBezTo>
                      <a:pt x="5264" y="0"/>
                      <a:pt x="1" y="5264"/>
                      <a:pt x="1" y="11723"/>
                    </a:cubicBezTo>
                    <a:lnTo>
                      <a:pt x="1" y="11794"/>
                    </a:lnTo>
                    <a:lnTo>
                      <a:pt x="447" y="11794"/>
                    </a:lnTo>
                    <a:lnTo>
                      <a:pt x="447" y="11723"/>
                    </a:lnTo>
                    <a:cubicBezTo>
                      <a:pt x="447" y="5514"/>
                      <a:pt x="5514" y="446"/>
                      <a:pt x="11723" y="446"/>
                    </a:cubicBezTo>
                    <a:cubicBezTo>
                      <a:pt x="17933" y="446"/>
                      <a:pt x="23000" y="5514"/>
                      <a:pt x="23000" y="11723"/>
                    </a:cubicBezTo>
                    <a:lnTo>
                      <a:pt x="23000" y="11794"/>
                    </a:lnTo>
                    <a:lnTo>
                      <a:pt x="23428" y="11794"/>
                    </a:lnTo>
                    <a:lnTo>
                      <a:pt x="23428" y="11723"/>
                    </a:lnTo>
                    <a:cubicBezTo>
                      <a:pt x="23428" y="5264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>
                <a:off x="6492056" y="727462"/>
                <a:ext cx="545620" cy="275145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9547" extrusionOk="0">
                    <a:moveTo>
                      <a:pt x="9475" y="0"/>
                    </a:moveTo>
                    <a:cubicBezTo>
                      <a:pt x="4247" y="0"/>
                      <a:pt x="1" y="4247"/>
                      <a:pt x="1" y="9475"/>
                    </a:cubicBezTo>
                    <a:lnTo>
                      <a:pt x="1" y="9546"/>
                    </a:lnTo>
                    <a:lnTo>
                      <a:pt x="447" y="9546"/>
                    </a:lnTo>
                    <a:lnTo>
                      <a:pt x="447" y="9475"/>
                    </a:lnTo>
                    <a:cubicBezTo>
                      <a:pt x="447" y="4497"/>
                      <a:pt x="4497" y="446"/>
                      <a:pt x="9475" y="446"/>
                    </a:cubicBezTo>
                    <a:cubicBezTo>
                      <a:pt x="14453" y="446"/>
                      <a:pt x="18504" y="4497"/>
                      <a:pt x="18504" y="9475"/>
                    </a:cubicBezTo>
                    <a:lnTo>
                      <a:pt x="18504" y="9546"/>
                    </a:lnTo>
                    <a:lnTo>
                      <a:pt x="18932" y="9546"/>
                    </a:lnTo>
                    <a:lnTo>
                      <a:pt x="18932" y="9475"/>
                    </a:ln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305" name="Google Shape;305;p22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2"/>
          <p:cNvSpPr txBox="1">
            <a:spLocks noGrp="1"/>
          </p:cNvSpPr>
          <p:nvPr>
            <p:ph type="subTitle" idx="1"/>
          </p:nvPr>
        </p:nvSpPr>
        <p:spPr>
          <a:xfrm>
            <a:off x="925838" y="3331916"/>
            <a:ext cx="2085300" cy="2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subTitle" idx="2"/>
          </p:nvPr>
        </p:nvSpPr>
        <p:spPr>
          <a:xfrm>
            <a:off x="3515211" y="3331916"/>
            <a:ext cx="2115600" cy="2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2"/>
          <p:cNvSpPr txBox="1">
            <a:spLocks noGrp="1"/>
          </p:cNvSpPr>
          <p:nvPr>
            <p:ph type="subTitle" idx="3"/>
          </p:nvPr>
        </p:nvSpPr>
        <p:spPr>
          <a:xfrm>
            <a:off x="6141230" y="3331916"/>
            <a:ext cx="2085300" cy="2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2"/>
          <p:cNvSpPr txBox="1">
            <a:spLocks noGrp="1"/>
          </p:cNvSpPr>
          <p:nvPr>
            <p:ph type="subTitle" idx="4"/>
          </p:nvPr>
        </p:nvSpPr>
        <p:spPr>
          <a:xfrm>
            <a:off x="925838" y="2777683"/>
            <a:ext cx="2085300" cy="7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5"/>
          </p:nvPr>
        </p:nvSpPr>
        <p:spPr>
          <a:xfrm>
            <a:off x="3515213" y="2777683"/>
            <a:ext cx="2115600" cy="7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subTitle" idx="6"/>
          </p:nvPr>
        </p:nvSpPr>
        <p:spPr>
          <a:xfrm>
            <a:off x="6141230" y="2777683"/>
            <a:ext cx="2085300" cy="7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063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subTitle" idx="1"/>
          </p:nvPr>
        </p:nvSpPr>
        <p:spPr>
          <a:xfrm>
            <a:off x="1606366" y="2434101"/>
            <a:ext cx="25734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subTitle" idx="2"/>
          </p:nvPr>
        </p:nvSpPr>
        <p:spPr>
          <a:xfrm>
            <a:off x="5705716" y="2434101"/>
            <a:ext cx="26019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3"/>
          </p:nvPr>
        </p:nvSpPr>
        <p:spPr>
          <a:xfrm>
            <a:off x="1606366" y="4546100"/>
            <a:ext cx="25734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4"/>
          </p:nvPr>
        </p:nvSpPr>
        <p:spPr>
          <a:xfrm>
            <a:off x="5705716" y="4546100"/>
            <a:ext cx="26019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5"/>
          </p:nvPr>
        </p:nvSpPr>
        <p:spPr>
          <a:xfrm>
            <a:off x="1606366" y="1974767"/>
            <a:ext cx="25734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6"/>
          </p:nvPr>
        </p:nvSpPr>
        <p:spPr>
          <a:xfrm>
            <a:off x="5705718" y="1974767"/>
            <a:ext cx="26019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7"/>
          </p:nvPr>
        </p:nvSpPr>
        <p:spPr>
          <a:xfrm>
            <a:off x="1606366" y="4086832"/>
            <a:ext cx="25734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8"/>
          </p:nvPr>
        </p:nvSpPr>
        <p:spPr>
          <a:xfrm>
            <a:off x="5705718" y="4086832"/>
            <a:ext cx="26019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2" name="Google Shape;322;p23"/>
          <p:cNvGrpSpPr/>
          <p:nvPr/>
        </p:nvGrpSpPr>
        <p:grpSpPr>
          <a:xfrm>
            <a:off x="-770525" y="4442133"/>
            <a:ext cx="8823488" cy="2452880"/>
            <a:chOff x="-770525" y="3331600"/>
            <a:chExt cx="8823488" cy="1839660"/>
          </a:xfrm>
        </p:grpSpPr>
        <p:sp>
          <p:nvSpPr>
            <p:cNvPr id="323" name="Google Shape;323;p23"/>
            <p:cNvSpPr/>
            <p:nvPr/>
          </p:nvSpPr>
          <p:spPr>
            <a:xfrm rot="10800000" flipH="1">
              <a:off x="5905588" y="4724525"/>
              <a:ext cx="2147375" cy="446735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" name="Google Shape;324;p23"/>
            <p:cNvSpPr/>
            <p:nvPr/>
          </p:nvSpPr>
          <p:spPr>
            <a:xfrm rot="10800000" flipH="1">
              <a:off x="-770525" y="3331600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25" name="Google Shape;325;p23"/>
          <p:cNvGrpSpPr/>
          <p:nvPr/>
        </p:nvGrpSpPr>
        <p:grpSpPr>
          <a:xfrm>
            <a:off x="6737009" y="-1082860"/>
            <a:ext cx="1707227" cy="1802208"/>
            <a:chOff x="6737008" y="-812145"/>
            <a:chExt cx="1707227" cy="1351656"/>
          </a:xfrm>
        </p:grpSpPr>
        <p:sp>
          <p:nvSpPr>
            <p:cNvPr id="326" name="Google Shape;326;p23"/>
            <p:cNvSpPr/>
            <p:nvPr/>
          </p:nvSpPr>
          <p:spPr>
            <a:xfrm rot="-5400000" flipH="1">
              <a:off x="6736954" y="-812091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27" name="Google Shape;327;p23"/>
            <p:cNvGrpSpPr/>
            <p:nvPr/>
          </p:nvGrpSpPr>
          <p:grpSpPr>
            <a:xfrm rot="-5400000" flipH="1">
              <a:off x="7466539" y="-438186"/>
              <a:ext cx="957310" cy="998083"/>
              <a:chOff x="5893009" y="4046735"/>
              <a:chExt cx="590349" cy="615531"/>
            </a:xfrm>
          </p:grpSpPr>
          <p:sp>
            <p:nvSpPr>
              <p:cNvPr id="328" name="Google Shape;328;p23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043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4"/>
          <p:cNvGrpSpPr/>
          <p:nvPr/>
        </p:nvGrpSpPr>
        <p:grpSpPr>
          <a:xfrm>
            <a:off x="-241481" y="-136982"/>
            <a:ext cx="10004356" cy="6994975"/>
            <a:chOff x="-241481" y="-102737"/>
            <a:chExt cx="10004356" cy="5246231"/>
          </a:xfrm>
        </p:grpSpPr>
        <p:sp>
          <p:nvSpPr>
            <p:cNvPr id="344" name="Google Shape;344;p24"/>
            <p:cNvSpPr/>
            <p:nvPr/>
          </p:nvSpPr>
          <p:spPr>
            <a:xfrm flipH="1">
              <a:off x="-241481" y="-102737"/>
              <a:ext cx="1413832" cy="492598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" name="Google Shape;345;p24"/>
            <p:cNvSpPr/>
            <p:nvPr/>
          </p:nvSpPr>
          <p:spPr>
            <a:xfrm flipH="1">
              <a:off x="7783081" y="4357950"/>
              <a:ext cx="1356462" cy="785543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" name="Google Shape;346;p24"/>
            <p:cNvSpPr/>
            <p:nvPr/>
          </p:nvSpPr>
          <p:spPr>
            <a:xfrm flipH="1">
              <a:off x="8491740" y="3086800"/>
              <a:ext cx="1271135" cy="1127061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47" name="Google Shape;347;p24"/>
          <p:cNvSpPr/>
          <p:nvPr/>
        </p:nvSpPr>
        <p:spPr>
          <a:xfrm rot="363252" flipH="1">
            <a:off x="-114450" y="5322735"/>
            <a:ext cx="1159761" cy="2356332"/>
          </a:xfrm>
          <a:custGeom>
            <a:avLst/>
            <a:gdLst/>
            <a:ahLst/>
            <a:cxnLst/>
            <a:rect l="l" t="t" r="r" b="b"/>
            <a:pathLst>
              <a:path w="28764" h="43828" extrusionOk="0">
                <a:moveTo>
                  <a:pt x="15169" y="293"/>
                </a:moveTo>
                <a:cubicBezTo>
                  <a:pt x="15215" y="293"/>
                  <a:pt x="15272" y="298"/>
                  <a:pt x="15346" y="307"/>
                </a:cubicBezTo>
                <a:cubicBezTo>
                  <a:pt x="15524" y="324"/>
                  <a:pt x="15702" y="431"/>
                  <a:pt x="15863" y="592"/>
                </a:cubicBezTo>
                <a:cubicBezTo>
                  <a:pt x="15453" y="931"/>
                  <a:pt x="15096" y="1306"/>
                  <a:pt x="14828" y="1823"/>
                </a:cubicBezTo>
                <a:cubicBezTo>
                  <a:pt x="14775" y="1627"/>
                  <a:pt x="14810" y="1484"/>
                  <a:pt x="14828" y="1341"/>
                </a:cubicBezTo>
                <a:cubicBezTo>
                  <a:pt x="14846" y="1092"/>
                  <a:pt x="14882" y="824"/>
                  <a:pt x="14935" y="574"/>
                </a:cubicBezTo>
                <a:cubicBezTo>
                  <a:pt x="14990" y="354"/>
                  <a:pt x="15014" y="293"/>
                  <a:pt x="15169" y="293"/>
                </a:cubicBezTo>
                <a:close/>
                <a:moveTo>
                  <a:pt x="25719" y="1872"/>
                </a:moveTo>
                <a:cubicBezTo>
                  <a:pt x="25739" y="1872"/>
                  <a:pt x="25763" y="1881"/>
                  <a:pt x="25784" y="1895"/>
                </a:cubicBezTo>
                <a:cubicBezTo>
                  <a:pt x="25891" y="1966"/>
                  <a:pt x="25998" y="2037"/>
                  <a:pt x="26069" y="2144"/>
                </a:cubicBezTo>
                <a:cubicBezTo>
                  <a:pt x="25944" y="2287"/>
                  <a:pt x="25766" y="2376"/>
                  <a:pt x="25569" y="2466"/>
                </a:cubicBezTo>
                <a:cubicBezTo>
                  <a:pt x="25605" y="2269"/>
                  <a:pt x="25677" y="2109"/>
                  <a:pt x="25659" y="1948"/>
                </a:cubicBezTo>
                <a:cubicBezTo>
                  <a:pt x="25659" y="1893"/>
                  <a:pt x="25685" y="1872"/>
                  <a:pt x="25719" y="1872"/>
                </a:cubicBezTo>
                <a:close/>
                <a:moveTo>
                  <a:pt x="25248" y="1663"/>
                </a:moveTo>
                <a:cubicBezTo>
                  <a:pt x="25338" y="1663"/>
                  <a:pt x="25445" y="1734"/>
                  <a:pt x="25427" y="1805"/>
                </a:cubicBezTo>
                <a:cubicBezTo>
                  <a:pt x="25391" y="2109"/>
                  <a:pt x="25338" y="2412"/>
                  <a:pt x="25230" y="2697"/>
                </a:cubicBezTo>
                <a:cubicBezTo>
                  <a:pt x="25213" y="2769"/>
                  <a:pt x="25159" y="2805"/>
                  <a:pt x="25088" y="2805"/>
                </a:cubicBezTo>
                <a:cubicBezTo>
                  <a:pt x="25070" y="2680"/>
                  <a:pt x="25123" y="2555"/>
                  <a:pt x="25141" y="2430"/>
                </a:cubicBezTo>
                <a:cubicBezTo>
                  <a:pt x="25159" y="2216"/>
                  <a:pt x="25195" y="2002"/>
                  <a:pt x="25177" y="1788"/>
                </a:cubicBezTo>
                <a:cubicBezTo>
                  <a:pt x="25177" y="1734"/>
                  <a:pt x="25141" y="1680"/>
                  <a:pt x="25248" y="1663"/>
                </a:cubicBezTo>
                <a:close/>
                <a:moveTo>
                  <a:pt x="10695" y="1788"/>
                </a:moveTo>
                <a:cubicBezTo>
                  <a:pt x="10733" y="1788"/>
                  <a:pt x="10764" y="1814"/>
                  <a:pt x="10796" y="1877"/>
                </a:cubicBezTo>
                <a:cubicBezTo>
                  <a:pt x="10974" y="2216"/>
                  <a:pt x="11153" y="2555"/>
                  <a:pt x="11349" y="2947"/>
                </a:cubicBezTo>
                <a:cubicBezTo>
                  <a:pt x="10953" y="2811"/>
                  <a:pt x="10567" y="2726"/>
                  <a:pt x="10160" y="2726"/>
                </a:cubicBezTo>
                <a:cubicBezTo>
                  <a:pt x="10035" y="2726"/>
                  <a:pt x="9908" y="2734"/>
                  <a:pt x="9779" y="2751"/>
                </a:cubicBezTo>
                <a:cubicBezTo>
                  <a:pt x="9993" y="2341"/>
                  <a:pt x="10243" y="2037"/>
                  <a:pt x="10599" y="1823"/>
                </a:cubicBezTo>
                <a:cubicBezTo>
                  <a:pt x="10636" y="1801"/>
                  <a:pt x="10667" y="1788"/>
                  <a:pt x="10695" y="1788"/>
                </a:cubicBezTo>
                <a:close/>
                <a:moveTo>
                  <a:pt x="16003" y="739"/>
                </a:moveTo>
                <a:cubicBezTo>
                  <a:pt x="16051" y="739"/>
                  <a:pt x="16091" y="783"/>
                  <a:pt x="16166" y="878"/>
                </a:cubicBezTo>
                <a:cubicBezTo>
                  <a:pt x="16291" y="1038"/>
                  <a:pt x="16363" y="1234"/>
                  <a:pt x="16434" y="1413"/>
                </a:cubicBezTo>
                <a:cubicBezTo>
                  <a:pt x="16452" y="1502"/>
                  <a:pt x="16452" y="1556"/>
                  <a:pt x="16363" y="1591"/>
                </a:cubicBezTo>
                <a:cubicBezTo>
                  <a:pt x="15774" y="1984"/>
                  <a:pt x="15256" y="2430"/>
                  <a:pt x="14846" y="3001"/>
                </a:cubicBezTo>
                <a:cubicBezTo>
                  <a:pt x="14846" y="3019"/>
                  <a:pt x="14828" y="3019"/>
                  <a:pt x="14793" y="3037"/>
                </a:cubicBezTo>
                <a:lnTo>
                  <a:pt x="14775" y="3037"/>
                </a:lnTo>
                <a:cubicBezTo>
                  <a:pt x="14739" y="2626"/>
                  <a:pt x="14775" y="2234"/>
                  <a:pt x="14989" y="1895"/>
                </a:cubicBezTo>
                <a:cubicBezTo>
                  <a:pt x="15239" y="1502"/>
                  <a:pt x="15488" y="1145"/>
                  <a:pt x="15827" y="842"/>
                </a:cubicBezTo>
                <a:cubicBezTo>
                  <a:pt x="15912" y="774"/>
                  <a:pt x="15960" y="739"/>
                  <a:pt x="16003" y="739"/>
                </a:cubicBezTo>
                <a:close/>
                <a:moveTo>
                  <a:pt x="24544" y="1579"/>
                </a:moveTo>
                <a:cubicBezTo>
                  <a:pt x="24570" y="1579"/>
                  <a:pt x="24602" y="1583"/>
                  <a:pt x="24642" y="1591"/>
                </a:cubicBezTo>
                <a:cubicBezTo>
                  <a:pt x="24652" y="1593"/>
                  <a:pt x="24664" y="1594"/>
                  <a:pt x="24675" y="1594"/>
                </a:cubicBezTo>
                <a:cubicBezTo>
                  <a:pt x="24721" y="1594"/>
                  <a:pt x="24772" y="1581"/>
                  <a:pt x="24816" y="1581"/>
                </a:cubicBezTo>
                <a:cubicBezTo>
                  <a:pt x="24854" y="1581"/>
                  <a:pt x="24888" y="1591"/>
                  <a:pt x="24909" y="1627"/>
                </a:cubicBezTo>
                <a:cubicBezTo>
                  <a:pt x="24963" y="1698"/>
                  <a:pt x="24927" y="1805"/>
                  <a:pt x="24927" y="1895"/>
                </a:cubicBezTo>
                <a:cubicBezTo>
                  <a:pt x="24945" y="2180"/>
                  <a:pt x="24909" y="2448"/>
                  <a:pt x="24856" y="2715"/>
                </a:cubicBezTo>
                <a:cubicBezTo>
                  <a:pt x="24802" y="2999"/>
                  <a:pt x="24643" y="3213"/>
                  <a:pt x="24343" y="3338"/>
                </a:cubicBezTo>
                <a:lnTo>
                  <a:pt x="24343" y="3338"/>
                </a:lnTo>
                <a:cubicBezTo>
                  <a:pt x="24464" y="2792"/>
                  <a:pt x="24481" y="2281"/>
                  <a:pt x="24445" y="1770"/>
                </a:cubicBezTo>
                <a:cubicBezTo>
                  <a:pt x="24445" y="1631"/>
                  <a:pt x="24456" y="1579"/>
                  <a:pt x="24544" y="1579"/>
                </a:cubicBezTo>
                <a:close/>
                <a:moveTo>
                  <a:pt x="10226" y="2964"/>
                </a:moveTo>
                <a:cubicBezTo>
                  <a:pt x="10656" y="2964"/>
                  <a:pt x="11070" y="3055"/>
                  <a:pt x="11474" y="3251"/>
                </a:cubicBezTo>
                <a:cubicBezTo>
                  <a:pt x="11617" y="3322"/>
                  <a:pt x="11634" y="3483"/>
                  <a:pt x="11706" y="3643"/>
                </a:cubicBezTo>
                <a:cubicBezTo>
                  <a:pt x="11279" y="3518"/>
                  <a:pt x="10859" y="3454"/>
                  <a:pt x="10437" y="3454"/>
                </a:cubicBezTo>
                <a:cubicBezTo>
                  <a:pt x="10136" y="3454"/>
                  <a:pt x="9834" y="3487"/>
                  <a:pt x="9529" y="3554"/>
                </a:cubicBezTo>
                <a:cubicBezTo>
                  <a:pt x="9493" y="3376"/>
                  <a:pt x="9565" y="3233"/>
                  <a:pt x="9618" y="3090"/>
                </a:cubicBezTo>
                <a:cubicBezTo>
                  <a:pt x="9636" y="3019"/>
                  <a:pt x="9690" y="3001"/>
                  <a:pt x="9743" y="3001"/>
                </a:cubicBezTo>
                <a:cubicBezTo>
                  <a:pt x="9907" y="2977"/>
                  <a:pt x="10068" y="2964"/>
                  <a:pt x="10226" y="2964"/>
                </a:cubicBezTo>
                <a:close/>
                <a:moveTo>
                  <a:pt x="24213" y="1645"/>
                </a:moveTo>
                <a:cubicBezTo>
                  <a:pt x="24285" y="1966"/>
                  <a:pt x="24249" y="2287"/>
                  <a:pt x="24213" y="2608"/>
                </a:cubicBezTo>
                <a:cubicBezTo>
                  <a:pt x="24213" y="2858"/>
                  <a:pt x="24196" y="3108"/>
                  <a:pt x="24142" y="3340"/>
                </a:cubicBezTo>
                <a:cubicBezTo>
                  <a:pt x="24089" y="3536"/>
                  <a:pt x="23999" y="3679"/>
                  <a:pt x="23803" y="3768"/>
                </a:cubicBezTo>
                <a:cubicBezTo>
                  <a:pt x="23785" y="3643"/>
                  <a:pt x="23839" y="3536"/>
                  <a:pt x="23839" y="3429"/>
                </a:cubicBezTo>
                <a:cubicBezTo>
                  <a:pt x="23892" y="2912"/>
                  <a:pt x="23910" y="2376"/>
                  <a:pt x="23839" y="1859"/>
                </a:cubicBezTo>
                <a:cubicBezTo>
                  <a:pt x="23821" y="1770"/>
                  <a:pt x="23857" y="1734"/>
                  <a:pt x="23910" y="1716"/>
                </a:cubicBezTo>
                <a:cubicBezTo>
                  <a:pt x="23999" y="1680"/>
                  <a:pt x="24089" y="1645"/>
                  <a:pt x="24213" y="1645"/>
                </a:cubicBezTo>
                <a:close/>
                <a:moveTo>
                  <a:pt x="16487" y="1783"/>
                </a:moveTo>
                <a:cubicBezTo>
                  <a:pt x="16498" y="1783"/>
                  <a:pt x="16510" y="1784"/>
                  <a:pt x="16523" y="1788"/>
                </a:cubicBezTo>
                <a:cubicBezTo>
                  <a:pt x="16612" y="2002"/>
                  <a:pt x="16612" y="2234"/>
                  <a:pt x="16630" y="2448"/>
                </a:cubicBezTo>
                <a:cubicBezTo>
                  <a:pt x="16648" y="2555"/>
                  <a:pt x="16612" y="2608"/>
                  <a:pt x="16541" y="2644"/>
                </a:cubicBezTo>
                <a:cubicBezTo>
                  <a:pt x="16024" y="2929"/>
                  <a:pt x="15613" y="3340"/>
                  <a:pt x="15239" y="3768"/>
                </a:cubicBezTo>
                <a:cubicBezTo>
                  <a:pt x="15096" y="3911"/>
                  <a:pt x="14989" y="4071"/>
                  <a:pt x="14846" y="4250"/>
                </a:cubicBezTo>
                <a:cubicBezTo>
                  <a:pt x="14793" y="3893"/>
                  <a:pt x="14757" y="3590"/>
                  <a:pt x="14953" y="3286"/>
                </a:cubicBezTo>
                <a:cubicBezTo>
                  <a:pt x="15328" y="2697"/>
                  <a:pt x="15792" y="2216"/>
                  <a:pt x="16381" y="1841"/>
                </a:cubicBezTo>
                <a:cubicBezTo>
                  <a:pt x="16410" y="1812"/>
                  <a:pt x="16439" y="1783"/>
                  <a:pt x="16487" y="1783"/>
                </a:cubicBezTo>
                <a:close/>
                <a:moveTo>
                  <a:pt x="23589" y="1877"/>
                </a:moveTo>
                <a:cubicBezTo>
                  <a:pt x="23607" y="1895"/>
                  <a:pt x="23625" y="1895"/>
                  <a:pt x="23625" y="1912"/>
                </a:cubicBezTo>
                <a:cubicBezTo>
                  <a:pt x="23678" y="2483"/>
                  <a:pt x="23714" y="3072"/>
                  <a:pt x="23571" y="3643"/>
                </a:cubicBezTo>
                <a:cubicBezTo>
                  <a:pt x="23500" y="4018"/>
                  <a:pt x="23464" y="4071"/>
                  <a:pt x="23071" y="4268"/>
                </a:cubicBezTo>
                <a:cubicBezTo>
                  <a:pt x="23143" y="3946"/>
                  <a:pt x="23214" y="3643"/>
                  <a:pt x="23232" y="3322"/>
                </a:cubicBezTo>
                <a:cubicBezTo>
                  <a:pt x="23268" y="2965"/>
                  <a:pt x="23232" y="2626"/>
                  <a:pt x="23179" y="2269"/>
                </a:cubicBezTo>
                <a:cubicBezTo>
                  <a:pt x="23161" y="2180"/>
                  <a:pt x="23161" y="2127"/>
                  <a:pt x="23250" y="2073"/>
                </a:cubicBezTo>
                <a:cubicBezTo>
                  <a:pt x="23357" y="2002"/>
                  <a:pt x="23446" y="1912"/>
                  <a:pt x="23589" y="1877"/>
                </a:cubicBezTo>
                <a:close/>
                <a:moveTo>
                  <a:pt x="10446" y="3674"/>
                </a:moveTo>
                <a:cubicBezTo>
                  <a:pt x="10905" y="3674"/>
                  <a:pt x="11359" y="3749"/>
                  <a:pt x="11795" y="3911"/>
                </a:cubicBezTo>
                <a:cubicBezTo>
                  <a:pt x="11848" y="3929"/>
                  <a:pt x="11902" y="3946"/>
                  <a:pt x="11920" y="4000"/>
                </a:cubicBezTo>
                <a:cubicBezTo>
                  <a:pt x="11973" y="4143"/>
                  <a:pt x="12063" y="4232"/>
                  <a:pt x="12098" y="4410"/>
                </a:cubicBezTo>
                <a:cubicBezTo>
                  <a:pt x="11866" y="4375"/>
                  <a:pt x="11670" y="4321"/>
                  <a:pt x="11456" y="4303"/>
                </a:cubicBezTo>
                <a:cubicBezTo>
                  <a:pt x="11281" y="4275"/>
                  <a:pt x="11105" y="4263"/>
                  <a:pt x="10930" y="4263"/>
                </a:cubicBezTo>
                <a:cubicBezTo>
                  <a:pt x="10552" y="4263"/>
                  <a:pt x="10174" y="4319"/>
                  <a:pt x="9797" y="4393"/>
                </a:cubicBezTo>
                <a:cubicBezTo>
                  <a:pt x="9738" y="4403"/>
                  <a:pt x="9695" y="4411"/>
                  <a:pt x="9663" y="4411"/>
                </a:cubicBezTo>
                <a:cubicBezTo>
                  <a:pt x="9588" y="4411"/>
                  <a:pt x="9572" y="4370"/>
                  <a:pt x="9547" y="4232"/>
                </a:cubicBezTo>
                <a:cubicBezTo>
                  <a:pt x="9511" y="4107"/>
                  <a:pt x="9475" y="3946"/>
                  <a:pt x="9511" y="3822"/>
                </a:cubicBezTo>
                <a:cubicBezTo>
                  <a:pt x="9547" y="3726"/>
                  <a:pt x="9638" y="3718"/>
                  <a:pt x="9727" y="3718"/>
                </a:cubicBezTo>
                <a:cubicBezTo>
                  <a:pt x="9744" y="3718"/>
                  <a:pt x="9762" y="3719"/>
                  <a:pt x="9779" y="3719"/>
                </a:cubicBezTo>
                <a:cubicBezTo>
                  <a:pt x="9804" y="3719"/>
                  <a:pt x="9829" y="3718"/>
                  <a:pt x="9850" y="3715"/>
                </a:cubicBezTo>
                <a:cubicBezTo>
                  <a:pt x="10049" y="3688"/>
                  <a:pt x="10248" y="3674"/>
                  <a:pt x="10446" y="3674"/>
                </a:cubicBezTo>
                <a:close/>
                <a:moveTo>
                  <a:pt x="22929" y="2358"/>
                </a:moveTo>
                <a:cubicBezTo>
                  <a:pt x="23000" y="2376"/>
                  <a:pt x="23018" y="2448"/>
                  <a:pt x="23018" y="2483"/>
                </a:cubicBezTo>
                <a:cubicBezTo>
                  <a:pt x="23071" y="3126"/>
                  <a:pt x="23036" y="3768"/>
                  <a:pt x="22822" y="4375"/>
                </a:cubicBezTo>
                <a:cubicBezTo>
                  <a:pt x="22768" y="4500"/>
                  <a:pt x="22732" y="4607"/>
                  <a:pt x="22572" y="4642"/>
                </a:cubicBezTo>
                <a:cubicBezTo>
                  <a:pt x="22679" y="4285"/>
                  <a:pt x="22697" y="3929"/>
                  <a:pt x="22715" y="3590"/>
                </a:cubicBezTo>
                <a:cubicBezTo>
                  <a:pt x="22732" y="3322"/>
                  <a:pt x="22715" y="3054"/>
                  <a:pt x="22697" y="2805"/>
                </a:cubicBezTo>
                <a:cubicBezTo>
                  <a:pt x="22679" y="2662"/>
                  <a:pt x="22697" y="2590"/>
                  <a:pt x="22786" y="2501"/>
                </a:cubicBezTo>
                <a:cubicBezTo>
                  <a:pt x="22840" y="2466"/>
                  <a:pt x="22893" y="2394"/>
                  <a:pt x="22929" y="2358"/>
                </a:cubicBezTo>
                <a:close/>
                <a:moveTo>
                  <a:pt x="22465" y="2912"/>
                </a:moveTo>
                <a:cubicBezTo>
                  <a:pt x="22518" y="3643"/>
                  <a:pt x="22554" y="4339"/>
                  <a:pt x="22144" y="4964"/>
                </a:cubicBezTo>
                <a:cubicBezTo>
                  <a:pt x="22162" y="4660"/>
                  <a:pt x="22215" y="4357"/>
                  <a:pt x="22215" y="4054"/>
                </a:cubicBezTo>
                <a:cubicBezTo>
                  <a:pt x="22215" y="3857"/>
                  <a:pt x="22251" y="3679"/>
                  <a:pt x="22197" y="3500"/>
                </a:cubicBezTo>
                <a:cubicBezTo>
                  <a:pt x="22144" y="3340"/>
                  <a:pt x="22179" y="3233"/>
                  <a:pt x="22269" y="3126"/>
                </a:cubicBezTo>
                <a:cubicBezTo>
                  <a:pt x="22322" y="3054"/>
                  <a:pt x="22358" y="2983"/>
                  <a:pt x="22465" y="2912"/>
                </a:cubicBezTo>
                <a:close/>
                <a:moveTo>
                  <a:pt x="16630" y="2840"/>
                </a:moveTo>
                <a:cubicBezTo>
                  <a:pt x="16684" y="3019"/>
                  <a:pt x="16630" y="3179"/>
                  <a:pt x="16612" y="3340"/>
                </a:cubicBezTo>
                <a:cubicBezTo>
                  <a:pt x="16595" y="3536"/>
                  <a:pt x="16595" y="3750"/>
                  <a:pt x="16541" y="3929"/>
                </a:cubicBezTo>
                <a:cubicBezTo>
                  <a:pt x="16452" y="4125"/>
                  <a:pt x="16220" y="4161"/>
                  <a:pt x="16059" y="4268"/>
                </a:cubicBezTo>
                <a:cubicBezTo>
                  <a:pt x="15667" y="4517"/>
                  <a:pt x="15292" y="4803"/>
                  <a:pt x="14989" y="5178"/>
                </a:cubicBezTo>
                <a:cubicBezTo>
                  <a:pt x="14971" y="5213"/>
                  <a:pt x="14953" y="5231"/>
                  <a:pt x="14900" y="5231"/>
                </a:cubicBezTo>
                <a:cubicBezTo>
                  <a:pt x="14846" y="4946"/>
                  <a:pt x="14810" y="4696"/>
                  <a:pt x="15007" y="4428"/>
                </a:cubicBezTo>
                <a:cubicBezTo>
                  <a:pt x="15399" y="3875"/>
                  <a:pt x="15827" y="3358"/>
                  <a:pt x="16398" y="2965"/>
                </a:cubicBezTo>
                <a:cubicBezTo>
                  <a:pt x="16470" y="2912"/>
                  <a:pt x="16523" y="2840"/>
                  <a:pt x="16630" y="2840"/>
                </a:cubicBezTo>
                <a:close/>
                <a:moveTo>
                  <a:pt x="22001" y="3572"/>
                </a:moveTo>
                <a:lnTo>
                  <a:pt x="22001" y="3572"/>
                </a:lnTo>
                <a:cubicBezTo>
                  <a:pt x="22037" y="3911"/>
                  <a:pt x="21983" y="4178"/>
                  <a:pt x="21965" y="4464"/>
                </a:cubicBezTo>
                <a:cubicBezTo>
                  <a:pt x="21947" y="4732"/>
                  <a:pt x="21912" y="5017"/>
                  <a:pt x="21751" y="5267"/>
                </a:cubicBezTo>
                <a:cubicBezTo>
                  <a:pt x="21698" y="5053"/>
                  <a:pt x="21751" y="4856"/>
                  <a:pt x="21769" y="4642"/>
                </a:cubicBezTo>
                <a:cubicBezTo>
                  <a:pt x="21769" y="4517"/>
                  <a:pt x="21805" y="4375"/>
                  <a:pt x="21769" y="4250"/>
                </a:cubicBezTo>
                <a:cubicBezTo>
                  <a:pt x="21698" y="3982"/>
                  <a:pt x="21840" y="3804"/>
                  <a:pt x="22001" y="3572"/>
                </a:cubicBezTo>
                <a:close/>
                <a:moveTo>
                  <a:pt x="10830" y="4488"/>
                </a:moveTo>
                <a:cubicBezTo>
                  <a:pt x="11138" y="4488"/>
                  <a:pt x="11449" y="4519"/>
                  <a:pt x="11759" y="4571"/>
                </a:cubicBezTo>
                <a:cubicBezTo>
                  <a:pt x="12277" y="4678"/>
                  <a:pt x="12277" y="4660"/>
                  <a:pt x="12509" y="5142"/>
                </a:cubicBezTo>
                <a:cubicBezTo>
                  <a:pt x="12526" y="5195"/>
                  <a:pt x="12562" y="5249"/>
                  <a:pt x="12562" y="5338"/>
                </a:cubicBezTo>
                <a:cubicBezTo>
                  <a:pt x="12366" y="5303"/>
                  <a:pt x="12187" y="5267"/>
                  <a:pt x="11991" y="5231"/>
                </a:cubicBezTo>
                <a:cubicBezTo>
                  <a:pt x="11773" y="5177"/>
                  <a:pt x="11545" y="5153"/>
                  <a:pt x="11322" y="5153"/>
                </a:cubicBezTo>
                <a:cubicBezTo>
                  <a:pt x="11253" y="5153"/>
                  <a:pt x="11184" y="5156"/>
                  <a:pt x="11117" y="5160"/>
                </a:cubicBezTo>
                <a:cubicBezTo>
                  <a:pt x="10885" y="5160"/>
                  <a:pt x="10653" y="5231"/>
                  <a:pt x="10403" y="5267"/>
                </a:cubicBezTo>
                <a:cubicBezTo>
                  <a:pt x="10332" y="5267"/>
                  <a:pt x="10260" y="5267"/>
                  <a:pt x="10189" y="5285"/>
                </a:cubicBezTo>
                <a:cubicBezTo>
                  <a:pt x="10138" y="5289"/>
                  <a:pt x="10099" y="5292"/>
                  <a:pt x="10068" y="5292"/>
                </a:cubicBezTo>
                <a:cubicBezTo>
                  <a:pt x="9970" y="5292"/>
                  <a:pt x="9954" y="5260"/>
                  <a:pt x="9886" y="5124"/>
                </a:cubicBezTo>
                <a:cubicBezTo>
                  <a:pt x="9832" y="5035"/>
                  <a:pt x="9797" y="4928"/>
                  <a:pt x="9743" y="4821"/>
                </a:cubicBezTo>
                <a:cubicBezTo>
                  <a:pt x="9672" y="4642"/>
                  <a:pt x="9672" y="4642"/>
                  <a:pt x="9850" y="4607"/>
                </a:cubicBezTo>
                <a:cubicBezTo>
                  <a:pt x="10173" y="4524"/>
                  <a:pt x="10500" y="4488"/>
                  <a:pt x="10830" y="4488"/>
                </a:cubicBezTo>
                <a:close/>
                <a:moveTo>
                  <a:pt x="21537" y="4500"/>
                </a:moveTo>
                <a:lnTo>
                  <a:pt x="21537" y="4500"/>
                </a:lnTo>
                <a:cubicBezTo>
                  <a:pt x="21555" y="4821"/>
                  <a:pt x="21519" y="5142"/>
                  <a:pt x="21430" y="5445"/>
                </a:cubicBezTo>
                <a:cubicBezTo>
                  <a:pt x="21394" y="5606"/>
                  <a:pt x="21234" y="5677"/>
                  <a:pt x="21091" y="5749"/>
                </a:cubicBezTo>
                <a:cubicBezTo>
                  <a:pt x="21091" y="5499"/>
                  <a:pt x="21341" y="4803"/>
                  <a:pt x="21537" y="4500"/>
                </a:cubicBezTo>
                <a:close/>
                <a:moveTo>
                  <a:pt x="26232" y="2343"/>
                </a:moveTo>
                <a:cubicBezTo>
                  <a:pt x="26276" y="2343"/>
                  <a:pt x="26304" y="2384"/>
                  <a:pt x="26355" y="2466"/>
                </a:cubicBezTo>
                <a:cubicBezTo>
                  <a:pt x="26604" y="2894"/>
                  <a:pt x="26658" y="3340"/>
                  <a:pt x="26533" y="3804"/>
                </a:cubicBezTo>
                <a:cubicBezTo>
                  <a:pt x="26355" y="4589"/>
                  <a:pt x="25891" y="5160"/>
                  <a:pt x="25230" y="5570"/>
                </a:cubicBezTo>
                <a:cubicBezTo>
                  <a:pt x="24570" y="5998"/>
                  <a:pt x="23839" y="6141"/>
                  <a:pt x="23071" y="6159"/>
                </a:cubicBezTo>
                <a:cubicBezTo>
                  <a:pt x="23008" y="6161"/>
                  <a:pt x="22944" y="6162"/>
                  <a:pt x="22881" y="6162"/>
                </a:cubicBezTo>
                <a:cubicBezTo>
                  <a:pt x="22322" y="6162"/>
                  <a:pt x="21771" y="6093"/>
                  <a:pt x="21162" y="5981"/>
                </a:cubicBezTo>
                <a:cubicBezTo>
                  <a:pt x="21715" y="5588"/>
                  <a:pt x="22197" y="5213"/>
                  <a:pt x="22697" y="4839"/>
                </a:cubicBezTo>
                <a:cubicBezTo>
                  <a:pt x="23553" y="4214"/>
                  <a:pt x="24410" y="3572"/>
                  <a:pt x="25266" y="2947"/>
                </a:cubicBezTo>
                <a:cubicBezTo>
                  <a:pt x="25534" y="2769"/>
                  <a:pt x="25819" y="2590"/>
                  <a:pt x="26087" y="2412"/>
                </a:cubicBezTo>
                <a:cubicBezTo>
                  <a:pt x="26156" y="2366"/>
                  <a:pt x="26198" y="2343"/>
                  <a:pt x="26232" y="2343"/>
                </a:cubicBezTo>
                <a:close/>
                <a:moveTo>
                  <a:pt x="16416" y="4285"/>
                </a:moveTo>
                <a:cubicBezTo>
                  <a:pt x="16488" y="4339"/>
                  <a:pt x="16452" y="4393"/>
                  <a:pt x="16434" y="4446"/>
                </a:cubicBezTo>
                <a:cubicBezTo>
                  <a:pt x="16381" y="4749"/>
                  <a:pt x="16291" y="5053"/>
                  <a:pt x="16184" y="5338"/>
                </a:cubicBezTo>
                <a:cubicBezTo>
                  <a:pt x="16166" y="5410"/>
                  <a:pt x="16166" y="5463"/>
                  <a:pt x="16095" y="5499"/>
                </a:cubicBezTo>
                <a:cubicBezTo>
                  <a:pt x="15720" y="5695"/>
                  <a:pt x="15417" y="5945"/>
                  <a:pt x="15114" y="6230"/>
                </a:cubicBezTo>
                <a:cubicBezTo>
                  <a:pt x="15096" y="6248"/>
                  <a:pt x="15060" y="6284"/>
                  <a:pt x="14989" y="6284"/>
                </a:cubicBezTo>
                <a:cubicBezTo>
                  <a:pt x="14971" y="6088"/>
                  <a:pt x="14953" y="5873"/>
                  <a:pt x="14935" y="5677"/>
                </a:cubicBezTo>
                <a:cubicBezTo>
                  <a:pt x="14935" y="5606"/>
                  <a:pt x="14953" y="5552"/>
                  <a:pt x="14989" y="5517"/>
                </a:cubicBezTo>
                <a:cubicBezTo>
                  <a:pt x="15363" y="4981"/>
                  <a:pt x="15845" y="4571"/>
                  <a:pt x="16416" y="4285"/>
                </a:cubicBezTo>
                <a:close/>
                <a:moveTo>
                  <a:pt x="11157" y="5416"/>
                </a:moveTo>
                <a:cubicBezTo>
                  <a:pt x="11610" y="5416"/>
                  <a:pt x="12059" y="5478"/>
                  <a:pt x="12509" y="5570"/>
                </a:cubicBezTo>
                <a:cubicBezTo>
                  <a:pt x="12669" y="5606"/>
                  <a:pt x="12794" y="5659"/>
                  <a:pt x="12866" y="5838"/>
                </a:cubicBezTo>
                <a:cubicBezTo>
                  <a:pt x="12901" y="5963"/>
                  <a:pt x="12973" y="6070"/>
                  <a:pt x="13044" y="6177"/>
                </a:cubicBezTo>
                <a:cubicBezTo>
                  <a:pt x="13006" y="6192"/>
                  <a:pt x="12972" y="6197"/>
                  <a:pt x="12939" y="6197"/>
                </a:cubicBezTo>
                <a:cubicBezTo>
                  <a:pt x="12894" y="6197"/>
                  <a:pt x="12853" y="6187"/>
                  <a:pt x="12812" y="6177"/>
                </a:cubicBezTo>
                <a:cubicBezTo>
                  <a:pt x="12627" y="6143"/>
                  <a:pt x="12445" y="6125"/>
                  <a:pt x="12266" y="6125"/>
                </a:cubicBezTo>
                <a:cubicBezTo>
                  <a:pt x="12066" y="6125"/>
                  <a:pt x="11868" y="6148"/>
                  <a:pt x="11670" y="6195"/>
                </a:cubicBezTo>
                <a:cubicBezTo>
                  <a:pt x="11438" y="6266"/>
                  <a:pt x="11188" y="6302"/>
                  <a:pt x="10956" y="6373"/>
                </a:cubicBezTo>
                <a:cubicBezTo>
                  <a:pt x="10934" y="6380"/>
                  <a:pt x="10909" y="6385"/>
                  <a:pt x="10884" y="6385"/>
                </a:cubicBezTo>
                <a:cubicBezTo>
                  <a:pt x="10850" y="6385"/>
                  <a:pt x="10817" y="6376"/>
                  <a:pt x="10796" y="6355"/>
                </a:cubicBezTo>
                <a:cubicBezTo>
                  <a:pt x="10564" y="6105"/>
                  <a:pt x="10314" y="5838"/>
                  <a:pt x="10136" y="5534"/>
                </a:cubicBezTo>
                <a:cubicBezTo>
                  <a:pt x="10479" y="5451"/>
                  <a:pt x="10819" y="5416"/>
                  <a:pt x="11157" y="5416"/>
                </a:cubicBezTo>
                <a:close/>
                <a:moveTo>
                  <a:pt x="12294" y="6355"/>
                </a:moveTo>
                <a:cubicBezTo>
                  <a:pt x="12556" y="6355"/>
                  <a:pt x="12818" y="6382"/>
                  <a:pt x="13080" y="6444"/>
                </a:cubicBezTo>
                <a:cubicBezTo>
                  <a:pt x="13169" y="6480"/>
                  <a:pt x="13240" y="6498"/>
                  <a:pt x="13276" y="6587"/>
                </a:cubicBezTo>
                <a:cubicBezTo>
                  <a:pt x="13312" y="6676"/>
                  <a:pt x="13365" y="6748"/>
                  <a:pt x="13419" y="6855"/>
                </a:cubicBezTo>
                <a:cubicBezTo>
                  <a:pt x="13389" y="6867"/>
                  <a:pt x="13359" y="6871"/>
                  <a:pt x="13330" y="6871"/>
                </a:cubicBezTo>
                <a:cubicBezTo>
                  <a:pt x="13272" y="6871"/>
                  <a:pt x="13216" y="6855"/>
                  <a:pt x="13169" y="6855"/>
                </a:cubicBezTo>
                <a:cubicBezTo>
                  <a:pt x="12960" y="6808"/>
                  <a:pt x="12751" y="6789"/>
                  <a:pt x="12542" y="6789"/>
                </a:cubicBezTo>
                <a:cubicBezTo>
                  <a:pt x="12269" y="6789"/>
                  <a:pt x="11996" y="6822"/>
                  <a:pt x="11724" y="6873"/>
                </a:cubicBezTo>
                <a:cubicBezTo>
                  <a:pt x="11672" y="6883"/>
                  <a:pt x="11623" y="6889"/>
                  <a:pt x="11576" y="6889"/>
                </a:cubicBezTo>
                <a:cubicBezTo>
                  <a:pt x="11464" y="6889"/>
                  <a:pt x="11366" y="6854"/>
                  <a:pt x="11278" y="6766"/>
                </a:cubicBezTo>
                <a:cubicBezTo>
                  <a:pt x="11188" y="6694"/>
                  <a:pt x="11117" y="6641"/>
                  <a:pt x="11046" y="6534"/>
                </a:cubicBezTo>
                <a:cubicBezTo>
                  <a:pt x="11462" y="6424"/>
                  <a:pt x="11878" y="6355"/>
                  <a:pt x="12294" y="6355"/>
                </a:cubicBezTo>
                <a:close/>
                <a:moveTo>
                  <a:pt x="14685" y="467"/>
                </a:moveTo>
                <a:lnTo>
                  <a:pt x="14685" y="467"/>
                </a:lnTo>
                <a:cubicBezTo>
                  <a:pt x="14668" y="646"/>
                  <a:pt x="14632" y="806"/>
                  <a:pt x="14614" y="967"/>
                </a:cubicBezTo>
                <a:cubicBezTo>
                  <a:pt x="14543" y="1377"/>
                  <a:pt x="14543" y="1770"/>
                  <a:pt x="14525" y="2162"/>
                </a:cubicBezTo>
                <a:cubicBezTo>
                  <a:pt x="14507" y="3001"/>
                  <a:pt x="14561" y="3839"/>
                  <a:pt x="14614" y="4660"/>
                </a:cubicBezTo>
                <a:cubicBezTo>
                  <a:pt x="14650" y="5445"/>
                  <a:pt x="14757" y="6212"/>
                  <a:pt x="14864" y="6980"/>
                </a:cubicBezTo>
                <a:cubicBezTo>
                  <a:pt x="14900" y="7122"/>
                  <a:pt x="14900" y="7265"/>
                  <a:pt x="14953" y="7444"/>
                </a:cubicBezTo>
                <a:cubicBezTo>
                  <a:pt x="14828" y="7372"/>
                  <a:pt x="14793" y="7265"/>
                  <a:pt x="14757" y="7176"/>
                </a:cubicBezTo>
                <a:cubicBezTo>
                  <a:pt x="14418" y="6498"/>
                  <a:pt x="14186" y="5784"/>
                  <a:pt x="14007" y="5053"/>
                </a:cubicBezTo>
                <a:cubicBezTo>
                  <a:pt x="13847" y="4375"/>
                  <a:pt x="13722" y="3679"/>
                  <a:pt x="13722" y="2965"/>
                </a:cubicBezTo>
                <a:cubicBezTo>
                  <a:pt x="13722" y="2216"/>
                  <a:pt x="13883" y="1538"/>
                  <a:pt x="14275" y="895"/>
                </a:cubicBezTo>
                <a:cubicBezTo>
                  <a:pt x="14364" y="717"/>
                  <a:pt x="14507" y="574"/>
                  <a:pt x="14685" y="467"/>
                </a:cubicBezTo>
                <a:close/>
                <a:moveTo>
                  <a:pt x="16006" y="5820"/>
                </a:moveTo>
                <a:lnTo>
                  <a:pt x="16006" y="5820"/>
                </a:lnTo>
                <a:cubicBezTo>
                  <a:pt x="15792" y="6462"/>
                  <a:pt x="15578" y="7087"/>
                  <a:pt x="15274" y="7676"/>
                </a:cubicBezTo>
                <a:lnTo>
                  <a:pt x="15203" y="7676"/>
                </a:lnTo>
                <a:cubicBezTo>
                  <a:pt x="15167" y="7354"/>
                  <a:pt x="15114" y="7033"/>
                  <a:pt x="15060" y="6712"/>
                </a:cubicBezTo>
                <a:cubicBezTo>
                  <a:pt x="15042" y="6659"/>
                  <a:pt x="15060" y="6605"/>
                  <a:pt x="15114" y="6569"/>
                </a:cubicBezTo>
                <a:cubicBezTo>
                  <a:pt x="15363" y="6266"/>
                  <a:pt x="15667" y="6034"/>
                  <a:pt x="16006" y="5820"/>
                </a:cubicBezTo>
                <a:close/>
                <a:moveTo>
                  <a:pt x="11905" y="1448"/>
                </a:moveTo>
                <a:cubicBezTo>
                  <a:pt x="12214" y="1448"/>
                  <a:pt x="12516" y="1515"/>
                  <a:pt x="12812" y="1663"/>
                </a:cubicBezTo>
                <a:cubicBezTo>
                  <a:pt x="13008" y="1770"/>
                  <a:pt x="13222" y="1859"/>
                  <a:pt x="13383" y="2019"/>
                </a:cubicBezTo>
                <a:cubicBezTo>
                  <a:pt x="13454" y="2091"/>
                  <a:pt x="13472" y="2162"/>
                  <a:pt x="13472" y="2251"/>
                </a:cubicBezTo>
                <a:cubicBezTo>
                  <a:pt x="13347" y="3090"/>
                  <a:pt x="13436" y="3911"/>
                  <a:pt x="13615" y="4732"/>
                </a:cubicBezTo>
                <a:cubicBezTo>
                  <a:pt x="13811" y="5606"/>
                  <a:pt x="14061" y="6444"/>
                  <a:pt x="14454" y="7265"/>
                </a:cubicBezTo>
                <a:cubicBezTo>
                  <a:pt x="14489" y="7337"/>
                  <a:pt x="14489" y="7390"/>
                  <a:pt x="14454" y="7461"/>
                </a:cubicBezTo>
                <a:cubicBezTo>
                  <a:pt x="14400" y="7569"/>
                  <a:pt x="14346" y="7676"/>
                  <a:pt x="14293" y="7800"/>
                </a:cubicBezTo>
                <a:cubicBezTo>
                  <a:pt x="14043" y="7461"/>
                  <a:pt x="13847" y="7122"/>
                  <a:pt x="13651" y="6783"/>
                </a:cubicBezTo>
                <a:cubicBezTo>
                  <a:pt x="13205" y="6016"/>
                  <a:pt x="12812" y="5213"/>
                  <a:pt x="12402" y="4428"/>
                </a:cubicBezTo>
                <a:cubicBezTo>
                  <a:pt x="11973" y="3590"/>
                  <a:pt x="11527" y="2751"/>
                  <a:pt x="11099" y="1912"/>
                </a:cubicBezTo>
                <a:cubicBezTo>
                  <a:pt x="10974" y="1663"/>
                  <a:pt x="10885" y="1645"/>
                  <a:pt x="11260" y="1538"/>
                </a:cubicBezTo>
                <a:cubicBezTo>
                  <a:pt x="11478" y="1480"/>
                  <a:pt x="11693" y="1448"/>
                  <a:pt x="11905" y="1448"/>
                </a:cubicBezTo>
                <a:close/>
                <a:moveTo>
                  <a:pt x="12384" y="6998"/>
                </a:moveTo>
                <a:cubicBezTo>
                  <a:pt x="12651" y="7015"/>
                  <a:pt x="12901" y="7033"/>
                  <a:pt x="13169" y="7051"/>
                </a:cubicBezTo>
                <a:cubicBezTo>
                  <a:pt x="13240" y="7051"/>
                  <a:pt x="13294" y="7069"/>
                  <a:pt x="13365" y="7087"/>
                </a:cubicBezTo>
                <a:cubicBezTo>
                  <a:pt x="13526" y="7105"/>
                  <a:pt x="13633" y="7176"/>
                  <a:pt x="13704" y="7337"/>
                </a:cubicBezTo>
                <a:cubicBezTo>
                  <a:pt x="13829" y="7551"/>
                  <a:pt x="13954" y="7747"/>
                  <a:pt x="14114" y="7997"/>
                </a:cubicBezTo>
                <a:cubicBezTo>
                  <a:pt x="13258" y="7890"/>
                  <a:pt x="12544" y="7533"/>
                  <a:pt x="11795" y="7105"/>
                </a:cubicBezTo>
                <a:cubicBezTo>
                  <a:pt x="12027" y="7051"/>
                  <a:pt x="12205" y="6998"/>
                  <a:pt x="12384" y="6998"/>
                </a:cubicBezTo>
                <a:close/>
                <a:moveTo>
                  <a:pt x="14632" y="7676"/>
                </a:moveTo>
                <a:cubicBezTo>
                  <a:pt x="14935" y="8015"/>
                  <a:pt x="14971" y="8122"/>
                  <a:pt x="14935" y="8621"/>
                </a:cubicBezTo>
                <a:cubicBezTo>
                  <a:pt x="14793" y="8461"/>
                  <a:pt x="14632" y="8318"/>
                  <a:pt x="14489" y="8157"/>
                </a:cubicBezTo>
                <a:cubicBezTo>
                  <a:pt x="14454" y="8122"/>
                  <a:pt x="14454" y="8086"/>
                  <a:pt x="14471" y="8032"/>
                </a:cubicBezTo>
                <a:cubicBezTo>
                  <a:pt x="14525" y="7925"/>
                  <a:pt x="14578" y="7800"/>
                  <a:pt x="14632" y="7676"/>
                </a:cubicBezTo>
                <a:close/>
                <a:moveTo>
                  <a:pt x="28121" y="8514"/>
                </a:moveTo>
                <a:cubicBezTo>
                  <a:pt x="28192" y="8621"/>
                  <a:pt x="28246" y="8710"/>
                  <a:pt x="28264" y="8835"/>
                </a:cubicBezTo>
                <a:cubicBezTo>
                  <a:pt x="28147" y="8864"/>
                  <a:pt x="28031" y="8894"/>
                  <a:pt x="27895" y="8894"/>
                </a:cubicBezTo>
                <a:cubicBezTo>
                  <a:pt x="27864" y="8894"/>
                  <a:pt x="27833" y="8892"/>
                  <a:pt x="27800" y="8889"/>
                </a:cubicBezTo>
                <a:cubicBezTo>
                  <a:pt x="27907" y="8764"/>
                  <a:pt x="28014" y="8639"/>
                  <a:pt x="28121" y="8514"/>
                </a:cubicBezTo>
                <a:close/>
                <a:moveTo>
                  <a:pt x="27740" y="8024"/>
                </a:moveTo>
                <a:cubicBezTo>
                  <a:pt x="27744" y="8024"/>
                  <a:pt x="27746" y="8026"/>
                  <a:pt x="27746" y="8032"/>
                </a:cubicBezTo>
                <a:cubicBezTo>
                  <a:pt x="28014" y="8318"/>
                  <a:pt x="28050" y="8211"/>
                  <a:pt x="27764" y="8568"/>
                </a:cubicBezTo>
                <a:cubicBezTo>
                  <a:pt x="27711" y="8639"/>
                  <a:pt x="27639" y="8693"/>
                  <a:pt x="27586" y="8746"/>
                </a:cubicBezTo>
                <a:cubicBezTo>
                  <a:pt x="27478" y="8881"/>
                  <a:pt x="27350" y="8944"/>
                  <a:pt x="27194" y="8944"/>
                </a:cubicBezTo>
                <a:cubicBezTo>
                  <a:pt x="27143" y="8944"/>
                  <a:pt x="27089" y="8938"/>
                  <a:pt x="27033" y="8925"/>
                </a:cubicBezTo>
                <a:cubicBezTo>
                  <a:pt x="27247" y="8603"/>
                  <a:pt x="27514" y="8336"/>
                  <a:pt x="27693" y="8032"/>
                </a:cubicBezTo>
                <a:cubicBezTo>
                  <a:pt x="27717" y="8032"/>
                  <a:pt x="27732" y="8024"/>
                  <a:pt x="27740" y="8024"/>
                </a:cubicBezTo>
                <a:close/>
                <a:moveTo>
                  <a:pt x="27193" y="7693"/>
                </a:moveTo>
                <a:cubicBezTo>
                  <a:pt x="27443" y="7800"/>
                  <a:pt x="27496" y="7925"/>
                  <a:pt x="27372" y="8122"/>
                </a:cubicBezTo>
                <a:cubicBezTo>
                  <a:pt x="27211" y="8354"/>
                  <a:pt x="27015" y="8586"/>
                  <a:pt x="26836" y="8800"/>
                </a:cubicBezTo>
                <a:cubicBezTo>
                  <a:pt x="26722" y="8914"/>
                  <a:pt x="26608" y="8994"/>
                  <a:pt x="26439" y="8994"/>
                </a:cubicBezTo>
                <a:cubicBezTo>
                  <a:pt x="26397" y="8994"/>
                  <a:pt x="26351" y="8989"/>
                  <a:pt x="26301" y="8978"/>
                </a:cubicBezTo>
                <a:lnTo>
                  <a:pt x="26301" y="8960"/>
                </a:lnTo>
                <a:cubicBezTo>
                  <a:pt x="26694" y="8586"/>
                  <a:pt x="26979" y="8157"/>
                  <a:pt x="27193" y="7693"/>
                </a:cubicBezTo>
                <a:close/>
                <a:moveTo>
                  <a:pt x="26619" y="7507"/>
                </a:moveTo>
                <a:cubicBezTo>
                  <a:pt x="26659" y="7507"/>
                  <a:pt x="26713" y="7524"/>
                  <a:pt x="26801" y="7551"/>
                </a:cubicBezTo>
                <a:cubicBezTo>
                  <a:pt x="26854" y="7569"/>
                  <a:pt x="26926" y="7569"/>
                  <a:pt x="26979" y="7622"/>
                </a:cubicBezTo>
                <a:cubicBezTo>
                  <a:pt x="26997" y="7693"/>
                  <a:pt x="26943" y="7729"/>
                  <a:pt x="26908" y="7783"/>
                </a:cubicBezTo>
                <a:cubicBezTo>
                  <a:pt x="26711" y="8139"/>
                  <a:pt x="26462" y="8478"/>
                  <a:pt x="26176" y="8782"/>
                </a:cubicBezTo>
                <a:cubicBezTo>
                  <a:pt x="26035" y="8937"/>
                  <a:pt x="25895" y="9036"/>
                  <a:pt x="25701" y="9036"/>
                </a:cubicBezTo>
                <a:cubicBezTo>
                  <a:pt x="25650" y="9036"/>
                  <a:pt x="25594" y="9029"/>
                  <a:pt x="25534" y="9014"/>
                </a:cubicBezTo>
                <a:cubicBezTo>
                  <a:pt x="25641" y="8871"/>
                  <a:pt x="25766" y="8746"/>
                  <a:pt x="25873" y="8603"/>
                </a:cubicBezTo>
                <a:cubicBezTo>
                  <a:pt x="26087" y="8318"/>
                  <a:pt x="26283" y="7997"/>
                  <a:pt x="26462" y="7676"/>
                </a:cubicBezTo>
                <a:cubicBezTo>
                  <a:pt x="26528" y="7553"/>
                  <a:pt x="26554" y="7507"/>
                  <a:pt x="26619" y="7507"/>
                </a:cubicBezTo>
                <a:close/>
                <a:moveTo>
                  <a:pt x="26230" y="7463"/>
                </a:moveTo>
                <a:cubicBezTo>
                  <a:pt x="26253" y="7463"/>
                  <a:pt x="26277" y="7467"/>
                  <a:pt x="26301" y="7479"/>
                </a:cubicBezTo>
                <a:cubicBezTo>
                  <a:pt x="26265" y="7658"/>
                  <a:pt x="26140" y="7800"/>
                  <a:pt x="26051" y="7961"/>
                </a:cubicBezTo>
                <a:cubicBezTo>
                  <a:pt x="25855" y="8318"/>
                  <a:pt x="25569" y="8639"/>
                  <a:pt x="25284" y="8925"/>
                </a:cubicBezTo>
                <a:cubicBezTo>
                  <a:pt x="25138" y="9070"/>
                  <a:pt x="25041" y="9118"/>
                  <a:pt x="24870" y="9118"/>
                </a:cubicBezTo>
                <a:cubicBezTo>
                  <a:pt x="24810" y="9118"/>
                  <a:pt x="24742" y="9112"/>
                  <a:pt x="24659" y="9103"/>
                </a:cubicBezTo>
                <a:cubicBezTo>
                  <a:pt x="24874" y="8889"/>
                  <a:pt x="25034" y="8675"/>
                  <a:pt x="25230" y="8461"/>
                </a:cubicBezTo>
                <a:cubicBezTo>
                  <a:pt x="25480" y="8211"/>
                  <a:pt x="25641" y="7908"/>
                  <a:pt x="25837" y="7622"/>
                </a:cubicBezTo>
                <a:cubicBezTo>
                  <a:pt x="25899" y="7529"/>
                  <a:pt x="25948" y="7476"/>
                  <a:pt x="26043" y="7476"/>
                </a:cubicBezTo>
                <a:cubicBezTo>
                  <a:pt x="26056" y="7476"/>
                  <a:pt x="26071" y="7477"/>
                  <a:pt x="26087" y="7479"/>
                </a:cubicBezTo>
                <a:cubicBezTo>
                  <a:pt x="26134" y="7479"/>
                  <a:pt x="26182" y="7463"/>
                  <a:pt x="26230" y="7463"/>
                </a:cubicBezTo>
                <a:close/>
                <a:moveTo>
                  <a:pt x="25525" y="7541"/>
                </a:moveTo>
                <a:cubicBezTo>
                  <a:pt x="25545" y="7541"/>
                  <a:pt x="25566" y="7544"/>
                  <a:pt x="25587" y="7551"/>
                </a:cubicBezTo>
                <a:cubicBezTo>
                  <a:pt x="25516" y="7747"/>
                  <a:pt x="25391" y="7925"/>
                  <a:pt x="25266" y="8068"/>
                </a:cubicBezTo>
                <a:cubicBezTo>
                  <a:pt x="24999" y="8389"/>
                  <a:pt x="24749" y="8693"/>
                  <a:pt x="24445" y="8960"/>
                </a:cubicBezTo>
                <a:cubicBezTo>
                  <a:pt x="24315" y="9091"/>
                  <a:pt x="24169" y="9177"/>
                  <a:pt x="23981" y="9177"/>
                </a:cubicBezTo>
                <a:cubicBezTo>
                  <a:pt x="23964" y="9177"/>
                  <a:pt x="23946" y="9176"/>
                  <a:pt x="23928" y="9174"/>
                </a:cubicBezTo>
                <a:lnTo>
                  <a:pt x="23910" y="9174"/>
                </a:lnTo>
                <a:cubicBezTo>
                  <a:pt x="23910" y="9121"/>
                  <a:pt x="23946" y="9103"/>
                  <a:pt x="23981" y="9085"/>
                </a:cubicBezTo>
                <a:cubicBezTo>
                  <a:pt x="24374" y="8710"/>
                  <a:pt x="24731" y="8300"/>
                  <a:pt x="24963" y="7818"/>
                </a:cubicBezTo>
                <a:cubicBezTo>
                  <a:pt x="25034" y="7676"/>
                  <a:pt x="25141" y="7604"/>
                  <a:pt x="25302" y="7586"/>
                </a:cubicBezTo>
                <a:cubicBezTo>
                  <a:pt x="25373" y="7586"/>
                  <a:pt x="25445" y="7541"/>
                  <a:pt x="25525" y="7541"/>
                </a:cubicBezTo>
                <a:close/>
                <a:moveTo>
                  <a:pt x="24695" y="7765"/>
                </a:moveTo>
                <a:cubicBezTo>
                  <a:pt x="24428" y="8425"/>
                  <a:pt x="23625" y="9210"/>
                  <a:pt x="23196" y="9228"/>
                </a:cubicBezTo>
                <a:cubicBezTo>
                  <a:pt x="23375" y="9032"/>
                  <a:pt x="23571" y="8889"/>
                  <a:pt x="23714" y="8675"/>
                </a:cubicBezTo>
                <a:cubicBezTo>
                  <a:pt x="23857" y="8478"/>
                  <a:pt x="24035" y="8282"/>
                  <a:pt x="24160" y="8068"/>
                </a:cubicBezTo>
                <a:cubicBezTo>
                  <a:pt x="24285" y="7854"/>
                  <a:pt x="24463" y="7800"/>
                  <a:pt x="24695" y="7765"/>
                </a:cubicBezTo>
                <a:close/>
                <a:moveTo>
                  <a:pt x="23857" y="8122"/>
                </a:moveTo>
                <a:lnTo>
                  <a:pt x="23857" y="8122"/>
                </a:lnTo>
                <a:cubicBezTo>
                  <a:pt x="23553" y="8586"/>
                  <a:pt x="23214" y="8978"/>
                  <a:pt x="22750" y="9246"/>
                </a:cubicBezTo>
                <a:cubicBezTo>
                  <a:pt x="22661" y="9295"/>
                  <a:pt x="22561" y="9306"/>
                  <a:pt x="22453" y="9306"/>
                </a:cubicBezTo>
                <a:cubicBezTo>
                  <a:pt x="22366" y="9306"/>
                  <a:pt x="22275" y="9299"/>
                  <a:pt x="22179" y="9299"/>
                </a:cubicBezTo>
                <a:cubicBezTo>
                  <a:pt x="22465" y="8925"/>
                  <a:pt x="23464" y="8211"/>
                  <a:pt x="23857" y="8122"/>
                </a:cubicBezTo>
                <a:close/>
                <a:moveTo>
                  <a:pt x="9993" y="9424"/>
                </a:moveTo>
                <a:cubicBezTo>
                  <a:pt x="10136" y="9638"/>
                  <a:pt x="10207" y="9870"/>
                  <a:pt x="10314" y="10120"/>
                </a:cubicBezTo>
                <a:cubicBezTo>
                  <a:pt x="10046" y="10031"/>
                  <a:pt x="9797" y="9942"/>
                  <a:pt x="9547" y="9888"/>
                </a:cubicBezTo>
                <a:cubicBezTo>
                  <a:pt x="9654" y="9674"/>
                  <a:pt x="9814" y="9549"/>
                  <a:pt x="9993" y="9424"/>
                </a:cubicBezTo>
                <a:close/>
                <a:moveTo>
                  <a:pt x="9490" y="10123"/>
                </a:moveTo>
                <a:cubicBezTo>
                  <a:pt x="9554" y="10123"/>
                  <a:pt x="9644" y="10149"/>
                  <a:pt x="9779" y="10191"/>
                </a:cubicBezTo>
                <a:cubicBezTo>
                  <a:pt x="9993" y="10263"/>
                  <a:pt x="10225" y="10316"/>
                  <a:pt x="10403" y="10477"/>
                </a:cubicBezTo>
                <a:cubicBezTo>
                  <a:pt x="10528" y="10602"/>
                  <a:pt x="10528" y="10602"/>
                  <a:pt x="10564" y="10852"/>
                </a:cubicBezTo>
                <a:cubicBezTo>
                  <a:pt x="10153" y="10673"/>
                  <a:pt x="9761" y="10548"/>
                  <a:pt x="9333" y="10548"/>
                </a:cubicBezTo>
                <a:cubicBezTo>
                  <a:pt x="9297" y="10530"/>
                  <a:pt x="9297" y="10513"/>
                  <a:pt x="9297" y="10477"/>
                </a:cubicBezTo>
                <a:cubicBezTo>
                  <a:pt x="9344" y="10219"/>
                  <a:pt x="9368" y="10123"/>
                  <a:pt x="9490" y="10123"/>
                </a:cubicBezTo>
                <a:close/>
                <a:moveTo>
                  <a:pt x="28221" y="9045"/>
                </a:moveTo>
                <a:cubicBezTo>
                  <a:pt x="28292" y="9045"/>
                  <a:pt x="28317" y="9085"/>
                  <a:pt x="28317" y="9174"/>
                </a:cubicBezTo>
                <a:cubicBezTo>
                  <a:pt x="28317" y="9496"/>
                  <a:pt x="28210" y="9781"/>
                  <a:pt x="28032" y="10031"/>
                </a:cubicBezTo>
                <a:cubicBezTo>
                  <a:pt x="27711" y="10495"/>
                  <a:pt x="27282" y="10780"/>
                  <a:pt x="26729" y="10887"/>
                </a:cubicBezTo>
                <a:cubicBezTo>
                  <a:pt x="26515" y="10941"/>
                  <a:pt x="26301" y="10963"/>
                  <a:pt x="26087" y="10963"/>
                </a:cubicBezTo>
                <a:cubicBezTo>
                  <a:pt x="25873" y="10963"/>
                  <a:pt x="25659" y="10941"/>
                  <a:pt x="25445" y="10905"/>
                </a:cubicBezTo>
                <a:cubicBezTo>
                  <a:pt x="24320" y="10727"/>
                  <a:pt x="23303" y="10298"/>
                  <a:pt x="22376" y="9620"/>
                </a:cubicBezTo>
                <a:cubicBezTo>
                  <a:pt x="22358" y="9603"/>
                  <a:pt x="22340" y="9585"/>
                  <a:pt x="22322" y="9567"/>
                </a:cubicBezTo>
                <a:lnTo>
                  <a:pt x="22322" y="9549"/>
                </a:lnTo>
                <a:cubicBezTo>
                  <a:pt x="22322" y="9513"/>
                  <a:pt x="22358" y="9513"/>
                  <a:pt x="22376" y="9513"/>
                </a:cubicBezTo>
                <a:cubicBezTo>
                  <a:pt x="23161" y="9496"/>
                  <a:pt x="23946" y="9388"/>
                  <a:pt x="24731" y="9371"/>
                </a:cubicBezTo>
                <a:cubicBezTo>
                  <a:pt x="25338" y="9353"/>
                  <a:pt x="25926" y="9246"/>
                  <a:pt x="26533" y="9210"/>
                </a:cubicBezTo>
                <a:cubicBezTo>
                  <a:pt x="26979" y="9192"/>
                  <a:pt x="27425" y="9139"/>
                  <a:pt x="27871" y="9085"/>
                </a:cubicBezTo>
                <a:cubicBezTo>
                  <a:pt x="27960" y="9085"/>
                  <a:pt x="28067" y="9067"/>
                  <a:pt x="28174" y="9049"/>
                </a:cubicBezTo>
                <a:cubicBezTo>
                  <a:pt x="28192" y="9047"/>
                  <a:pt x="28207" y="9045"/>
                  <a:pt x="28221" y="9045"/>
                </a:cubicBezTo>
                <a:close/>
                <a:moveTo>
                  <a:pt x="9373" y="10759"/>
                </a:moveTo>
                <a:cubicBezTo>
                  <a:pt x="9435" y="10759"/>
                  <a:pt x="9521" y="10774"/>
                  <a:pt x="9636" y="10798"/>
                </a:cubicBezTo>
                <a:cubicBezTo>
                  <a:pt x="9975" y="10869"/>
                  <a:pt x="10332" y="10941"/>
                  <a:pt x="10635" y="11137"/>
                </a:cubicBezTo>
                <a:cubicBezTo>
                  <a:pt x="10796" y="11244"/>
                  <a:pt x="10849" y="11387"/>
                  <a:pt x="10867" y="11601"/>
                </a:cubicBezTo>
                <a:cubicBezTo>
                  <a:pt x="10350" y="11351"/>
                  <a:pt x="9832" y="11208"/>
                  <a:pt x="9261" y="11208"/>
                </a:cubicBezTo>
                <a:cubicBezTo>
                  <a:pt x="9209" y="10869"/>
                  <a:pt x="9205" y="10759"/>
                  <a:pt x="9373" y="10759"/>
                </a:cubicBezTo>
                <a:close/>
                <a:moveTo>
                  <a:pt x="9315" y="11423"/>
                </a:moveTo>
                <a:lnTo>
                  <a:pt x="9315" y="11423"/>
                </a:lnTo>
                <a:cubicBezTo>
                  <a:pt x="9886" y="11440"/>
                  <a:pt x="10421" y="11601"/>
                  <a:pt x="10921" y="11869"/>
                </a:cubicBezTo>
                <a:cubicBezTo>
                  <a:pt x="11028" y="11922"/>
                  <a:pt x="11099" y="12011"/>
                  <a:pt x="11081" y="12154"/>
                </a:cubicBezTo>
                <a:cubicBezTo>
                  <a:pt x="10938" y="12101"/>
                  <a:pt x="10814" y="12047"/>
                  <a:pt x="10689" y="12011"/>
                </a:cubicBezTo>
                <a:cubicBezTo>
                  <a:pt x="10314" y="11886"/>
                  <a:pt x="9939" y="11851"/>
                  <a:pt x="9547" y="11815"/>
                </a:cubicBezTo>
                <a:cubicBezTo>
                  <a:pt x="9368" y="11797"/>
                  <a:pt x="9368" y="11815"/>
                  <a:pt x="9333" y="11619"/>
                </a:cubicBezTo>
                <a:cubicBezTo>
                  <a:pt x="9315" y="11565"/>
                  <a:pt x="9297" y="11494"/>
                  <a:pt x="9315" y="11423"/>
                </a:cubicBezTo>
                <a:close/>
                <a:moveTo>
                  <a:pt x="9458" y="12029"/>
                </a:moveTo>
                <a:lnTo>
                  <a:pt x="9458" y="12029"/>
                </a:lnTo>
                <a:cubicBezTo>
                  <a:pt x="10100" y="12083"/>
                  <a:pt x="10653" y="12154"/>
                  <a:pt x="11170" y="12440"/>
                </a:cubicBezTo>
                <a:cubicBezTo>
                  <a:pt x="11313" y="12529"/>
                  <a:pt x="11331" y="12689"/>
                  <a:pt x="11385" y="12832"/>
                </a:cubicBezTo>
                <a:cubicBezTo>
                  <a:pt x="11367" y="12850"/>
                  <a:pt x="11349" y="12856"/>
                  <a:pt x="11331" y="12856"/>
                </a:cubicBezTo>
                <a:cubicBezTo>
                  <a:pt x="11295" y="12856"/>
                  <a:pt x="11260" y="12832"/>
                  <a:pt x="11224" y="12832"/>
                </a:cubicBezTo>
                <a:cubicBezTo>
                  <a:pt x="10831" y="12689"/>
                  <a:pt x="10403" y="12618"/>
                  <a:pt x="9975" y="12564"/>
                </a:cubicBezTo>
                <a:cubicBezTo>
                  <a:pt x="9797" y="12529"/>
                  <a:pt x="9672" y="12493"/>
                  <a:pt x="9600" y="12315"/>
                </a:cubicBezTo>
                <a:cubicBezTo>
                  <a:pt x="9582" y="12243"/>
                  <a:pt x="9529" y="12172"/>
                  <a:pt x="9458" y="12029"/>
                </a:cubicBezTo>
                <a:close/>
                <a:moveTo>
                  <a:pt x="9921" y="12779"/>
                </a:moveTo>
                <a:lnTo>
                  <a:pt x="9921" y="12779"/>
                </a:lnTo>
                <a:cubicBezTo>
                  <a:pt x="10439" y="12814"/>
                  <a:pt x="10921" y="12886"/>
                  <a:pt x="11367" y="13118"/>
                </a:cubicBezTo>
                <a:cubicBezTo>
                  <a:pt x="11492" y="13189"/>
                  <a:pt x="11599" y="13260"/>
                  <a:pt x="11617" y="13421"/>
                </a:cubicBezTo>
                <a:cubicBezTo>
                  <a:pt x="11608" y="13439"/>
                  <a:pt x="11594" y="13443"/>
                  <a:pt x="11581" y="13443"/>
                </a:cubicBezTo>
                <a:cubicBezTo>
                  <a:pt x="11567" y="13443"/>
                  <a:pt x="11554" y="13439"/>
                  <a:pt x="11545" y="13439"/>
                </a:cubicBezTo>
                <a:cubicBezTo>
                  <a:pt x="11170" y="13278"/>
                  <a:pt x="10796" y="13207"/>
                  <a:pt x="10403" y="13189"/>
                </a:cubicBezTo>
                <a:cubicBezTo>
                  <a:pt x="10225" y="13171"/>
                  <a:pt x="10118" y="13100"/>
                  <a:pt x="10029" y="12957"/>
                </a:cubicBezTo>
                <a:cubicBezTo>
                  <a:pt x="9993" y="12903"/>
                  <a:pt x="9939" y="12868"/>
                  <a:pt x="9921" y="12779"/>
                </a:cubicBezTo>
                <a:close/>
                <a:moveTo>
                  <a:pt x="10475" y="13439"/>
                </a:moveTo>
                <a:cubicBezTo>
                  <a:pt x="11206" y="13474"/>
                  <a:pt x="11759" y="13689"/>
                  <a:pt x="11848" y="13974"/>
                </a:cubicBezTo>
                <a:cubicBezTo>
                  <a:pt x="11835" y="13983"/>
                  <a:pt x="11822" y="13986"/>
                  <a:pt x="11809" y="13986"/>
                </a:cubicBezTo>
                <a:cubicBezTo>
                  <a:pt x="11769" y="13986"/>
                  <a:pt x="11732" y="13956"/>
                  <a:pt x="11706" y="13956"/>
                </a:cubicBezTo>
                <a:cubicBezTo>
                  <a:pt x="11402" y="13849"/>
                  <a:pt x="11099" y="13742"/>
                  <a:pt x="10778" y="13706"/>
                </a:cubicBezTo>
                <a:cubicBezTo>
                  <a:pt x="10635" y="13689"/>
                  <a:pt x="10546" y="13564"/>
                  <a:pt x="10475" y="13439"/>
                </a:cubicBezTo>
                <a:close/>
                <a:moveTo>
                  <a:pt x="10510" y="9264"/>
                </a:moveTo>
                <a:cubicBezTo>
                  <a:pt x="10921" y="9299"/>
                  <a:pt x="11278" y="9442"/>
                  <a:pt x="11545" y="9763"/>
                </a:cubicBezTo>
                <a:cubicBezTo>
                  <a:pt x="11973" y="10281"/>
                  <a:pt x="12259" y="10887"/>
                  <a:pt x="12455" y="11530"/>
                </a:cubicBezTo>
                <a:cubicBezTo>
                  <a:pt x="12562" y="11922"/>
                  <a:pt x="12634" y="12350"/>
                  <a:pt x="12651" y="12779"/>
                </a:cubicBezTo>
                <a:cubicBezTo>
                  <a:pt x="12669" y="13367"/>
                  <a:pt x="12580" y="13938"/>
                  <a:pt x="12491" y="14509"/>
                </a:cubicBezTo>
                <a:cubicBezTo>
                  <a:pt x="12491" y="14545"/>
                  <a:pt x="12455" y="14563"/>
                  <a:pt x="12437" y="14598"/>
                </a:cubicBezTo>
                <a:cubicBezTo>
                  <a:pt x="11884" y="13296"/>
                  <a:pt x="11331" y="11993"/>
                  <a:pt x="10814" y="10691"/>
                </a:cubicBezTo>
                <a:cubicBezTo>
                  <a:pt x="10653" y="10298"/>
                  <a:pt x="10492" y="9906"/>
                  <a:pt x="10332" y="9513"/>
                </a:cubicBezTo>
                <a:cubicBezTo>
                  <a:pt x="10243" y="9317"/>
                  <a:pt x="10296" y="9264"/>
                  <a:pt x="10510" y="9264"/>
                </a:cubicBezTo>
                <a:close/>
                <a:moveTo>
                  <a:pt x="11081" y="13974"/>
                </a:moveTo>
                <a:cubicBezTo>
                  <a:pt x="11385" y="14045"/>
                  <a:pt x="11670" y="14135"/>
                  <a:pt x="11956" y="14295"/>
                </a:cubicBezTo>
                <a:cubicBezTo>
                  <a:pt x="12009" y="14331"/>
                  <a:pt x="12027" y="14367"/>
                  <a:pt x="12045" y="14420"/>
                </a:cubicBezTo>
                <a:cubicBezTo>
                  <a:pt x="12098" y="14545"/>
                  <a:pt x="12170" y="14670"/>
                  <a:pt x="12187" y="14830"/>
                </a:cubicBezTo>
                <a:cubicBezTo>
                  <a:pt x="11848" y="14670"/>
                  <a:pt x="11278" y="14259"/>
                  <a:pt x="11046" y="14010"/>
                </a:cubicBezTo>
                <a:cubicBezTo>
                  <a:pt x="11063" y="13992"/>
                  <a:pt x="11063" y="13974"/>
                  <a:pt x="11081" y="13974"/>
                </a:cubicBezTo>
                <a:close/>
                <a:moveTo>
                  <a:pt x="21583" y="16229"/>
                </a:moveTo>
                <a:cubicBezTo>
                  <a:pt x="21610" y="16229"/>
                  <a:pt x="21633" y="16246"/>
                  <a:pt x="21662" y="16294"/>
                </a:cubicBezTo>
                <a:cubicBezTo>
                  <a:pt x="21769" y="16525"/>
                  <a:pt x="21840" y="16775"/>
                  <a:pt x="21823" y="17079"/>
                </a:cubicBezTo>
                <a:cubicBezTo>
                  <a:pt x="21430" y="16989"/>
                  <a:pt x="21055" y="16918"/>
                  <a:pt x="20681" y="16918"/>
                </a:cubicBezTo>
                <a:cubicBezTo>
                  <a:pt x="20930" y="16668"/>
                  <a:pt x="21234" y="16472"/>
                  <a:pt x="21501" y="16258"/>
                </a:cubicBezTo>
                <a:cubicBezTo>
                  <a:pt x="21534" y="16241"/>
                  <a:pt x="21560" y="16229"/>
                  <a:pt x="21583" y="16229"/>
                </a:cubicBezTo>
                <a:close/>
                <a:moveTo>
                  <a:pt x="20896" y="17149"/>
                </a:moveTo>
                <a:cubicBezTo>
                  <a:pt x="21133" y="17149"/>
                  <a:pt x="21366" y="17158"/>
                  <a:pt x="21608" y="17221"/>
                </a:cubicBezTo>
                <a:cubicBezTo>
                  <a:pt x="21823" y="17275"/>
                  <a:pt x="21823" y="17275"/>
                  <a:pt x="21787" y="17489"/>
                </a:cubicBezTo>
                <a:cubicBezTo>
                  <a:pt x="21751" y="17632"/>
                  <a:pt x="21715" y="17757"/>
                  <a:pt x="21662" y="17899"/>
                </a:cubicBezTo>
                <a:lnTo>
                  <a:pt x="21662" y="17882"/>
                </a:lnTo>
                <a:cubicBezTo>
                  <a:pt x="21173" y="17689"/>
                  <a:pt x="20672" y="17582"/>
                  <a:pt x="20138" y="17582"/>
                </a:cubicBezTo>
                <a:cubicBezTo>
                  <a:pt x="20029" y="17582"/>
                  <a:pt x="19918" y="17587"/>
                  <a:pt x="19806" y="17596"/>
                </a:cubicBezTo>
                <a:cubicBezTo>
                  <a:pt x="20038" y="17346"/>
                  <a:pt x="20270" y="17150"/>
                  <a:pt x="20609" y="17150"/>
                </a:cubicBezTo>
                <a:cubicBezTo>
                  <a:pt x="20706" y="17150"/>
                  <a:pt x="20801" y="17149"/>
                  <a:pt x="20896" y="17149"/>
                </a:cubicBezTo>
                <a:close/>
                <a:moveTo>
                  <a:pt x="19937" y="17782"/>
                </a:moveTo>
                <a:cubicBezTo>
                  <a:pt x="20404" y="17782"/>
                  <a:pt x="20860" y="17842"/>
                  <a:pt x="21305" y="17971"/>
                </a:cubicBezTo>
                <a:cubicBezTo>
                  <a:pt x="21591" y="18060"/>
                  <a:pt x="21591" y="18078"/>
                  <a:pt x="21448" y="18328"/>
                </a:cubicBezTo>
                <a:cubicBezTo>
                  <a:pt x="21376" y="18435"/>
                  <a:pt x="21305" y="18560"/>
                  <a:pt x="21234" y="18667"/>
                </a:cubicBezTo>
                <a:cubicBezTo>
                  <a:pt x="21170" y="18752"/>
                  <a:pt x="21138" y="18792"/>
                  <a:pt x="21084" y="18792"/>
                </a:cubicBezTo>
                <a:cubicBezTo>
                  <a:pt x="21048" y="18792"/>
                  <a:pt x="21002" y="18774"/>
                  <a:pt x="20930" y="18738"/>
                </a:cubicBezTo>
                <a:cubicBezTo>
                  <a:pt x="20466" y="18524"/>
                  <a:pt x="19985" y="18381"/>
                  <a:pt x="19485" y="18328"/>
                </a:cubicBezTo>
                <a:cubicBezTo>
                  <a:pt x="19307" y="18292"/>
                  <a:pt x="19128" y="18292"/>
                  <a:pt x="18914" y="18274"/>
                </a:cubicBezTo>
                <a:lnTo>
                  <a:pt x="18932" y="18274"/>
                </a:lnTo>
                <a:cubicBezTo>
                  <a:pt x="19093" y="18096"/>
                  <a:pt x="19271" y="17989"/>
                  <a:pt x="19432" y="17864"/>
                </a:cubicBezTo>
                <a:cubicBezTo>
                  <a:pt x="19467" y="17810"/>
                  <a:pt x="19539" y="17810"/>
                  <a:pt x="19592" y="17792"/>
                </a:cubicBezTo>
                <a:cubicBezTo>
                  <a:pt x="19708" y="17785"/>
                  <a:pt x="19822" y="17782"/>
                  <a:pt x="19937" y="17782"/>
                </a:cubicBezTo>
                <a:close/>
                <a:moveTo>
                  <a:pt x="2749" y="19163"/>
                </a:moveTo>
                <a:cubicBezTo>
                  <a:pt x="2780" y="19163"/>
                  <a:pt x="2769" y="19207"/>
                  <a:pt x="2784" y="19238"/>
                </a:cubicBezTo>
                <a:cubicBezTo>
                  <a:pt x="2767" y="19255"/>
                  <a:pt x="2784" y="19309"/>
                  <a:pt x="2731" y="19309"/>
                </a:cubicBezTo>
                <a:cubicBezTo>
                  <a:pt x="2695" y="19309"/>
                  <a:pt x="2660" y="19291"/>
                  <a:pt x="2660" y="19255"/>
                </a:cubicBezTo>
                <a:cubicBezTo>
                  <a:pt x="2660" y="19202"/>
                  <a:pt x="2695" y="19166"/>
                  <a:pt x="2731" y="19166"/>
                </a:cubicBezTo>
                <a:cubicBezTo>
                  <a:pt x="2738" y="19164"/>
                  <a:pt x="2744" y="19163"/>
                  <a:pt x="2749" y="19163"/>
                </a:cubicBezTo>
                <a:close/>
                <a:moveTo>
                  <a:pt x="18986" y="18501"/>
                </a:moveTo>
                <a:cubicBezTo>
                  <a:pt x="19560" y="18501"/>
                  <a:pt x="20118" y="18637"/>
                  <a:pt x="20663" y="18845"/>
                </a:cubicBezTo>
                <a:cubicBezTo>
                  <a:pt x="20752" y="18881"/>
                  <a:pt x="20823" y="18916"/>
                  <a:pt x="20948" y="18970"/>
                </a:cubicBezTo>
                <a:cubicBezTo>
                  <a:pt x="20788" y="19148"/>
                  <a:pt x="20627" y="19291"/>
                  <a:pt x="20449" y="19416"/>
                </a:cubicBezTo>
                <a:cubicBezTo>
                  <a:pt x="20429" y="19436"/>
                  <a:pt x="20409" y="19443"/>
                  <a:pt x="20390" y="19443"/>
                </a:cubicBezTo>
                <a:cubicBezTo>
                  <a:pt x="20358" y="19443"/>
                  <a:pt x="20328" y="19421"/>
                  <a:pt x="20306" y="19398"/>
                </a:cubicBezTo>
                <a:cubicBezTo>
                  <a:pt x="19842" y="19202"/>
                  <a:pt x="19360" y="19077"/>
                  <a:pt x="18861" y="19023"/>
                </a:cubicBezTo>
                <a:cubicBezTo>
                  <a:pt x="18647" y="19006"/>
                  <a:pt x="18415" y="19006"/>
                  <a:pt x="18129" y="18988"/>
                </a:cubicBezTo>
                <a:cubicBezTo>
                  <a:pt x="18290" y="18791"/>
                  <a:pt x="18432" y="18684"/>
                  <a:pt x="18575" y="18560"/>
                </a:cubicBezTo>
                <a:cubicBezTo>
                  <a:pt x="18629" y="18506"/>
                  <a:pt x="18718" y="18524"/>
                  <a:pt x="18789" y="18506"/>
                </a:cubicBezTo>
                <a:cubicBezTo>
                  <a:pt x="18855" y="18502"/>
                  <a:pt x="18921" y="18501"/>
                  <a:pt x="18986" y="18501"/>
                </a:cubicBezTo>
                <a:close/>
                <a:moveTo>
                  <a:pt x="3357" y="18792"/>
                </a:moveTo>
                <a:cubicBezTo>
                  <a:pt x="3402" y="18792"/>
                  <a:pt x="3427" y="18820"/>
                  <a:pt x="3427" y="18881"/>
                </a:cubicBezTo>
                <a:cubicBezTo>
                  <a:pt x="3445" y="19238"/>
                  <a:pt x="3534" y="19559"/>
                  <a:pt x="3587" y="19916"/>
                </a:cubicBezTo>
                <a:cubicBezTo>
                  <a:pt x="3427" y="19809"/>
                  <a:pt x="3266" y="19684"/>
                  <a:pt x="3106" y="19577"/>
                </a:cubicBezTo>
                <a:cubicBezTo>
                  <a:pt x="3034" y="19523"/>
                  <a:pt x="3016" y="19470"/>
                  <a:pt x="3016" y="19380"/>
                </a:cubicBezTo>
                <a:cubicBezTo>
                  <a:pt x="3016" y="19327"/>
                  <a:pt x="2999" y="19255"/>
                  <a:pt x="2999" y="19202"/>
                </a:cubicBezTo>
                <a:cubicBezTo>
                  <a:pt x="2981" y="18934"/>
                  <a:pt x="3034" y="18881"/>
                  <a:pt x="3284" y="18809"/>
                </a:cubicBezTo>
                <a:cubicBezTo>
                  <a:pt x="3312" y="18798"/>
                  <a:pt x="3337" y="18792"/>
                  <a:pt x="3357" y="18792"/>
                </a:cubicBezTo>
                <a:close/>
                <a:moveTo>
                  <a:pt x="18291" y="19218"/>
                </a:moveTo>
                <a:cubicBezTo>
                  <a:pt x="18897" y="19218"/>
                  <a:pt x="19500" y="19311"/>
                  <a:pt x="20074" y="19541"/>
                </a:cubicBezTo>
                <a:cubicBezTo>
                  <a:pt x="20110" y="19541"/>
                  <a:pt x="20127" y="19559"/>
                  <a:pt x="20181" y="19594"/>
                </a:cubicBezTo>
                <a:cubicBezTo>
                  <a:pt x="19913" y="19791"/>
                  <a:pt x="19628" y="19916"/>
                  <a:pt x="19342" y="20023"/>
                </a:cubicBezTo>
                <a:cubicBezTo>
                  <a:pt x="19326" y="20034"/>
                  <a:pt x="19309" y="20038"/>
                  <a:pt x="19293" y="20038"/>
                </a:cubicBezTo>
                <a:cubicBezTo>
                  <a:pt x="19256" y="20038"/>
                  <a:pt x="19219" y="20017"/>
                  <a:pt x="19182" y="20005"/>
                </a:cubicBezTo>
                <a:cubicBezTo>
                  <a:pt x="18677" y="19847"/>
                  <a:pt x="18172" y="19731"/>
                  <a:pt x="17642" y="19731"/>
                </a:cubicBezTo>
                <a:cubicBezTo>
                  <a:pt x="17573" y="19731"/>
                  <a:pt x="17503" y="19733"/>
                  <a:pt x="17433" y="19737"/>
                </a:cubicBezTo>
                <a:cubicBezTo>
                  <a:pt x="17415" y="19737"/>
                  <a:pt x="17415" y="19719"/>
                  <a:pt x="17380" y="19701"/>
                </a:cubicBezTo>
                <a:cubicBezTo>
                  <a:pt x="17594" y="19470"/>
                  <a:pt x="17754" y="19220"/>
                  <a:pt x="18129" y="19220"/>
                </a:cubicBezTo>
                <a:cubicBezTo>
                  <a:pt x="18183" y="19218"/>
                  <a:pt x="18237" y="19218"/>
                  <a:pt x="18291" y="19218"/>
                </a:cubicBezTo>
                <a:close/>
                <a:moveTo>
                  <a:pt x="20128" y="15397"/>
                </a:moveTo>
                <a:cubicBezTo>
                  <a:pt x="20606" y="15397"/>
                  <a:pt x="21037" y="15562"/>
                  <a:pt x="21394" y="15919"/>
                </a:cubicBezTo>
                <a:cubicBezTo>
                  <a:pt x="21466" y="15990"/>
                  <a:pt x="21448" y="16026"/>
                  <a:pt x="21376" y="16079"/>
                </a:cubicBezTo>
                <a:cubicBezTo>
                  <a:pt x="21252" y="16169"/>
                  <a:pt x="21144" y="16258"/>
                  <a:pt x="21020" y="16329"/>
                </a:cubicBezTo>
                <a:cubicBezTo>
                  <a:pt x="20056" y="17079"/>
                  <a:pt x="19075" y="17792"/>
                  <a:pt x="18165" y="18595"/>
                </a:cubicBezTo>
                <a:cubicBezTo>
                  <a:pt x="17594" y="19095"/>
                  <a:pt x="17059" y="19612"/>
                  <a:pt x="16505" y="20130"/>
                </a:cubicBezTo>
                <a:cubicBezTo>
                  <a:pt x="16488" y="20148"/>
                  <a:pt x="16470" y="20183"/>
                  <a:pt x="16398" y="20183"/>
                </a:cubicBezTo>
                <a:cubicBezTo>
                  <a:pt x="16416" y="19933"/>
                  <a:pt x="16470" y="19701"/>
                  <a:pt x="16523" y="19470"/>
                </a:cubicBezTo>
                <a:cubicBezTo>
                  <a:pt x="16702" y="18595"/>
                  <a:pt x="17023" y="17792"/>
                  <a:pt x="17522" y="17043"/>
                </a:cubicBezTo>
                <a:cubicBezTo>
                  <a:pt x="17861" y="16508"/>
                  <a:pt x="18290" y="16044"/>
                  <a:pt x="18878" y="15740"/>
                </a:cubicBezTo>
                <a:cubicBezTo>
                  <a:pt x="19217" y="15562"/>
                  <a:pt x="19592" y="15419"/>
                  <a:pt x="19985" y="15401"/>
                </a:cubicBezTo>
                <a:cubicBezTo>
                  <a:pt x="20033" y="15398"/>
                  <a:pt x="20081" y="15397"/>
                  <a:pt x="20128" y="15397"/>
                </a:cubicBezTo>
                <a:close/>
                <a:moveTo>
                  <a:pt x="17688" y="19959"/>
                </a:moveTo>
                <a:cubicBezTo>
                  <a:pt x="18089" y="19959"/>
                  <a:pt x="18484" y="20029"/>
                  <a:pt x="18878" y="20148"/>
                </a:cubicBezTo>
                <a:cubicBezTo>
                  <a:pt x="18896" y="20148"/>
                  <a:pt x="18896" y="20165"/>
                  <a:pt x="18914" y="20201"/>
                </a:cubicBezTo>
                <a:cubicBezTo>
                  <a:pt x="18165" y="20415"/>
                  <a:pt x="17398" y="20451"/>
                  <a:pt x="16612" y="20451"/>
                </a:cubicBezTo>
                <a:cubicBezTo>
                  <a:pt x="16666" y="20308"/>
                  <a:pt x="16809" y="20237"/>
                  <a:pt x="16898" y="20130"/>
                </a:cubicBezTo>
                <a:cubicBezTo>
                  <a:pt x="16987" y="20005"/>
                  <a:pt x="17112" y="20005"/>
                  <a:pt x="17255" y="19987"/>
                </a:cubicBezTo>
                <a:cubicBezTo>
                  <a:pt x="17400" y="19968"/>
                  <a:pt x="17544" y="19959"/>
                  <a:pt x="17688" y="19959"/>
                </a:cubicBezTo>
                <a:close/>
                <a:moveTo>
                  <a:pt x="3873" y="18738"/>
                </a:moveTo>
                <a:cubicBezTo>
                  <a:pt x="4176" y="18738"/>
                  <a:pt x="4194" y="18756"/>
                  <a:pt x="4212" y="19077"/>
                </a:cubicBezTo>
                <a:cubicBezTo>
                  <a:pt x="4265" y="19523"/>
                  <a:pt x="4301" y="19987"/>
                  <a:pt x="4462" y="20415"/>
                </a:cubicBezTo>
                <a:cubicBezTo>
                  <a:pt x="4479" y="20451"/>
                  <a:pt x="4515" y="20487"/>
                  <a:pt x="4497" y="20558"/>
                </a:cubicBezTo>
                <a:lnTo>
                  <a:pt x="4479" y="20540"/>
                </a:lnTo>
                <a:cubicBezTo>
                  <a:pt x="4158" y="20379"/>
                  <a:pt x="3891" y="20165"/>
                  <a:pt x="3819" y="19773"/>
                </a:cubicBezTo>
                <a:cubicBezTo>
                  <a:pt x="3748" y="19470"/>
                  <a:pt x="3677" y="19184"/>
                  <a:pt x="3623" y="18881"/>
                </a:cubicBezTo>
                <a:cubicBezTo>
                  <a:pt x="3623" y="18791"/>
                  <a:pt x="3641" y="18756"/>
                  <a:pt x="3730" y="18756"/>
                </a:cubicBezTo>
                <a:cubicBezTo>
                  <a:pt x="3766" y="18756"/>
                  <a:pt x="3819" y="18738"/>
                  <a:pt x="3873" y="18738"/>
                </a:cubicBezTo>
                <a:close/>
                <a:moveTo>
                  <a:pt x="4408" y="18845"/>
                </a:moveTo>
                <a:cubicBezTo>
                  <a:pt x="4783" y="18916"/>
                  <a:pt x="5086" y="19095"/>
                  <a:pt x="5372" y="19291"/>
                </a:cubicBezTo>
                <a:cubicBezTo>
                  <a:pt x="5461" y="19345"/>
                  <a:pt x="5443" y="19434"/>
                  <a:pt x="5443" y="19505"/>
                </a:cubicBezTo>
                <a:cubicBezTo>
                  <a:pt x="5443" y="19844"/>
                  <a:pt x="5461" y="20183"/>
                  <a:pt x="5496" y="20522"/>
                </a:cubicBezTo>
                <a:cubicBezTo>
                  <a:pt x="5532" y="20808"/>
                  <a:pt x="5604" y="21075"/>
                  <a:pt x="5657" y="21361"/>
                </a:cubicBezTo>
                <a:cubicBezTo>
                  <a:pt x="5644" y="21364"/>
                  <a:pt x="5632" y="21366"/>
                  <a:pt x="5621" y="21366"/>
                </a:cubicBezTo>
                <a:cubicBezTo>
                  <a:pt x="5573" y="21366"/>
                  <a:pt x="5543" y="21336"/>
                  <a:pt x="5514" y="21307"/>
                </a:cubicBezTo>
                <a:cubicBezTo>
                  <a:pt x="5336" y="21182"/>
                  <a:pt x="5157" y="21040"/>
                  <a:pt x="4961" y="20915"/>
                </a:cubicBezTo>
                <a:cubicBezTo>
                  <a:pt x="4908" y="20861"/>
                  <a:pt x="4854" y="20826"/>
                  <a:pt x="4836" y="20754"/>
                </a:cubicBezTo>
                <a:cubicBezTo>
                  <a:pt x="4551" y="20148"/>
                  <a:pt x="4426" y="19523"/>
                  <a:pt x="4408" y="18845"/>
                </a:cubicBezTo>
                <a:close/>
                <a:moveTo>
                  <a:pt x="5693" y="19523"/>
                </a:moveTo>
                <a:cubicBezTo>
                  <a:pt x="5889" y="19666"/>
                  <a:pt x="6085" y="19862"/>
                  <a:pt x="6264" y="20040"/>
                </a:cubicBezTo>
                <a:cubicBezTo>
                  <a:pt x="6299" y="20094"/>
                  <a:pt x="6282" y="20148"/>
                  <a:pt x="6282" y="20201"/>
                </a:cubicBezTo>
                <a:cubicBezTo>
                  <a:pt x="6299" y="20701"/>
                  <a:pt x="6317" y="21200"/>
                  <a:pt x="6460" y="21682"/>
                </a:cubicBezTo>
                <a:cubicBezTo>
                  <a:pt x="6496" y="21807"/>
                  <a:pt x="6531" y="21914"/>
                  <a:pt x="6585" y="22075"/>
                </a:cubicBezTo>
                <a:cubicBezTo>
                  <a:pt x="6353" y="21950"/>
                  <a:pt x="6175" y="21789"/>
                  <a:pt x="5978" y="21646"/>
                </a:cubicBezTo>
                <a:cubicBezTo>
                  <a:pt x="5943" y="21611"/>
                  <a:pt x="5925" y="21575"/>
                  <a:pt x="5907" y="21521"/>
                </a:cubicBezTo>
                <a:cubicBezTo>
                  <a:pt x="5711" y="20897"/>
                  <a:pt x="5639" y="20255"/>
                  <a:pt x="5639" y="19612"/>
                </a:cubicBezTo>
                <a:cubicBezTo>
                  <a:pt x="5639" y="19577"/>
                  <a:pt x="5639" y="19541"/>
                  <a:pt x="5693" y="19523"/>
                </a:cubicBezTo>
                <a:close/>
                <a:moveTo>
                  <a:pt x="6517" y="20359"/>
                </a:moveTo>
                <a:cubicBezTo>
                  <a:pt x="6571" y="20359"/>
                  <a:pt x="6589" y="20419"/>
                  <a:pt x="6621" y="20451"/>
                </a:cubicBezTo>
                <a:cubicBezTo>
                  <a:pt x="6799" y="20701"/>
                  <a:pt x="6995" y="20968"/>
                  <a:pt x="7174" y="21218"/>
                </a:cubicBezTo>
                <a:cubicBezTo>
                  <a:pt x="7209" y="21272"/>
                  <a:pt x="7245" y="21325"/>
                  <a:pt x="7263" y="21397"/>
                </a:cubicBezTo>
                <a:cubicBezTo>
                  <a:pt x="7281" y="21822"/>
                  <a:pt x="7334" y="22247"/>
                  <a:pt x="7422" y="22690"/>
                </a:cubicBezTo>
                <a:lnTo>
                  <a:pt x="7422" y="22690"/>
                </a:lnTo>
                <a:cubicBezTo>
                  <a:pt x="7237" y="22603"/>
                  <a:pt x="7115" y="22500"/>
                  <a:pt x="6977" y="22414"/>
                </a:cubicBezTo>
                <a:cubicBezTo>
                  <a:pt x="6942" y="22378"/>
                  <a:pt x="6906" y="22324"/>
                  <a:pt x="6888" y="22271"/>
                </a:cubicBezTo>
                <a:cubicBezTo>
                  <a:pt x="6674" y="21843"/>
                  <a:pt x="6478" y="20897"/>
                  <a:pt x="6496" y="20362"/>
                </a:cubicBezTo>
                <a:cubicBezTo>
                  <a:pt x="6503" y="20360"/>
                  <a:pt x="6510" y="20359"/>
                  <a:pt x="6517" y="20359"/>
                </a:cubicBezTo>
                <a:close/>
                <a:moveTo>
                  <a:pt x="7531" y="21807"/>
                </a:moveTo>
                <a:cubicBezTo>
                  <a:pt x="7798" y="22235"/>
                  <a:pt x="8030" y="22681"/>
                  <a:pt x="8102" y="23199"/>
                </a:cubicBezTo>
                <a:lnTo>
                  <a:pt x="7816" y="23002"/>
                </a:lnTo>
                <a:cubicBezTo>
                  <a:pt x="7745" y="22967"/>
                  <a:pt x="7709" y="22895"/>
                  <a:pt x="7691" y="22824"/>
                </a:cubicBezTo>
                <a:cubicBezTo>
                  <a:pt x="7584" y="22521"/>
                  <a:pt x="7531" y="22199"/>
                  <a:pt x="7495" y="21878"/>
                </a:cubicBezTo>
                <a:cubicBezTo>
                  <a:pt x="7495" y="21843"/>
                  <a:pt x="7477" y="21825"/>
                  <a:pt x="7531" y="21807"/>
                </a:cubicBezTo>
                <a:close/>
                <a:moveTo>
                  <a:pt x="2517" y="19470"/>
                </a:moveTo>
                <a:cubicBezTo>
                  <a:pt x="4426" y="20736"/>
                  <a:pt x="6210" y="22128"/>
                  <a:pt x="8066" y="23520"/>
                </a:cubicBezTo>
                <a:cubicBezTo>
                  <a:pt x="7983" y="23532"/>
                  <a:pt x="7905" y="23536"/>
                  <a:pt x="7831" y="23536"/>
                </a:cubicBezTo>
                <a:cubicBezTo>
                  <a:pt x="7683" y="23536"/>
                  <a:pt x="7548" y="23520"/>
                  <a:pt x="7406" y="23520"/>
                </a:cubicBezTo>
                <a:cubicBezTo>
                  <a:pt x="7245" y="23502"/>
                  <a:pt x="7084" y="23466"/>
                  <a:pt x="6906" y="23448"/>
                </a:cubicBezTo>
                <a:cubicBezTo>
                  <a:pt x="6442" y="23395"/>
                  <a:pt x="5978" y="23377"/>
                  <a:pt x="5514" y="23288"/>
                </a:cubicBezTo>
                <a:cubicBezTo>
                  <a:pt x="4997" y="23181"/>
                  <a:pt x="4497" y="23002"/>
                  <a:pt x="4033" y="22735"/>
                </a:cubicBezTo>
                <a:cubicBezTo>
                  <a:pt x="3587" y="22467"/>
                  <a:pt x="3230" y="22075"/>
                  <a:pt x="2927" y="21646"/>
                </a:cubicBezTo>
                <a:cubicBezTo>
                  <a:pt x="2660" y="21289"/>
                  <a:pt x="2463" y="20897"/>
                  <a:pt x="2374" y="20469"/>
                </a:cubicBezTo>
                <a:cubicBezTo>
                  <a:pt x="2303" y="20112"/>
                  <a:pt x="2285" y="19773"/>
                  <a:pt x="2517" y="19470"/>
                </a:cubicBezTo>
                <a:close/>
                <a:moveTo>
                  <a:pt x="18116" y="21648"/>
                </a:moveTo>
                <a:cubicBezTo>
                  <a:pt x="18651" y="21648"/>
                  <a:pt x="19166" y="21761"/>
                  <a:pt x="19681" y="21967"/>
                </a:cubicBezTo>
                <a:cubicBezTo>
                  <a:pt x="20288" y="22199"/>
                  <a:pt x="20841" y="22521"/>
                  <a:pt x="21234" y="23074"/>
                </a:cubicBezTo>
                <a:cubicBezTo>
                  <a:pt x="21359" y="23252"/>
                  <a:pt x="21430" y="23413"/>
                  <a:pt x="21448" y="23645"/>
                </a:cubicBezTo>
                <a:cubicBezTo>
                  <a:pt x="21323" y="23627"/>
                  <a:pt x="21252" y="23573"/>
                  <a:pt x="21180" y="23520"/>
                </a:cubicBezTo>
                <a:cubicBezTo>
                  <a:pt x="20431" y="23038"/>
                  <a:pt x="19592" y="22806"/>
                  <a:pt x="18700" y="22663"/>
                </a:cubicBezTo>
                <a:cubicBezTo>
                  <a:pt x="18197" y="22586"/>
                  <a:pt x="17693" y="22556"/>
                  <a:pt x="17190" y="22556"/>
                </a:cubicBezTo>
                <a:cubicBezTo>
                  <a:pt x="16765" y="22556"/>
                  <a:pt x="16341" y="22577"/>
                  <a:pt x="15917" y="22610"/>
                </a:cubicBezTo>
                <a:cubicBezTo>
                  <a:pt x="15685" y="22628"/>
                  <a:pt x="15453" y="22628"/>
                  <a:pt x="15239" y="22645"/>
                </a:cubicBezTo>
                <a:cubicBezTo>
                  <a:pt x="15203" y="22556"/>
                  <a:pt x="15274" y="22556"/>
                  <a:pt x="15310" y="22521"/>
                </a:cubicBezTo>
                <a:cubicBezTo>
                  <a:pt x="15970" y="22110"/>
                  <a:pt x="16702" y="21843"/>
                  <a:pt x="17487" y="21700"/>
                </a:cubicBezTo>
                <a:cubicBezTo>
                  <a:pt x="17700" y="21665"/>
                  <a:pt x="17909" y="21648"/>
                  <a:pt x="18116" y="21648"/>
                </a:cubicBezTo>
                <a:close/>
                <a:moveTo>
                  <a:pt x="16041" y="22860"/>
                </a:moveTo>
                <a:cubicBezTo>
                  <a:pt x="16077" y="22860"/>
                  <a:pt x="16113" y="22895"/>
                  <a:pt x="16131" y="22931"/>
                </a:cubicBezTo>
                <a:cubicBezTo>
                  <a:pt x="16416" y="23306"/>
                  <a:pt x="16612" y="23734"/>
                  <a:pt x="16702" y="24198"/>
                </a:cubicBezTo>
                <a:cubicBezTo>
                  <a:pt x="16184" y="23841"/>
                  <a:pt x="15738" y="23395"/>
                  <a:pt x="15239" y="22949"/>
                </a:cubicBezTo>
                <a:cubicBezTo>
                  <a:pt x="15524" y="22860"/>
                  <a:pt x="15792" y="22895"/>
                  <a:pt x="16041" y="22860"/>
                </a:cubicBezTo>
                <a:close/>
                <a:moveTo>
                  <a:pt x="19806" y="23199"/>
                </a:moveTo>
                <a:cubicBezTo>
                  <a:pt x="20020" y="23216"/>
                  <a:pt x="20199" y="23324"/>
                  <a:pt x="20395" y="23395"/>
                </a:cubicBezTo>
                <a:cubicBezTo>
                  <a:pt x="20734" y="23538"/>
                  <a:pt x="21037" y="23734"/>
                  <a:pt x="21341" y="23912"/>
                </a:cubicBezTo>
                <a:cubicBezTo>
                  <a:pt x="21412" y="23948"/>
                  <a:pt x="21466" y="23984"/>
                  <a:pt x="21430" y="24073"/>
                </a:cubicBezTo>
                <a:cubicBezTo>
                  <a:pt x="21341" y="24448"/>
                  <a:pt x="21144" y="24751"/>
                  <a:pt x="20823" y="24965"/>
                </a:cubicBezTo>
                <a:cubicBezTo>
                  <a:pt x="20413" y="23930"/>
                  <a:pt x="20538" y="24162"/>
                  <a:pt x="19806" y="23199"/>
                </a:cubicBezTo>
                <a:close/>
                <a:moveTo>
                  <a:pt x="16594" y="22835"/>
                </a:moveTo>
                <a:cubicBezTo>
                  <a:pt x="16752" y="22835"/>
                  <a:pt x="16865" y="22931"/>
                  <a:pt x="16969" y="23074"/>
                </a:cubicBezTo>
                <a:cubicBezTo>
                  <a:pt x="17362" y="23627"/>
                  <a:pt x="17701" y="24216"/>
                  <a:pt x="17861" y="24894"/>
                </a:cubicBezTo>
                <a:cubicBezTo>
                  <a:pt x="17879" y="24911"/>
                  <a:pt x="17861" y="24929"/>
                  <a:pt x="17861" y="24983"/>
                </a:cubicBezTo>
                <a:cubicBezTo>
                  <a:pt x="17558" y="24822"/>
                  <a:pt x="17273" y="24644"/>
                  <a:pt x="17005" y="24448"/>
                </a:cubicBezTo>
                <a:cubicBezTo>
                  <a:pt x="16969" y="24430"/>
                  <a:pt x="16951" y="24394"/>
                  <a:pt x="16951" y="24376"/>
                </a:cubicBezTo>
                <a:cubicBezTo>
                  <a:pt x="17005" y="23948"/>
                  <a:pt x="16791" y="23609"/>
                  <a:pt x="16612" y="23252"/>
                </a:cubicBezTo>
                <a:cubicBezTo>
                  <a:pt x="16561" y="23131"/>
                  <a:pt x="16492" y="23011"/>
                  <a:pt x="16407" y="22874"/>
                </a:cubicBezTo>
                <a:lnTo>
                  <a:pt x="16407" y="22874"/>
                </a:lnTo>
                <a:cubicBezTo>
                  <a:pt x="16476" y="22847"/>
                  <a:pt x="16538" y="22835"/>
                  <a:pt x="16594" y="22835"/>
                </a:cubicBezTo>
                <a:close/>
                <a:moveTo>
                  <a:pt x="18825" y="22949"/>
                </a:moveTo>
                <a:lnTo>
                  <a:pt x="18825" y="22949"/>
                </a:lnTo>
                <a:cubicBezTo>
                  <a:pt x="19075" y="22984"/>
                  <a:pt x="19307" y="23020"/>
                  <a:pt x="19485" y="23216"/>
                </a:cubicBezTo>
                <a:cubicBezTo>
                  <a:pt x="19860" y="23645"/>
                  <a:pt x="20217" y="24073"/>
                  <a:pt x="20449" y="24590"/>
                </a:cubicBezTo>
                <a:cubicBezTo>
                  <a:pt x="20502" y="24733"/>
                  <a:pt x="20538" y="24858"/>
                  <a:pt x="20574" y="25001"/>
                </a:cubicBezTo>
                <a:cubicBezTo>
                  <a:pt x="20591" y="25090"/>
                  <a:pt x="20574" y="25143"/>
                  <a:pt x="20502" y="25161"/>
                </a:cubicBezTo>
                <a:cubicBezTo>
                  <a:pt x="20449" y="25197"/>
                  <a:pt x="20395" y="25215"/>
                  <a:pt x="20342" y="25233"/>
                </a:cubicBezTo>
                <a:cubicBezTo>
                  <a:pt x="20208" y="25273"/>
                  <a:pt x="20124" y="25300"/>
                  <a:pt x="20067" y="25300"/>
                </a:cubicBezTo>
                <a:cubicBezTo>
                  <a:pt x="19972" y="25300"/>
                  <a:pt x="19951" y="25224"/>
                  <a:pt x="19896" y="25001"/>
                </a:cubicBezTo>
                <a:cubicBezTo>
                  <a:pt x="19717" y="24323"/>
                  <a:pt x="19378" y="23716"/>
                  <a:pt x="18968" y="23163"/>
                </a:cubicBezTo>
                <a:cubicBezTo>
                  <a:pt x="18914" y="23109"/>
                  <a:pt x="18843" y="23056"/>
                  <a:pt x="18825" y="22949"/>
                </a:cubicBezTo>
                <a:close/>
                <a:moveTo>
                  <a:pt x="17339" y="22807"/>
                </a:moveTo>
                <a:cubicBezTo>
                  <a:pt x="17472" y="22807"/>
                  <a:pt x="17573" y="22863"/>
                  <a:pt x="17683" y="22984"/>
                </a:cubicBezTo>
                <a:cubicBezTo>
                  <a:pt x="18165" y="23591"/>
                  <a:pt x="18522" y="24269"/>
                  <a:pt x="18754" y="25019"/>
                </a:cubicBezTo>
                <a:cubicBezTo>
                  <a:pt x="18771" y="25108"/>
                  <a:pt x="18807" y="25197"/>
                  <a:pt x="18771" y="25304"/>
                </a:cubicBezTo>
                <a:cubicBezTo>
                  <a:pt x="18647" y="25286"/>
                  <a:pt x="18539" y="25251"/>
                  <a:pt x="18450" y="25215"/>
                </a:cubicBezTo>
                <a:cubicBezTo>
                  <a:pt x="18343" y="25179"/>
                  <a:pt x="18272" y="25143"/>
                  <a:pt x="18183" y="25108"/>
                </a:cubicBezTo>
                <a:cubicBezTo>
                  <a:pt x="18040" y="25054"/>
                  <a:pt x="18129" y="24947"/>
                  <a:pt x="18111" y="24858"/>
                </a:cubicBezTo>
                <a:cubicBezTo>
                  <a:pt x="17915" y="24180"/>
                  <a:pt x="17612" y="23555"/>
                  <a:pt x="17201" y="22984"/>
                </a:cubicBezTo>
                <a:cubicBezTo>
                  <a:pt x="17183" y="22949"/>
                  <a:pt x="17130" y="22913"/>
                  <a:pt x="17130" y="22842"/>
                </a:cubicBezTo>
                <a:cubicBezTo>
                  <a:pt x="17209" y="22819"/>
                  <a:pt x="17277" y="22807"/>
                  <a:pt x="17339" y="22807"/>
                </a:cubicBezTo>
                <a:close/>
                <a:moveTo>
                  <a:pt x="18038" y="22855"/>
                </a:moveTo>
                <a:cubicBezTo>
                  <a:pt x="18261" y="22855"/>
                  <a:pt x="18451" y="22902"/>
                  <a:pt x="18629" y="23109"/>
                </a:cubicBezTo>
                <a:cubicBezTo>
                  <a:pt x="19093" y="23680"/>
                  <a:pt x="19449" y="24323"/>
                  <a:pt x="19664" y="25036"/>
                </a:cubicBezTo>
                <a:cubicBezTo>
                  <a:pt x="19753" y="25358"/>
                  <a:pt x="19735" y="25358"/>
                  <a:pt x="19414" y="25375"/>
                </a:cubicBezTo>
                <a:cubicBezTo>
                  <a:pt x="19360" y="25375"/>
                  <a:pt x="19307" y="25375"/>
                  <a:pt x="19253" y="25358"/>
                </a:cubicBezTo>
                <a:cubicBezTo>
                  <a:pt x="19039" y="25340"/>
                  <a:pt x="19039" y="25340"/>
                  <a:pt x="19003" y="25126"/>
                </a:cubicBezTo>
                <a:cubicBezTo>
                  <a:pt x="18932" y="24769"/>
                  <a:pt x="18789" y="24430"/>
                  <a:pt x="18629" y="24091"/>
                </a:cubicBezTo>
                <a:cubicBezTo>
                  <a:pt x="18468" y="23734"/>
                  <a:pt x="18254" y="23395"/>
                  <a:pt x="18022" y="23074"/>
                </a:cubicBezTo>
                <a:cubicBezTo>
                  <a:pt x="17969" y="23002"/>
                  <a:pt x="17897" y="22949"/>
                  <a:pt x="17897" y="22860"/>
                </a:cubicBezTo>
                <a:cubicBezTo>
                  <a:pt x="17946" y="22857"/>
                  <a:pt x="17993" y="22855"/>
                  <a:pt x="18038" y="22855"/>
                </a:cubicBezTo>
                <a:close/>
                <a:moveTo>
                  <a:pt x="4843" y="24655"/>
                </a:moveTo>
                <a:cubicBezTo>
                  <a:pt x="5406" y="24655"/>
                  <a:pt x="5969" y="24700"/>
                  <a:pt x="6531" y="24876"/>
                </a:cubicBezTo>
                <a:cubicBezTo>
                  <a:pt x="6745" y="24947"/>
                  <a:pt x="6977" y="25019"/>
                  <a:pt x="7192" y="25143"/>
                </a:cubicBezTo>
                <a:cubicBezTo>
                  <a:pt x="7227" y="25161"/>
                  <a:pt x="7281" y="25161"/>
                  <a:pt x="7281" y="25251"/>
                </a:cubicBezTo>
                <a:cubicBezTo>
                  <a:pt x="6977" y="25322"/>
                  <a:pt x="6674" y="25393"/>
                  <a:pt x="6371" y="25447"/>
                </a:cubicBezTo>
                <a:cubicBezTo>
                  <a:pt x="5479" y="25625"/>
                  <a:pt x="4604" y="25839"/>
                  <a:pt x="3730" y="26053"/>
                </a:cubicBezTo>
                <a:cubicBezTo>
                  <a:pt x="3106" y="26214"/>
                  <a:pt x="2499" y="26375"/>
                  <a:pt x="1910" y="26589"/>
                </a:cubicBezTo>
                <a:cubicBezTo>
                  <a:pt x="1482" y="26749"/>
                  <a:pt x="1089" y="26946"/>
                  <a:pt x="697" y="27160"/>
                </a:cubicBezTo>
                <a:cubicBezTo>
                  <a:pt x="625" y="27195"/>
                  <a:pt x="536" y="27249"/>
                  <a:pt x="429" y="27267"/>
                </a:cubicBezTo>
                <a:cubicBezTo>
                  <a:pt x="322" y="26571"/>
                  <a:pt x="572" y="26053"/>
                  <a:pt x="1072" y="25643"/>
                </a:cubicBezTo>
                <a:cubicBezTo>
                  <a:pt x="1535" y="25268"/>
                  <a:pt x="2089" y="25090"/>
                  <a:pt x="2642" y="24929"/>
                </a:cubicBezTo>
                <a:cubicBezTo>
                  <a:pt x="3070" y="24787"/>
                  <a:pt x="3516" y="24697"/>
                  <a:pt x="3962" y="24680"/>
                </a:cubicBezTo>
                <a:cubicBezTo>
                  <a:pt x="4256" y="24667"/>
                  <a:pt x="4550" y="24655"/>
                  <a:pt x="4843" y="24655"/>
                </a:cubicBezTo>
                <a:close/>
                <a:moveTo>
                  <a:pt x="7227" y="25607"/>
                </a:moveTo>
                <a:cubicBezTo>
                  <a:pt x="6710" y="26589"/>
                  <a:pt x="6121" y="27445"/>
                  <a:pt x="5300" y="28195"/>
                </a:cubicBezTo>
                <a:cubicBezTo>
                  <a:pt x="5300" y="28141"/>
                  <a:pt x="5300" y="28105"/>
                  <a:pt x="5300" y="28087"/>
                </a:cubicBezTo>
                <a:cubicBezTo>
                  <a:pt x="5514" y="27392"/>
                  <a:pt x="5728" y="26678"/>
                  <a:pt x="6067" y="26018"/>
                </a:cubicBezTo>
                <a:cubicBezTo>
                  <a:pt x="6157" y="25857"/>
                  <a:pt x="6264" y="25750"/>
                  <a:pt x="6460" y="25732"/>
                </a:cubicBezTo>
                <a:cubicBezTo>
                  <a:pt x="6710" y="25714"/>
                  <a:pt x="6960" y="25625"/>
                  <a:pt x="7227" y="25607"/>
                </a:cubicBezTo>
                <a:close/>
                <a:moveTo>
                  <a:pt x="1535" y="27106"/>
                </a:moveTo>
                <a:lnTo>
                  <a:pt x="1535" y="27106"/>
                </a:lnTo>
                <a:cubicBezTo>
                  <a:pt x="1321" y="27499"/>
                  <a:pt x="1232" y="27909"/>
                  <a:pt x="1018" y="28319"/>
                </a:cubicBezTo>
                <a:cubicBezTo>
                  <a:pt x="822" y="28141"/>
                  <a:pt x="679" y="27945"/>
                  <a:pt x="572" y="27713"/>
                </a:cubicBezTo>
                <a:cubicBezTo>
                  <a:pt x="554" y="27659"/>
                  <a:pt x="536" y="27624"/>
                  <a:pt x="590" y="27588"/>
                </a:cubicBezTo>
                <a:cubicBezTo>
                  <a:pt x="893" y="27409"/>
                  <a:pt x="1214" y="27231"/>
                  <a:pt x="1535" y="27106"/>
                </a:cubicBezTo>
                <a:close/>
                <a:moveTo>
                  <a:pt x="5889" y="25875"/>
                </a:moveTo>
                <a:cubicBezTo>
                  <a:pt x="5853" y="26053"/>
                  <a:pt x="5746" y="26214"/>
                  <a:pt x="5675" y="26357"/>
                </a:cubicBezTo>
                <a:cubicBezTo>
                  <a:pt x="5443" y="26856"/>
                  <a:pt x="5300" y="27356"/>
                  <a:pt x="5140" y="27873"/>
                </a:cubicBezTo>
                <a:cubicBezTo>
                  <a:pt x="5104" y="27945"/>
                  <a:pt x="5086" y="28034"/>
                  <a:pt x="5068" y="28105"/>
                </a:cubicBezTo>
                <a:cubicBezTo>
                  <a:pt x="4979" y="28391"/>
                  <a:pt x="4801" y="28605"/>
                  <a:pt x="4515" y="28730"/>
                </a:cubicBezTo>
                <a:cubicBezTo>
                  <a:pt x="4444" y="28765"/>
                  <a:pt x="4355" y="28801"/>
                  <a:pt x="4283" y="28819"/>
                </a:cubicBezTo>
                <a:cubicBezTo>
                  <a:pt x="4212" y="28765"/>
                  <a:pt x="4248" y="28712"/>
                  <a:pt x="4265" y="28658"/>
                </a:cubicBezTo>
                <a:cubicBezTo>
                  <a:pt x="4515" y="27802"/>
                  <a:pt x="4836" y="26981"/>
                  <a:pt x="5282" y="26196"/>
                </a:cubicBezTo>
                <a:cubicBezTo>
                  <a:pt x="5425" y="25946"/>
                  <a:pt x="5604" y="25875"/>
                  <a:pt x="5889" y="25875"/>
                </a:cubicBezTo>
                <a:close/>
                <a:moveTo>
                  <a:pt x="3088" y="26535"/>
                </a:moveTo>
                <a:lnTo>
                  <a:pt x="3088" y="26535"/>
                </a:lnTo>
                <a:cubicBezTo>
                  <a:pt x="2570" y="27267"/>
                  <a:pt x="2160" y="28016"/>
                  <a:pt x="1857" y="28855"/>
                </a:cubicBezTo>
                <a:cubicBezTo>
                  <a:pt x="1642" y="28783"/>
                  <a:pt x="1464" y="28694"/>
                  <a:pt x="1303" y="28587"/>
                </a:cubicBezTo>
                <a:cubicBezTo>
                  <a:pt x="1232" y="28534"/>
                  <a:pt x="1214" y="28462"/>
                  <a:pt x="1232" y="28373"/>
                </a:cubicBezTo>
                <a:cubicBezTo>
                  <a:pt x="1411" y="27891"/>
                  <a:pt x="1660" y="27445"/>
                  <a:pt x="1910" y="26999"/>
                </a:cubicBezTo>
                <a:cubicBezTo>
                  <a:pt x="1928" y="26928"/>
                  <a:pt x="1981" y="26892"/>
                  <a:pt x="2053" y="26874"/>
                </a:cubicBezTo>
                <a:cubicBezTo>
                  <a:pt x="2392" y="26749"/>
                  <a:pt x="2749" y="26642"/>
                  <a:pt x="3088" y="26535"/>
                </a:cubicBezTo>
                <a:close/>
                <a:moveTo>
                  <a:pt x="4220" y="26248"/>
                </a:moveTo>
                <a:cubicBezTo>
                  <a:pt x="4246" y="26248"/>
                  <a:pt x="4273" y="26253"/>
                  <a:pt x="4301" y="26268"/>
                </a:cubicBezTo>
                <a:cubicBezTo>
                  <a:pt x="4051" y="26589"/>
                  <a:pt x="3819" y="26928"/>
                  <a:pt x="3623" y="27285"/>
                </a:cubicBezTo>
                <a:cubicBezTo>
                  <a:pt x="3338" y="27802"/>
                  <a:pt x="3106" y="28337"/>
                  <a:pt x="2963" y="28890"/>
                </a:cubicBezTo>
                <a:cubicBezTo>
                  <a:pt x="2919" y="29035"/>
                  <a:pt x="2911" y="29074"/>
                  <a:pt x="2814" y="29074"/>
                </a:cubicBezTo>
                <a:cubicBezTo>
                  <a:pt x="2792" y="29074"/>
                  <a:pt x="2764" y="29072"/>
                  <a:pt x="2731" y="29069"/>
                </a:cubicBezTo>
                <a:cubicBezTo>
                  <a:pt x="2517" y="29051"/>
                  <a:pt x="2285" y="28997"/>
                  <a:pt x="2053" y="28908"/>
                </a:cubicBezTo>
                <a:cubicBezTo>
                  <a:pt x="2338" y="28123"/>
                  <a:pt x="2731" y="27427"/>
                  <a:pt x="3230" y="26785"/>
                </a:cubicBezTo>
                <a:cubicBezTo>
                  <a:pt x="3427" y="26499"/>
                  <a:pt x="3677" y="26339"/>
                  <a:pt x="4016" y="26303"/>
                </a:cubicBezTo>
                <a:cubicBezTo>
                  <a:pt x="4081" y="26290"/>
                  <a:pt x="4147" y="26248"/>
                  <a:pt x="4220" y="26248"/>
                </a:cubicBezTo>
                <a:close/>
                <a:moveTo>
                  <a:pt x="5104" y="26036"/>
                </a:moveTo>
                <a:cubicBezTo>
                  <a:pt x="4979" y="26303"/>
                  <a:pt x="4836" y="26571"/>
                  <a:pt x="4711" y="26821"/>
                </a:cubicBezTo>
                <a:cubicBezTo>
                  <a:pt x="4426" y="27445"/>
                  <a:pt x="4158" y="28070"/>
                  <a:pt x="4033" y="28730"/>
                </a:cubicBezTo>
                <a:cubicBezTo>
                  <a:pt x="3998" y="28873"/>
                  <a:pt x="3926" y="28944"/>
                  <a:pt x="3801" y="28962"/>
                </a:cubicBezTo>
                <a:cubicBezTo>
                  <a:pt x="3623" y="28997"/>
                  <a:pt x="3462" y="29033"/>
                  <a:pt x="3302" y="29069"/>
                </a:cubicBezTo>
                <a:cubicBezTo>
                  <a:pt x="3272" y="29077"/>
                  <a:pt x="3246" y="29082"/>
                  <a:pt x="3226" y="29082"/>
                </a:cubicBezTo>
                <a:cubicBezTo>
                  <a:pt x="3164" y="29082"/>
                  <a:pt x="3150" y="29039"/>
                  <a:pt x="3177" y="28944"/>
                </a:cubicBezTo>
                <a:cubicBezTo>
                  <a:pt x="3230" y="28730"/>
                  <a:pt x="3302" y="28516"/>
                  <a:pt x="3373" y="28319"/>
                </a:cubicBezTo>
                <a:cubicBezTo>
                  <a:pt x="3641" y="27659"/>
                  <a:pt x="3962" y="26999"/>
                  <a:pt x="4444" y="26446"/>
                </a:cubicBezTo>
                <a:cubicBezTo>
                  <a:pt x="4604" y="26250"/>
                  <a:pt x="4765" y="26036"/>
                  <a:pt x="5104" y="26036"/>
                </a:cubicBezTo>
                <a:close/>
                <a:moveTo>
                  <a:pt x="17750" y="28208"/>
                </a:moveTo>
                <a:cubicBezTo>
                  <a:pt x="17897" y="28208"/>
                  <a:pt x="18040" y="28221"/>
                  <a:pt x="18183" y="28248"/>
                </a:cubicBezTo>
                <a:cubicBezTo>
                  <a:pt x="18290" y="28266"/>
                  <a:pt x="18308" y="28319"/>
                  <a:pt x="18290" y="28444"/>
                </a:cubicBezTo>
                <a:cubicBezTo>
                  <a:pt x="18254" y="28605"/>
                  <a:pt x="18183" y="28748"/>
                  <a:pt x="18111" y="28890"/>
                </a:cubicBezTo>
                <a:cubicBezTo>
                  <a:pt x="18022" y="29087"/>
                  <a:pt x="17933" y="29283"/>
                  <a:pt x="17808" y="29533"/>
                </a:cubicBezTo>
                <a:cubicBezTo>
                  <a:pt x="17683" y="29051"/>
                  <a:pt x="17522" y="28641"/>
                  <a:pt x="17290" y="28248"/>
                </a:cubicBezTo>
                <a:cubicBezTo>
                  <a:pt x="17451" y="28221"/>
                  <a:pt x="17603" y="28208"/>
                  <a:pt x="17750" y="28208"/>
                </a:cubicBezTo>
                <a:close/>
                <a:moveTo>
                  <a:pt x="17013" y="28305"/>
                </a:moveTo>
                <a:cubicBezTo>
                  <a:pt x="17060" y="28305"/>
                  <a:pt x="17086" y="28339"/>
                  <a:pt x="17112" y="28391"/>
                </a:cubicBezTo>
                <a:cubicBezTo>
                  <a:pt x="17344" y="28765"/>
                  <a:pt x="17487" y="29176"/>
                  <a:pt x="17594" y="29604"/>
                </a:cubicBezTo>
                <a:cubicBezTo>
                  <a:pt x="17683" y="29943"/>
                  <a:pt x="17522" y="30229"/>
                  <a:pt x="17380" y="30568"/>
                </a:cubicBezTo>
                <a:cubicBezTo>
                  <a:pt x="17219" y="29818"/>
                  <a:pt x="16934" y="29158"/>
                  <a:pt x="16470" y="28605"/>
                </a:cubicBezTo>
                <a:cubicBezTo>
                  <a:pt x="16612" y="28444"/>
                  <a:pt x="16791" y="28391"/>
                  <a:pt x="16951" y="28319"/>
                </a:cubicBezTo>
                <a:cubicBezTo>
                  <a:pt x="16975" y="28310"/>
                  <a:pt x="16995" y="28305"/>
                  <a:pt x="17013" y="28305"/>
                </a:cubicBezTo>
                <a:close/>
                <a:moveTo>
                  <a:pt x="16238" y="28748"/>
                </a:moveTo>
                <a:cubicBezTo>
                  <a:pt x="16720" y="29247"/>
                  <a:pt x="16969" y="29854"/>
                  <a:pt x="17130" y="30514"/>
                </a:cubicBezTo>
                <a:cubicBezTo>
                  <a:pt x="17130" y="30585"/>
                  <a:pt x="17148" y="30657"/>
                  <a:pt x="17166" y="30728"/>
                </a:cubicBezTo>
                <a:cubicBezTo>
                  <a:pt x="17201" y="30907"/>
                  <a:pt x="17201" y="31085"/>
                  <a:pt x="17094" y="31246"/>
                </a:cubicBezTo>
                <a:cubicBezTo>
                  <a:pt x="16987" y="31442"/>
                  <a:pt x="16934" y="31656"/>
                  <a:pt x="16791" y="31888"/>
                </a:cubicBezTo>
                <a:cubicBezTo>
                  <a:pt x="16737" y="31656"/>
                  <a:pt x="16684" y="31460"/>
                  <a:pt x="16630" y="31246"/>
                </a:cubicBezTo>
                <a:cubicBezTo>
                  <a:pt x="16470" y="30550"/>
                  <a:pt x="16238" y="29872"/>
                  <a:pt x="15827" y="29283"/>
                </a:cubicBezTo>
                <a:cubicBezTo>
                  <a:pt x="15774" y="29194"/>
                  <a:pt x="15792" y="29158"/>
                  <a:pt x="15845" y="29087"/>
                </a:cubicBezTo>
                <a:cubicBezTo>
                  <a:pt x="15970" y="28962"/>
                  <a:pt x="16095" y="28855"/>
                  <a:pt x="16238" y="28748"/>
                </a:cubicBezTo>
                <a:close/>
                <a:moveTo>
                  <a:pt x="15613" y="29390"/>
                </a:moveTo>
                <a:cubicBezTo>
                  <a:pt x="15774" y="29551"/>
                  <a:pt x="15863" y="29711"/>
                  <a:pt x="15952" y="29890"/>
                </a:cubicBezTo>
                <a:cubicBezTo>
                  <a:pt x="16238" y="30478"/>
                  <a:pt x="16434" y="31103"/>
                  <a:pt x="16541" y="31745"/>
                </a:cubicBezTo>
                <a:cubicBezTo>
                  <a:pt x="16577" y="31906"/>
                  <a:pt x="16577" y="32066"/>
                  <a:pt x="16577" y="32227"/>
                </a:cubicBezTo>
                <a:cubicBezTo>
                  <a:pt x="16577" y="32423"/>
                  <a:pt x="16470" y="32566"/>
                  <a:pt x="16345" y="32744"/>
                </a:cubicBezTo>
                <a:cubicBezTo>
                  <a:pt x="16273" y="32530"/>
                  <a:pt x="16220" y="32334"/>
                  <a:pt x="16184" y="32156"/>
                </a:cubicBezTo>
                <a:cubicBezTo>
                  <a:pt x="15988" y="31478"/>
                  <a:pt x="15685" y="30871"/>
                  <a:pt x="15292" y="30300"/>
                </a:cubicBezTo>
                <a:cubicBezTo>
                  <a:pt x="15185" y="30157"/>
                  <a:pt x="15185" y="30050"/>
                  <a:pt x="15274" y="29907"/>
                </a:cubicBezTo>
                <a:cubicBezTo>
                  <a:pt x="15363" y="29729"/>
                  <a:pt x="15471" y="29568"/>
                  <a:pt x="15613" y="29390"/>
                </a:cubicBezTo>
                <a:close/>
                <a:moveTo>
                  <a:pt x="5446" y="32573"/>
                </a:moveTo>
                <a:cubicBezTo>
                  <a:pt x="5514" y="32573"/>
                  <a:pt x="5610" y="32592"/>
                  <a:pt x="5746" y="32619"/>
                </a:cubicBezTo>
                <a:cubicBezTo>
                  <a:pt x="5818" y="32637"/>
                  <a:pt x="5907" y="32655"/>
                  <a:pt x="6050" y="32691"/>
                </a:cubicBezTo>
                <a:cubicBezTo>
                  <a:pt x="5782" y="32834"/>
                  <a:pt x="5568" y="32941"/>
                  <a:pt x="5389" y="33066"/>
                </a:cubicBezTo>
                <a:cubicBezTo>
                  <a:pt x="5357" y="33085"/>
                  <a:pt x="5330" y="33095"/>
                  <a:pt x="5309" y="33095"/>
                </a:cubicBezTo>
                <a:cubicBezTo>
                  <a:pt x="5271" y="33095"/>
                  <a:pt x="5253" y="33063"/>
                  <a:pt x="5265" y="32994"/>
                </a:cubicBezTo>
                <a:cubicBezTo>
                  <a:pt x="5277" y="32672"/>
                  <a:pt x="5289" y="32573"/>
                  <a:pt x="5446" y="32573"/>
                </a:cubicBezTo>
                <a:close/>
                <a:moveTo>
                  <a:pt x="6902" y="31587"/>
                </a:moveTo>
                <a:cubicBezTo>
                  <a:pt x="6963" y="31587"/>
                  <a:pt x="7024" y="31591"/>
                  <a:pt x="7084" y="31602"/>
                </a:cubicBezTo>
                <a:cubicBezTo>
                  <a:pt x="8387" y="31745"/>
                  <a:pt x="9475" y="32298"/>
                  <a:pt x="10260" y="33351"/>
                </a:cubicBezTo>
                <a:cubicBezTo>
                  <a:pt x="10296" y="33387"/>
                  <a:pt x="10296" y="33422"/>
                  <a:pt x="10350" y="33494"/>
                </a:cubicBezTo>
                <a:cubicBezTo>
                  <a:pt x="8708" y="33119"/>
                  <a:pt x="7120" y="32637"/>
                  <a:pt x="5479" y="32280"/>
                </a:cubicBezTo>
                <a:cubicBezTo>
                  <a:pt x="5746" y="31906"/>
                  <a:pt x="6085" y="31692"/>
                  <a:pt x="6496" y="31620"/>
                </a:cubicBezTo>
                <a:cubicBezTo>
                  <a:pt x="6631" y="31608"/>
                  <a:pt x="6766" y="31587"/>
                  <a:pt x="6902" y="31587"/>
                </a:cubicBezTo>
                <a:close/>
                <a:moveTo>
                  <a:pt x="15078" y="30389"/>
                </a:moveTo>
                <a:cubicBezTo>
                  <a:pt x="15435" y="30907"/>
                  <a:pt x="15702" y="31442"/>
                  <a:pt x="15881" y="31995"/>
                </a:cubicBezTo>
                <a:cubicBezTo>
                  <a:pt x="15970" y="32263"/>
                  <a:pt x="16024" y="32530"/>
                  <a:pt x="16113" y="32780"/>
                </a:cubicBezTo>
                <a:cubicBezTo>
                  <a:pt x="16202" y="33066"/>
                  <a:pt x="16077" y="33280"/>
                  <a:pt x="15899" y="33512"/>
                </a:cubicBezTo>
                <a:cubicBezTo>
                  <a:pt x="15827" y="33369"/>
                  <a:pt x="15827" y="33244"/>
                  <a:pt x="15792" y="33137"/>
                </a:cubicBezTo>
                <a:cubicBezTo>
                  <a:pt x="15595" y="32441"/>
                  <a:pt x="15310" y="31781"/>
                  <a:pt x="14900" y="31174"/>
                </a:cubicBezTo>
                <a:cubicBezTo>
                  <a:pt x="14864" y="31139"/>
                  <a:pt x="14828" y="31085"/>
                  <a:pt x="14846" y="31031"/>
                </a:cubicBezTo>
                <a:cubicBezTo>
                  <a:pt x="14900" y="30817"/>
                  <a:pt x="14953" y="30621"/>
                  <a:pt x="15078" y="30389"/>
                </a:cubicBezTo>
                <a:close/>
                <a:moveTo>
                  <a:pt x="6499" y="32817"/>
                </a:moveTo>
                <a:cubicBezTo>
                  <a:pt x="6633" y="32817"/>
                  <a:pt x="6767" y="32853"/>
                  <a:pt x="6906" y="32923"/>
                </a:cubicBezTo>
                <a:cubicBezTo>
                  <a:pt x="6460" y="33155"/>
                  <a:pt x="6085" y="33422"/>
                  <a:pt x="5711" y="33726"/>
                </a:cubicBezTo>
                <a:cubicBezTo>
                  <a:pt x="5666" y="33761"/>
                  <a:pt x="5630" y="33784"/>
                  <a:pt x="5599" y="33784"/>
                </a:cubicBezTo>
                <a:cubicBezTo>
                  <a:pt x="5568" y="33784"/>
                  <a:pt x="5541" y="33761"/>
                  <a:pt x="5514" y="33708"/>
                </a:cubicBezTo>
                <a:cubicBezTo>
                  <a:pt x="5496" y="33672"/>
                  <a:pt x="5479" y="33654"/>
                  <a:pt x="5461" y="33637"/>
                </a:cubicBezTo>
                <a:cubicBezTo>
                  <a:pt x="5318" y="33405"/>
                  <a:pt x="5318" y="33369"/>
                  <a:pt x="5532" y="33226"/>
                </a:cubicBezTo>
                <a:cubicBezTo>
                  <a:pt x="5746" y="33101"/>
                  <a:pt x="5960" y="32994"/>
                  <a:pt x="6175" y="32887"/>
                </a:cubicBezTo>
                <a:cubicBezTo>
                  <a:pt x="6285" y="32840"/>
                  <a:pt x="6392" y="32817"/>
                  <a:pt x="6499" y="32817"/>
                </a:cubicBezTo>
                <a:close/>
                <a:moveTo>
                  <a:pt x="7371" y="33022"/>
                </a:moveTo>
                <a:cubicBezTo>
                  <a:pt x="7383" y="33022"/>
                  <a:pt x="7395" y="33025"/>
                  <a:pt x="7406" y="33030"/>
                </a:cubicBezTo>
                <a:cubicBezTo>
                  <a:pt x="7655" y="33083"/>
                  <a:pt x="7905" y="33137"/>
                  <a:pt x="8155" y="33244"/>
                </a:cubicBezTo>
                <a:cubicBezTo>
                  <a:pt x="7870" y="33387"/>
                  <a:pt x="7620" y="33512"/>
                  <a:pt x="7388" y="33654"/>
                </a:cubicBezTo>
                <a:cubicBezTo>
                  <a:pt x="7084" y="33868"/>
                  <a:pt x="6799" y="34083"/>
                  <a:pt x="6549" y="34332"/>
                </a:cubicBezTo>
                <a:cubicBezTo>
                  <a:pt x="6502" y="34380"/>
                  <a:pt x="6462" y="34404"/>
                  <a:pt x="6414" y="34404"/>
                </a:cubicBezTo>
                <a:cubicBezTo>
                  <a:pt x="6391" y="34404"/>
                  <a:pt x="6365" y="34398"/>
                  <a:pt x="6335" y="34386"/>
                </a:cubicBezTo>
                <a:cubicBezTo>
                  <a:pt x="6139" y="34279"/>
                  <a:pt x="5943" y="34172"/>
                  <a:pt x="5764" y="33976"/>
                </a:cubicBezTo>
                <a:cubicBezTo>
                  <a:pt x="6228" y="33565"/>
                  <a:pt x="6728" y="33262"/>
                  <a:pt x="7281" y="33048"/>
                </a:cubicBezTo>
                <a:cubicBezTo>
                  <a:pt x="7306" y="33035"/>
                  <a:pt x="7340" y="33022"/>
                  <a:pt x="7371" y="33022"/>
                </a:cubicBezTo>
                <a:close/>
                <a:moveTo>
                  <a:pt x="9754" y="33646"/>
                </a:moveTo>
                <a:cubicBezTo>
                  <a:pt x="9804" y="33646"/>
                  <a:pt x="9854" y="33654"/>
                  <a:pt x="9904" y="33672"/>
                </a:cubicBezTo>
                <a:cubicBezTo>
                  <a:pt x="10029" y="33726"/>
                  <a:pt x="10171" y="33744"/>
                  <a:pt x="10296" y="33815"/>
                </a:cubicBezTo>
                <a:cubicBezTo>
                  <a:pt x="9973" y="34121"/>
                  <a:pt x="8706" y="34639"/>
                  <a:pt x="8049" y="34639"/>
                </a:cubicBezTo>
                <a:cubicBezTo>
                  <a:pt x="8017" y="34639"/>
                  <a:pt x="7987" y="34638"/>
                  <a:pt x="7959" y="34636"/>
                </a:cubicBezTo>
                <a:cubicBezTo>
                  <a:pt x="8137" y="34475"/>
                  <a:pt x="8298" y="34332"/>
                  <a:pt x="8476" y="34225"/>
                </a:cubicBezTo>
                <a:cubicBezTo>
                  <a:pt x="8797" y="34029"/>
                  <a:pt x="9119" y="33833"/>
                  <a:pt x="9475" y="33708"/>
                </a:cubicBezTo>
                <a:cubicBezTo>
                  <a:pt x="9568" y="33673"/>
                  <a:pt x="9661" y="33646"/>
                  <a:pt x="9754" y="33646"/>
                </a:cubicBezTo>
                <a:close/>
                <a:moveTo>
                  <a:pt x="8603" y="33349"/>
                </a:moveTo>
                <a:cubicBezTo>
                  <a:pt x="8644" y="33349"/>
                  <a:pt x="8685" y="33355"/>
                  <a:pt x="8726" y="33369"/>
                </a:cubicBezTo>
                <a:cubicBezTo>
                  <a:pt x="8904" y="33440"/>
                  <a:pt x="9101" y="33458"/>
                  <a:pt x="9279" y="33529"/>
                </a:cubicBezTo>
                <a:cubicBezTo>
                  <a:pt x="9261" y="33547"/>
                  <a:pt x="9243" y="33583"/>
                  <a:pt x="9226" y="33583"/>
                </a:cubicBezTo>
                <a:cubicBezTo>
                  <a:pt x="8672" y="33851"/>
                  <a:pt x="8209" y="34225"/>
                  <a:pt x="7709" y="34600"/>
                </a:cubicBezTo>
                <a:cubicBezTo>
                  <a:pt x="7673" y="34618"/>
                  <a:pt x="7620" y="34671"/>
                  <a:pt x="7566" y="34671"/>
                </a:cubicBezTo>
                <a:cubicBezTo>
                  <a:pt x="7263" y="34671"/>
                  <a:pt x="6977" y="34636"/>
                  <a:pt x="6692" y="34511"/>
                </a:cubicBezTo>
                <a:cubicBezTo>
                  <a:pt x="6745" y="34386"/>
                  <a:pt x="6835" y="34315"/>
                  <a:pt x="6924" y="34261"/>
                </a:cubicBezTo>
                <a:cubicBezTo>
                  <a:pt x="7370" y="33904"/>
                  <a:pt x="7852" y="33583"/>
                  <a:pt x="8405" y="33387"/>
                </a:cubicBezTo>
                <a:cubicBezTo>
                  <a:pt x="8471" y="33365"/>
                  <a:pt x="8537" y="33349"/>
                  <a:pt x="8603" y="33349"/>
                </a:cubicBezTo>
                <a:close/>
                <a:moveTo>
                  <a:pt x="14793" y="31495"/>
                </a:moveTo>
                <a:cubicBezTo>
                  <a:pt x="14900" y="31602"/>
                  <a:pt x="14953" y="31710"/>
                  <a:pt x="15007" y="31799"/>
                </a:cubicBezTo>
                <a:cubicBezTo>
                  <a:pt x="15310" y="32405"/>
                  <a:pt x="15542" y="33030"/>
                  <a:pt x="15685" y="33708"/>
                </a:cubicBezTo>
                <a:cubicBezTo>
                  <a:pt x="15702" y="33779"/>
                  <a:pt x="15702" y="33851"/>
                  <a:pt x="15667" y="33940"/>
                </a:cubicBezTo>
                <a:cubicBezTo>
                  <a:pt x="15506" y="34225"/>
                  <a:pt x="15346" y="34493"/>
                  <a:pt x="15167" y="34832"/>
                </a:cubicBezTo>
                <a:cubicBezTo>
                  <a:pt x="14810" y="33726"/>
                  <a:pt x="14614" y="32655"/>
                  <a:pt x="14793" y="31495"/>
                </a:cubicBezTo>
                <a:close/>
                <a:moveTo>
                  <a:pt x="18653" y="28410"/>
                </a:moveTo>
                <a:cubicBezTo>
                  <a:pt x="18676" y="28410"/>
                  <a:pt x="18703" y="28416"/>
                  <a:pt x="18736" y="28426"/>
                </a:cubicBezTo>
                <a:cubicBezTo>
                  <a:pt x="19271" y="28641"/>
                  <a:pt x="19646" y="28997"/>
                  <a:pt x="19860" y="29515"/>
                </a:cubicBezTo>
                <a:cubicBezTo>
                  <a:pt x="20074" y="30104"/>
                  <a:pt x="20056" y="30692"/>
                  <a:pt x="19878" y="31281"/>
                </a:cubicBezTo>
                <a:cubicBezTo>
                  <a:pt x="19539" y="32316"/>
                  <a:pt x="18914" y="33119"/>
                  <a:pt x="18040" y="33708"/>
                </a:cubicBezTo>
                <a:cubicBezTo>
                  <a:pt x="17451" y="34118"/>
                  <a:pt x="16827" y="34493"/>
                  <a:pt x="16184" y="34814"/>
                </a:cubicBezTo>
                <a:cubicBezTo>
                  <a:pt x="15952" y="34921"/>
                  <a:pt x="15720" y="35010"/>
                  <a:pt x="15435" y="35064"/>
                </a:cubicBezTo>
                <a:cubicBezTo>
                  <a:pt x="15702" y="34546"/>
                  <a:pt x="15988" y="34065"/>
                  <a:pt x="16256" y="33583"/>
                </a:cubicBezTo>
                <a:cubicBezTo>
                  <a:pt x="16916" y="32495"/>
                  <a:pt x="17415" y="31335"/>
                  <a:pt x="17861" y="30139"/>
                </a:cubicBezTo>
                <a:cubicBezTo>
                  <a:pt x="18022" y="29711"/>
                  <a:pt x="18218" y="29283"/>
                  <a:pt x="18415" y="28873"/>
                </a:cubicBezTo>
                <a:cubicBezTo>
                  <a:pt x="18468" y="28765"/>
                  <a:pt x="18539" y="28658"/>
                  <a:pt x="18557" y="28516"/>
                </a:cubicBezTo>
                <a:cubicBezTo>
                  <a:pt x="18570" y="28441"/>
                  <a:pt x="18600" y="28410"/>
                  <a:pt x="18653" y="28410"/>
                </a:cubicBezTo>
                <a:close/>
                <a:moveTo>
                  <a:pt x="15210" y="1"/>
                </a:moveTo>
                <a:cubicBezTo>
                  <a:pt x="14942" y="1"/>
                  <a:pt x="14683" y="86"/>
                  <a:pt x="14489" y="235"/>
                </a:cubicBezTo>
                <a:cubicBezTo>
                  <a:pt x="14186" y="449"/>
                  <a:pt x="13990" y="753"/>
                  <a:pt x="13829" y="1074"/>
                </a:cubicBezTo>
                <a:cubicBezTo>
                  <a:pt x="13722" y="1306"/>
                  <a:pt x="13651" y="1538"/>
                  <a:pt x="13544" y="1788"/>
                </a:cubicBezTo>
                <a:cubicBezTo>
                  <a:pt x="13472" y="1734"/>
                  <a:pt x="13401" y="1680"/>
                  <a:pt x="13347" y="1645"/>
                </a:cubicBezTo>
                <a:cubicBezTo>
                  <a:pt x="12905" y="1324"/>
                  <a:pt x="12423" y="1148"/>
                  <a:pt x="11914" y="1148"/>
                </a:cubicBezTo>
                <a:cubicBezTo>
                  <a:pt x="11828" y="1148"/>
                  <a:pt x="11740" y="1153"/>
                  <a:pt x="11652" y="1163"/>
                </a:cubicBezTo>
                <a:cubicBezTo>
                  <a:pt x="10707" y="1288"/>
                  <a:pt x="9957" y="1734"/>
                  <a:pt x="9511" y="2608"/>
                </a:cubicBezTo>
                <a:cubicBezTo>
                  <a:pt x="9208" y="3197"/>
                  <a:pt x="9101" y="3804"/>
                  <a:pt x="9279" y="4446"/>
                </a:cubicBezTo>
                <a:cubicBezTo>
                  <a:pt x="9529" y="5303"/>
                  <a:pt x="10011" y="6016"/>
                  <a:pt x="10653" y="6641"/>
                </a:cubicBezTo>
                <a:cubicBezTo>
                  <a:pt x="11046" y="7033"/>
                  <a:pt x="11527" y="7337"/>
                  <a:pt x="12027" y="7586"/>
                </a:cubicBezTo>
                <a:cubicBezTo>
                  <a:pt x="12669" y="7908"/>
                  <a:pt x="13312" y="8193"/>
                  <a:pt x="14025" y="8282"/>
                </a:cubicBezTo>
                <a:cubicBezTo>
                  <a:pt x="14204" y="8300"/>
                  <a:pt x="14346" y="8371"/>
                  <a:pt x="14454" y="8496"/>
                </a:cubicBezTo>
                <a:cubicBezTo>
                  <a:pt x="14596" y="8639"/>
                  <a:pt x="14721" y="8782"/>
                  <a:pt x="14864" y="8925"/>
                </a:cubicBezTo>
                <a:cubicBezTo>
                  <a:pt x="14971" y="9032"/>
                  <a:pt x="15024" y="9174"/>
                  <a:pt x="15042" y="9353"/>
                </a:cubicBezTo>
                <a:cubicBezTo>
                  <a:pt x="15060" y="10031"/>
                  <a:pt x="15060" y="10727"/>
                  <a:pt x="15096" y="11405"/>
                </a:cubicBezTo>
                <a:cubicBezTo>
                  <a:pt x="15132" y="11886"/>
                  <a:pt x="15114" y="12350"/>
                  <a:pt x="15114" y="12832"/>
                </a:cubicBezTo>
                <a:cubicBezTo>
                  <a:pt x="15114" y="13474"/>
                  <a:pt x="15114" y="14135"/>
                  <a:pt x="15132" y="14777"/>
                </a:cubicBezTo>
                <a:cubicBezTo>
                  <a:pt x="15132" y="14938"/>
                  <a:pt x="15114" y="15098"/>
                  <a:pt x="15078" y="15241"/>
                </a:cubicBezTo>
                <a:cubicBezTo>
                  <a:pt x="14739" y="16347"/>
                  <a:pt x="14400" y="17435"/>
                  <a:pt x="14079" y="18524"/>
                </a:cubicBezTo>
                <a:cubicBezTo>
                  <a:pt x="13990" y="18774"/>
                  <a:pt x="13936" y="19023"/>
                  <a:pt x="13811" y="19309"/>
                </a:cubicBezTo>
                <a:cubicBezTo>
                  <a:pt x="13758" y="19006"/>
                  <a:pt x="13704" y="18756"/>
                  <a:pt x="13651" y="18506"/>
                </a:cubicBezTo>
                <a:cubicBezTo>
                  <a:pt x="13419" y="17578"/>
                  <a:pt x="13133" y="16668"/>
                  <a:pt x="12794" y="15794"/>
                </a:cubicBezTo>
                <a:cubicBezTo>
                  <a:pt x="12651" y="15401"/>
                  <a:pt x="12634" y="15045"/>
                  <a:pt x="12723" y="14670"/>
                </a:cubicBezTo>
                <a:cubicBezTo>
                  <a:pt x="12848" y="14152"/>
                  <a:pt x="12937" y="13617"/>
                  <a:pt x="12955" y="13082"/>
                </a:cubicBezTo>
                <a:cubicBezTo>
                  <a:pt x="12955" y="12190"/>
                  <a:pt x="12794" y="11333"/>
                  <a:pt x="12384" y="10548"/>
                </a:cubicBezTo>
                <a:cubicBezTo>
                  <a:pt x="12205" y="10156"/>
                  <a:pt x="11991" y="9799"/>
                  <a:pt x="11706" y="9478"/>
                </a:cubicBezTo>
                <a:cubicBezTo>
                  <a:pt x="11380" y="9152"/>
                  <a:pt x="10940" y="8958"/>
                  <a:pt x="10521" y="8958"/>
                </a:cubicBezTo>
                <a:cubicBezTo>
                  <a:pt x="10344" y="8958"/>
                  <a:pt x="10170" y="8993"/>
                  <a:pt x="10011" y="9067"/>
                </a:cubicBezTo>
                <a:cubicBezTo>
                  <a:pt x="9529" y="9281"/>
                  <a:pt x="9226" y="9656"/>
                  <a:pt x="9065" y="10156"/>
                </a:cubicBezTo>
                <a:cubicBezTo>
                  <a:pt x="8904" y="10637"/>
                  <a:pt x="8887" y="11137"/>
                  <a:pt x="8994" y="11637"/>
                </a:cubicBezTo>
                <a:cubicBezTo>
                  <a:pt x="9065" y="11940"/>
                  <a:pt x="9172" y="12243"/>
                  <a:pt x="9333" y="12511"/>
                </a:cubicBezTo>
                <a:cubicBezTo>
                  <a:pt x="9814" y="13350"/>
                  <a:pt x="10510" y="14010"/>
                  <a:pt x="11242" y="14616"/>
                </a:cubicBezTo>
                <a:cubicBezTo>
                  <a:pt x="11509" y="14848"/>
                  <a:pt x="11813" y="15009"/>
                  <a:pt x="12098" y="15187"/>
                </a:cubicBezTo>
                <a:cubicBezTo>
                  <a:pt x="12241" y="15277"/>
                  <a:pt x="12348" y="15401"/>
                  <a:pt x="12402" y="15562"/>
                </a:cubicBezTo>
                <a:cubicBezTo>
                  <a:pt x="12544" y="16008"/>
                  <a:pt x="12723" y="16454"/>
                  <a:pt x="12866" y="16900"/>
                </a:cubicBezTo>
                <a:cubicBezTo>
                  <a:pt x="13169" y="17810"/>
                  <a:pt x="13401" y="18738"/>
                  <a:pt x="13597" y="19684"/>
                </a:cubicBezTo>
                <a:cubicBezTo>
                  <a:pt x="13615" y="19809"/>
                  <a:pt x="13633" y="19933"/>
                  <a:pt x="13597" y="20076"/>
                </a:cubicBezTo>
                <a:cubicBezTo>
                  <a:pt x="13490" y="20397"/>
                  <a:pt x="13401" y="20718"/>
                  <a:pt x="13294" y="21040"/>
                </a:cubicBezTo>
                <a:cubicBezTo>
                  <a:pt x="12830" y="22521"/>
                  <a:pt x="12348" y="23984"/>
                  <a:pt x="11831" y="25447"/>
                </a:cubicBezTo>
                <a:cubicBezTo>
                  <a:pt x="11688" y="25839"/>
                  <a:pt x="11545" y="26232"/>
                  <a:pt x="11402" y="26660"/>
                </a:cubicBezTo>
                <a:lnTo>
                  <a:pt x="11402" y="26678"/>
                </a:lnTo>
                <a:cubicBezTo>
                  <a:pt x="11010" y="26303"/>
                  <a:pt x="10707" y="25911"/>
                  <a:pt x="10421" y="25500"/>
                </a:cubicBezTo>
                <a:cubicBezTo>
                  <a:pt x="10207" y="25215"/>
                  <a:pt x="10011" y="24911"/>
                  <a:pt x="9743" y="24662"/>
                </a:cubicBezTo>
                <a:cubicBezTo>
                  <a:pt x="9386" y="24305"/>
                  <a:pt x="9047" y="23948"/>
                  <a:pt x="8690" y="23591"/>
                </a:cubicBezTo>
                <a:cubicBezTo>
                  <a:pt x="8565" y="23484"/>
                  <a:pt x="8494" y="23359"/>
                  <a:pt x="8476" y="23199"/>
                </a:cubicBezTo>
                <a:cubicBezTo>
                  <a:pt x="8405" y="22860"/>
                  <a:pt x="8280" y="22538"/>
                  <a:pt x="8119" y="22235"/>
                </a:cubicBezTo>
                <a:cubicBezTo>
                  <a:pt x="7745" y="21486"/>
                  <a:pt x="7281" y="20808"/>
                  <a:pt x="6763" y="20165"/>
                </a:cubicBezTo>
                <a:cubicBezTo>
                  <a:pt x="6353" y="19648"/>
                  <a:pt x="5871" y="19202"/>
                  <a:pt x="5282" y="18881"/>
                </a:cubicBezTo>
                <a:cubicBezTo>
                  <a:pt x="4825" y="18615"/>
                  <a:pt x="4344" y="18447"/>
                  <a:pt x="3818" y="18447"/>
                </a:cubicBezTo>
                <a:cubicBezTo>
                  <a:pt x="3707" y="18447"/>
                  <a:pt x="3595" y="18455"/>
                  <a:pt x="3480" y="18470"/>
                </a:cubicBezTo>
                <a:cubicBezTo>
                  <a:pt x="3070" y="18542"/>
                  <a:pt x="2731" y="18738"/>
                  <a:pt x="2481" y="19059"/>
                </a:cubicBezTo>
                <a:cubicBezTo>
                  <a:pt x="2106" y="19541"/>
                  <a:pt x="1964" y="20076"/>
                  <a:pt x="2160" y="20683"/>
                </a:cubicBezTo>
                <a:cubicBezTo>
                  <a:pt x="2428" y="21539"/>
                  <a:pt x="2945" y="22253"/>
                  <a:pt x="3659" y="22806"/>
                </a:cubicBezTo>
                <a:cubicBezTo>
                  <a:pt x="4265" y="23270"/>
                  <a:pt x="4961" y="23502"/>
                  <a:pt x="5711" y="23627"/>
                </a:cubicBezTo>
                <a:cubicBezTo>
                  <a:pt x="6103" y="23680"/>
                  <a:pt x="6496" y="23680"/>
                  <a:pt x="6870" y="23734"/>
                </a:cubicBezTo>
                <a:cubicBezTo>
                  <a:pt x="7186" y="23772"/>
                  <a:pt x="7492" y="23810"/>
                  <a:pt x="7802" y="23810"/>
                </a:cubicBezTo>
                <a:cubicBezTo>
                  <a:pt x="7931" y="23810"/>
                  <a:pt x="8060" y="23803"/>
                  <a:pt x="8191" y="23787"/>
                </a:cubicBezTo>
                <a:cubicBezTo>
                  <a:pt x="8225" y="23782"/>
                  <a:pt x="8257" y="23780"/>
                  <a:pt x="8288" y="23780"/>
                </a:cubicBezTo>
                <a:cubicBezTo>
                  <a:pt x="8465" y="23780"/>
                  <a:pt x="8586" y="23865"/>
                  <a:pt x="8708" y="24002"/>
                </a:cubicBezTo>
                <a:cubicBezTo>
                  <a:pt x="8976" y="24287"/>
                  <a:pt x="9261" y="24555"/>
                  <a:pt x="9529" y="24822"/>
                </a:cubicBezTo>
                <a:cubicBezTo>
                  <a:pt x="9582" y="24876"/>
                  <a:pt x="9636" y="24929"/>
                  <a:pt x="9654" y="25001"/>
                </a:cubicBezTo>
                <a:cubicBezTo>
                  <a:pt x="9083" y="25036"/>
                  <a:pt x="8548" y="25054"/>
                  <a:pt x="7994" y="25090"/>
                </a:cubicBezTo>
                <a:cubicBezTo>
                  <a:pt x="7971" y="25093"/>
                  <a:pt x="7947" y="25094"/>
                  <a:pt x="7924" y="25094"/>
                </a:cubicBezTo>
                <a:cubicBezTo>
                  <a:pt x="7810" y="25094"/>
                  <a:pt x="7706" y="25057"/>
                  <a:pt x="7602" y="24983"/>
                </a:cubicBezTo>
                <a:cubicBezTo>
                  <a:pt x="7299" y="24804"/>
                  <a:pt x="6977" y="24680"/>
                  <a:pt x="6656" y="24572"/>
                </a:cubicBezTo>
                <a:cubicBezTo>
                  <a:pt x="5907" y="24358"/>
                  <a:pt x="5157" y="24323"/>
                  <a:pt x="4390" y="24323"/>
                </a:cubicBezTo>
                <a:cubicBezTo>
                  <a:pt x="3534" y="24341"/>
                  <a:pt x="2695" y="24519"/>
                  <a:pt x="1892" y="24822"/>
                </a:cubicBezTo>
                <a:cubicBezTo>
                  <a:pt x="1446" y="24983"/>
                  <a:pt x="1036" y="25197"/>
                  <a:pt x="697" y="25536"/>
                </a:cubicBezTo>
                <a:cubicBezTo>
                  <a:pt x="215" y="26000"/>
                  <a:pt x="1" y="26589"/>
                  <a:pt x="126" y="27249"/>
                </a:cubicBezTo>
                <a:cubicBezTo>
                  <a:pt x="269" y="28087"/>
                  <a:pt x="750" y="28712"/>
                  <a:pt x="1518" y="29069"/>
                </a:cubicBezTo>
                <a:cubicBezTo>
                  <a:pt x="1991" y="29305"/>
                  <a:pt x="2485" y="29428"/>
                  <a:pt x="2992" y="29428"/>
                </a:cubicBezTo>
                <a:cubicBezTo>
                  <a:pt x="3288" y="29428"/>
                  <a:pt x="3588" y="29386"/>
                  <a:pt x="3891" y="29301"/>
                </a:cubicBezTo>
                <a:cubicBezTo>
                  <a:pt x="4515" y="29140"/>
                  <a:pt x="5086" y="28873"/>
                  <a:pt x="5550" y="28426"/>
                </a:cubicBezTo>
                <a:cubicBezTo>
                  <a:pt x="6014" y="27980"/>
                  <a:pt x="6424" y="27481"/>
                  <a:pt x="6781" y="26963"/>
                </a:cubicBezTo>
                <a:cubicBezTo>
                  <a:pt x="7102" y="26499"/>
                  <a:pt x="7334" y="26000"/>
                  <a:pt x="7638" y="25536"/>
                </a:cubicBezTo>
                <a:cubicBezTo>
                  <a:pt x="7691" y="25465"/>
                  <a:pt x="7709" y="25393"/>
                  <a:pt x="7816" y="25393"/>
                </a:cubicBezTo>
                <a:cubicBezTo>
                  <a:pt x="8351" y="25393"/>
                  <a:pt x="8887" y="25331"/>
                  <a:pt x="9422" y="25331"/>
                </a:cubicBezTo>
                <a:cubicBezTo>
                  <a:pt x="9529" y="25331"/>
                  <a:pt x="9636" y="25334"/>
                  <a:pt x="9743" y="25340"/>
                </a:cubicBezTo>
                <a:cubicBezTo>
                  <a:pt x="9886" y="25358"/>
                  <a:pt x="10011" y="25411"/>
                  <a:pt x="10100" y="25536"/>
                </a:cubicBezTo>
                <a:cubicBezTo>
                  <a:pt x="10439" y="26018"/>
                  <a:pt x="10778" y="26482"/>
                  <a:pt x="11206" y="26874"/>
                </a:cubicBezTo>
                <a:cubicBezTo>
                  <a:pt x="11278" y="26946"/>
                  <a:pt x="11295" y="27017"/>
                  <a:pt x="11260" y="27124"/>
                </a:cubicBezTo>
                <a:cubicBezTo>
                  <a:pt x="11135" y="27552"/>
                  <a:pt x="11010" y="27998"/>
                  <a:pt x="10867" y="28444"/>
                </a:cubicBezTo>
                <a:cubicBezTo>
                  <a:pt x="10689" y="29104"/>
                  <a:pt x="10671" y="29765"/>
                  <a:pt x="10867" y="30425"/>
                </a:cubicBezTo>
                <a:cubicBezTo>
                  <a:pt x="11188" y="31495"/>
                  <a:pt x="11509" y="32548"/>
                  <a:pt x="11920" y="33583"/>
                </a:cubicBezTo>
                <a:cubicBezTo>
                  <a:pt x="11956" y="33708"/>
                  <a:pt x="12027" y="33833"/>
                  <a:pt x="12027" y="33976"/>
                </a:cubicBezTo>
                <a:cubicBezTo>
                  <a:pt x="11688" y="33868"/>
                  <a:pt x="11367" y="33726"/>
                  <a:pt x="11028" y="33637"/>
                </a:cubicBezTo>
                <a:cubicBezTo>
                  <a:pt x="10849" y="33583"/>
                  <a:pt x="10724" y="33476"/>
                  <a:pt x="10617" y="33333"/>
                </a:cubicBezTo>
                <a:cubicBezTo>
                  <a:pt x="9743" y="32120"/>
                  <a:pt x="8548" y="31478"/>
                  <a:pt x="7102" y="31281"/>
                </a:cubicBezTo>
                <a:cubicBezTo>
                  <a:pt x="7001" y="31268"/>
                  <a:pt x="6901" y="31262"/>
                  <a:pt x="6803" y="31262"/>
                </a:cubicBezTo>
                <a:cubicBezTo>
                  <a:pt x="6228" y="31262"/>
                  <a:pt x="5714" y="31487"/>
                  <a:pt x="5318" y="31959"/>
                </a:cubicBezTo>
                <a:cubicBezTo>
                  <a:pt x="5015" y="32334"/>
                  <a:pt x="4908" y="32780"/>
                  <a:pt x="4997" y="33244"/>
                </a:cubicBezTo>
                <a:cubicBezTo>
                  <a:pt x="5050" y="33583"/>
                  <a:pt x="5211" y="33886"/>
                  <a:pt x="5461" y="34136"/>
                </a:cubicBezTo>
                <a:cubicBezTo>
                  <a:pt x="5728" y="34422"/>
                  <a:pt x="6050" y="34618"/>
                  <a:pt x="6424" y="34761"/>
                </a:cubicBezTo>
                <a:cubicBezTo>
                  <a:pt x="6834" y="34923"/>
                  <a:pt x="7248" y="34995"/>
                  <a:pt x="7661" y="34995"/>
                </a:cubicBezTo>
                <a:cubicBezTo>
                  <a:pt x="8110" y="34995"/>
                  <a:pt x="8556" y="34909"/>
                  <a:pt x="8994" y="34761"/>
                </a:cubicBezTo>
                <a:cubicBezTo>
                  <a:pt x="9565" y="34564"/>
                  <a:pt x="10118" y="34315"/>
                  <a:pt x="10617" y="33976"/>
                </a:cubicBezTo>
                <a:cubicBezTo>
                  <a:pt x="10677" y="33928"/>
                  <a:pt x="10736" y="33896"/>
                  <a:pt x="10801" y="33896"/>
                </a:cubicBezTo>
                <a:cubicBezTo>
                  <a:pt x="10833" y="33896"/>
                  <a:pt x="10867" y="33904"/>
                  <a:pt x="10903" y="33922"/>
                </a:cubicBezTo>
                <a:cubicBezTo>
                  <a:pt x="11260" y="34047"/>
                  <a:pt x="11599" y="34190"/>
                  <a:pt x="11956" y="34315"/>
                </a:cubicBezTo>
                <a:cubicBezTo>
                  <a:pt x="12152" y="34368"/>
                  <a:pt x="12259" y="34493"/>
                  <a:pt x="12330" y="34671"/>
                </a:cubicBezTo>
                <a:cubicBezTo>
                  <a:pt x="12883" y="36152"/>
                  <a:pt x="13347" y="37651"/>
                  <a:pt x="13758" y="39150"/>
                </a:cubicBezTo>
                <a:cubicBezTo>
                  <a:pt x="14079" y="40310"/>
                  <a:pt x="14382" y="41452"/>
                  <a:pt x="14578" y="42629"/>
                </a:cubicBezTo>
                <a:cubicBezTo>
                  <a:pt x="14632" y="42986"/>
                  <a:pt x="14703" y="43325"/>
                  <a:pt x="14775" y="43682"/>
                </a:cubicBezTo>
                <a:cubicBezTo>
                  <a:pt x="14775" y="43735"/>
                  <a:pt x="14775" y="43807"/>
                  <a:pt x="14828" y="43825"/>
                </a:cubicBezTo>
                <a:cubicBezTo>
                  <a:pt x="14840" y="43827"/>
                  <a:pt x="14851" y="43827"/>
                  <a:pt x="14862" y="43827"/>
                </a:cubicBezTo>
                <a:cubicBezTo>
                  <a:pt x="14951" y="43827"/>
                  <a:pt x="15016" y="43767"/>
                  <a:pt x="15096" y="43735"/>
                </a:cubicBezTo>
                <a:cubicBezTo>
                  <a:pt x="15167" y="43718"/>
                  <a:pt x="15167" y="43646"/>
                  <a:pt x="15149" y="43593"/>
                </a:cubicBezTo>
                <a:cubicBezTo>
                  <a:pt x="15114" y="43325"/>
                  <a:pt x="15060" y="43057"/>
                  <a:pt x="15007" y="42790"/>
                </a:cubicBezTo>
                <a:cubicBezTo>
                  <a:pt x="14828" y="41630"/>
                  <a:pt x="14561" y="40488"/>
                  <a:pt x="14239" y="39364"/>
                </a:cubicBezTo>
                <a:cubicBezTo>
                  <a:pt x="14186" y="39221"/>
                  <a:pt x="14168" y="39078"/>
                  <a:pt x="14204" y="38936"/>
                </a:cubicBezTo>
                <a:cubicBezTo>
                  <a:pt x="14239" y="38793"/>
                  <a:pt x="14239" y="38632"/>
                  <a:pt x="14239" y="38490"/>
                </a:cubicBezTo>
                <a:cubicBezTo>
                  <a:pt x="14257" y="37990"/>
                  <a:pt x="14257" y="37508"/>
                  <a:pt x="14436" y="37044"/>
                </a:cubicBezTo>
                <a:cubicBezTo>
                  <a:pt x="14614" y="36545"/>
                  <a:pt x="14882" y="36099"/>
                  <a:pt x="15060" y="35617"/>
                </a:cubicBezTo>
                <a:cubicBezTo>
                  <a:pt x="15096" y="35510"/>
                  <a:pt x="15185" y="35510"/>
                  <a:pt x="15256" y="35492"/>
                </a:cubicBezTo>
                <a:cubicBezTo>
                  <a:pt x="15560" y="35385"/>
                  <a:pt x="15881" y="35296"/>
                  <a:pt x="16184" y="35171"/>
                </a:cubicBezTo>
                <a:cubicBezTo>
                  <a:pt x="16916" y="34850"/>
                  <a:pt x="17612" y="34422"/>
                  <a:pt x="18272" y="33976"/>
                </a:cubicBezTo>
                <a:cubicBezTo>
                  <a:pt x="19235" y="33315"/>
                  <a:pt x="19896" y="32441"/>
                  <a:pt x="20235" y="31299"/>
                </a:cubicBezTo>
                <a:cubicBezTo>
                  <a:pt x="20413" y="30728"/>
                  <a:pt x="20413" y="30139"/>
                  <a:pt x="20252" y="29586"/>
                </a:cubicBezTo>
                <a:cubicBezTo>
                  <a:pt x="20038" y="28908"/>
                  <a:pt x="19592" y="28426"/>
                  <a:pt x="18914" y="28159"/>
                </a:cubicBezTo>
                <a:cubicBezTo>
                  <a:pt x="18492" y="27975"/>
                  <a:pt x="18083" y="27882"/>
                  <a:pt x="17688" y="27882"/>
                </a:cubicBezTo>
                <a:cubicBezTo>
                  <a:pt x="17047" y="27882"/>
                  <a:pt x="16444" y="28126"/>
                  <a:pt x="15881" y="28623"/>
                </a:cubicBezTo>
                <a:cubicBezTo>
                  <a:pt x="15256" y="29194"/>
                  <a:pt x="14864" y="29890"/>
                  <a:pt x="14614" y="30692"/>
                </a:cubicBezTo>
                <a:cubicBezTo>
                  <a:pt x="14382" y="31531"/>
                  <a:pt x="14382" y="32370"/>
                  <a:pt x="14471" y="33226"/>
                </a:cubicBezTo>
                <a:cubicBezTo>
                  <a:pt x="14525" y="33815"/>
                  <a:pt x="14721" y="34386"/>
                  <a:pt x="14864" y="34975"/>
                </a:cubicBezTo>
                <a:cubicBezTo>
                  <a:pt x="14882" y="35082"/>
                  <a:pt x="14882" y="35171"/>
                  <a:pt x="14846" y="35278"/>
                </a:cubicBezTo>
                <a:cubicBezTo>
                  <a:pt x="14668" y="35635"/>
                  <a:pt x="14507" y="35992"/>
                  <a:pt x="14329" y="36366"/>
                </a:cubicBezTo>
                <a:cubicBezTo>
                  <a:pt x="14114" y="36830"/>
                  <a:pt x="13936" y="37312"/>
                  <a:pt x="13918" y="37847"/>
                </a:cubicBezTo>
                <a:cubicBezTo>
                  <a:pt x="13918" y="37919"/>
                  <a:pt x="13918" y="37990"/>
                  <a:pt x="13865" y="38061"/>
                </a:cubicBezTo>
                <a:cubicBezTo>
                  <a:pt x="13847" y="37990"/>
                  <a:pt x="13829" y="37954"/>
                  <a:pt x="13811" y="37901"/>
                </a:cubicBezTo>
                <a:cubicBezTo>
                  <a:pt x="13401" y="36438"/>
                  <a:pt x="12866" y="35028"/>
                  <a:pt x="12295" y="33637"/>
                </a:cubicBezTo>
                <a:cubicBezTo>
                  <a:pt x="11884" y="32619"/>
                  <a:pt x="11527" y="31585"/>
                  <a:pt x="11224" y="30532"/>
                </a:cubicBezTo>
                <a:cubicBezTo>
                  <a:pt x="11117" y="30122"/>
                  <a:pt x="11028" y="29729"/>
                  <a:pt x="11081" y="29301"/>
                </a:cubicBezTo>
                <a:cubicBezTo>
                  <a:pt x="11135" y="28944"/>
                  <a:pt x="11224" y="28605"/>
                  <a:pt x="11331" y="28266"/>
                </a:cubicBezTo>
                <a:cubicBezTo>
                  <a:pt x="11724" y="26946"/>
                  <a:pt x="12170" y="25625"/>
                  <a:pt x="12634" y="24323"/>
                </a:cubicBezTo>
                <a:cubicBezTo>
                  <a:pt x="12651" y="24251"/>
                  <a:pt x="12669" y="24198"/>
                  <a:pt x="12723" y="24126"/>
                </a:cubicBezTo>
                <a:cubicBezTo>
                  <a:pt x="13026" y="23770"/>
                  <a:pt x="13312" y="23395"/>
                  <a:pt x="13615" y="23020"/>
                </a:cubicBezTo>
                <a:cubicBezTo>
                  <a:pt x="13651" y="22967"/>
                  <a:pt x="13704" y="22949"/>
                  <a:pt x="13775" y="22931"/>
                </a:cubicBezTo>
                <a:cubicBezTo>
                  <a:pt x="14079" y="22860"/>
                  <a:pt x="14364" y="22860"/>
                  <a:pt x="14668" y="22824"/>
                </a:cubicBezTo>
                <a:cubicBezTo>
                  <a:pt x="14689" y="22824"/>
                  <a:pt x="14710" y="22821"/>
                  <a:pt x="14731" y="22821"/>
                </a:cubicBezTo>
                <a:cubicBezTo>
                  <a:pt x="14761" y="22821"/>
                  <a:pt x="14789" y="22827"/>
                  <a:pt x="14810" y="22860"/>
                </a:cubicBezTo>
                <a:cubicBezTo>
                  <a:pt x="15042" y="23127"/>
                  <a:pt x="15310" y="23359"/>
                  <a:pt x="15560" y="23609"/>
                </a:cubicBezTo>
                <a:cubicBezTo>
                  <a:pt x="16202" y="24251"/>
                  <a:pt x="16916" y="24787"/>
                  <a:pt x="17719" y="25215"/>
                </a:cubicBezTo>
                <a:cubicBezTo>
                  <a:pt x="18245" y="25510"/>
                  <a:pt x="18807" y="25657"/>
                  <a:pt x="19387" y="25657"/>
                </a:cubicBezTo>
                <a:cubicBezTo>
                  <a:pt x="19614" y="25657"/>
                  <a:pt x="19843" y="25635"/>
                  <a:pt x="20074" y="25590"/>
                </a:cubicBezTo>
                <a:cubicBezTo>
                  <a:pt x="20609" y="25500"/>
                  <a:pt x="21037" y="25251"/>
                  <a:pt x="21376" y="24840"/>
                </a:cubicBezTo>
                <a:cubicBezTo>
                  <a:pt x="21840" y="24233"/>
                  <a:pt x="21894" y="23431"/>
                  <a:pt x="21394" y="22842"/>
                </a:cubicBezTo>
                <a:cubicBezTo>
                  <a:pt x="21144" y="22521"/>
                  <a:pt x="20859" y="22253"/>
                  <a:pt x="20502" y="22057"/>
                </a:cubicBezTo>
                <a:cubicBezTo>
                  <a:pt x="19757" y="21639"/>
                  <a:pt x="18974" y="21384"/>
                  <a:pt x="18134" y="21384"/>
                </a:cubicBezTo>
                <a:cubicBezTo>
                  <a:pt x="17968" y="21384"/>
                  <a:pt x="17800" y="21394"/>
                  <a:pt x="17629" y="21414"/>
                </a:cubicBezTo>
                <a:cubicBezTo>
                  <a:pt x="16702" y="21521"/>
                  <a:pt x="15845" y="21825"/>
                  <a:pt x="15096" y="22360"/>
                </a:cubicBezTo>
                <a:cubicBezTo>
                  <a:pt x="14897" y="22492"/>
                  <a:pt x="14699" y="22594"/>
                  <a:pt x="14458" y="22594"/>
                </a:cubicBezTo>
                <a:cubicBezTo>
                  <a:pt x="14439" y="22594"/>
                  <a:pt x="14420" y="22593"/>
                  <a:pt x="14400" y="22592"/>
                </a:cubicBezTo>
                <a:cubicBezTo>
                  <a:pt x="14386" y="22590"/>
                  <a:pt x="14371" y="22589"/>
                  <a:pt x="14356" y="22589"/>
                </a:cubicBezTo>
                <a:cubicBezTo>
                  <a:pt x="14269" y="22589"/>
                  <a:pt x="14173" y="22620"/>
                  <a:pt x="14068" y="22620"/>
                </a:cubicBezTo>
                <a:cubicBezTo>
                  <a:pt x="14037" y="22620"/>
                  <a:pt x="14005" y="22617"/>
                  <a:pt x="13972" y="22610"/>
                </a:cubicBezTo>
                <a:cubicBezTo>
                  <a:pt x="14025" y="22485"/>
                  <a:pt x="14097" y="22431"/>
                  <a:pt x="14150" y="22360"/>
                </a:cubicBezTo>
                <a:cubicBezTo>
                  <a:pt x="14721" y="21771"/>
                  <a:pt x="15381" y="21272"/>
                  <a:pt x="16024" y="20790"/>
                </a:cubicBezTo>
                <a:cubicBezTo>
                  <a:pt x="16075" y="20751"/>
                  <a:pt x="16127" y="20722"/>
                  <a:pt x="16185" y="20722"/>
                </a:cubicBezTo>
                <a:cubicBezTo>
                  <a:pt x="16207" y="20722"/>
                  <a:pt x="16231" y="20726"/>
                  <a:pt x="16256" y="20736"/>
                </a:cubicBezTo>
                <a:cubicBezTo>
                  <a:pt x="16327" y="20754"/>
                  <a:pt x="16398" y="20754"/>
                  <a:pt x="16470" y="20754"/>
                </a:cubicBezTo>
                <a:cubicBezTo>
                  <a:pt x="17130" y="20736"/>
                  <a:pt x="17790" y="20736"/>
                  <a:pt x="18432" y="20611"/>
                </a:cubicBezTo>
                <a:cubicBezTo>
                  <a:pt x="19360" y="20433"/>
                  <a:pt x="20199" y="20058"/>
                  <a:pt x="20913" y="19434"/>
                </a:cubicBezTo>
                <a:cubicBezTo>
                  <a:pt x="21501" y="18916"/>
                  <a:pt x="21912" y="18310"/>
                  <a:pt x="22072" y="17543"/>
                </a:cubicBezTo>
                <a:cubicBezTo>
                  <a:pt x="22371" y="16156"/>
                  <a:pt x="21409" y="15097"/>
                  <a:pt x="20052" y="15097"/>
                </a:cubicBezTo>
                <a:cubicBezTo>
                  <a:pt x="20030" y="15097"/>
                  <a:pt x="20007" y="15098"/>
                  <a:pt x="19985" y="15098"/>
                </a:cubicBezTo>
                <a:cubicBezTo>
                  <a:pt x="19539" y="15116"/>
                  <a:pt x="19110" y="15277"/>
                  <a:pt x="18718" y="15491"/>
                </a:cubicBezTo>
                <a:cubicBezTo>
                  <a:pt x="17915" y="15901"/>
                  <a:pt x="17380" y="16579"/>
                  <a:pt x="16951" y="17346"/>
                </a:cubicBezTo>
                <a:cubicBezTo>
                  <a:pt x="16470" y="18221"/>
                  <a:pt x="16131" y="19166"/>
                  <a:pt x="16077" y="20183"/>
                </a:cubicBezTo>
                <a:cubicBezTo>
                  <a:pt x="16077" y="20379"/>
                  <a:pt x="15988" y="20504"/>
                  <a:pt x="15845" y="20611"/>
                </a:cubicBezTo>
                <a:cubicBezTo>
                  <a:pt x="15595" y="20790"/>
                  <a:pt x="15363" y="20968"/>
                  <a:pt x="15114" y="21165"/>
                </a:cubicBezTo>
                <a:cubicBezTo>
                  <a:pt x="14721" y="21468"/>
                  <a:pt x="14311" y="21789"/>
                  <a:pt x="13954" y="22164"/>
                </a:cubicBezTo>
                <a:cubicBezTo>
                  <a:pt x="13633" y="22538"/>
                  <a:pt x="13294" y="22913"/>
                  <a:pt x="12990" y="23306"/>
                </a:cubicBezTo>
                <a:cubicBezTo>
                  <a:pt x="12990" y="23216"/>
                  <a:pt x="13008" y="23127"/>
                  <a:pt x="13044" y="23056"/>
                </a:cubicBezTo>
                <a:cubicBezTo>
                  <a:pt x="13651" y="21147"/>
                  <a:pt x="14204" y="19238"/>
                  <a:pt x="14775" y="17328"/>
                </a:cubicBezTo>
                <a:cubicBezTo>
                  <a:pt x="15239" y="15758"/>
                  <a:pt x="15738" y="14188"/>
                  <a:pt x="16166" y="12600"/>
                </a:cubicBezTo>
                <a:cubicBezTo>
                  <a:pt x="16202" y="12457"/>
                  <a:pt x="16256" y="12315"/>
                  <a:pt x="16363" y="12190"/>
                </a:cubicBezTo>
                <a:cubicBezTo>
                  <a:pt x="16648" y="11833"/>
                  <a:pt x="16934" y="11458"/>
                  <a:pt x="17219" y="11101"/>
                </a:cubicBezTo>
                <a:cubicBezTo>
                  <a:pt x="17415" y="10869"/>
                  <a:pt x="17594" y="10637"/>
                  <a:pt x="17861" y="10477"/>
                </a:cubicBezTo>
                <a:cubicBezTo>
                  <a:pt x="18022" y="10388"/>
                  <a:pt x="18165" y="10263"/>
                  <a:pt x="18343" y="10156"/>
                </a:cubicBezTo>
                <a:cubicBezTo>
                  <a:pt x="18807" y="9888"/>
                  <a:pt x="19307" y="9674"/>
                  <a:pt x="19860" y="9620"/>
                </a:cubicBezTo>
                <a:cubicBezTo>
                  <a:pt x="20484" y="9531"/>
                  <a:pt x="21109" y="9567"/>
                  <a:pt x="21733" y="9513"/>
                </a:cubicBezTo>
                <a:cubicBezTo>
                  <a:pt x="21805" y="9513"/>
                  <a:pt x="21876" y="9549"/>
                  <a:pt x="21930" y="9585"/>
                </a:cubicBezTo>
                <a:cubicBezTo>
                  <a:pt x="22465" y="10049"/>
                  <a:pt x="23071" y="10388"/>
                  <a:pt x="23714" y="10655"/>
                </a:cubicBezTo>
                <a:cubicBezTo>
                  <a:pt x="24499" y="10959"/>
                  <a:pt x="25284" y="11208"/>
                  <a:pt x="26140" y="11208"/>
                </a:cubicBezTo>
                <a:cubicBezTo>
                  <a:pt x="26926" y="11208"/>
                  <a:pt x="27621" y="10959"/>
                  <a:pt x="28139" y="10352"/>
                </a:cubicBezTo>
                <a:cubicBezTo>
                  <a:pt x="28674" y="9727"/>
                  <a:pt x="28763" y="8871"/>
                  <a:pt x="28246" y="8193"/>
                </a:cubicBezTo>
                <a:cubicBezTo>
                  <a:pt x="27736" y="7497"/>
                  <a:pt x="27038" y="7190"/>
                  <a:pt x="26222" y="7190"/>
                </a:cubicBezTo>
                <a:cubicBezTo>
                  <a:pt x="26097" y="7190"/>
                  <a:pt x="25968" y="7197"/>
                  <a:pt x="25837" y="7212"/>
                </a:cubicBezTo>
                <a:cubicBezTo>
                  <a:pt x="25248" y="7265"/>
                  <a:pt x="24659" y="7444"/>
                  <a:pt x="24106" y="7676"/>
                </a:cubicBezTo>
                <a:cubicBezTo>
                  <a:pt x="23286" y="8032"/>
                  <a:pt x="22554" y="8532"/>
                  <a:pt x="21912" y="9157"/>
                </a:cubicBezTo>
                <a:cubicBezTo>
                  <a:pt x="21816" y="9253"/>
                  <a:pt x="21720" y="9320"/>
                  <a:pt x="21585" y="9320"/>
                </a:cubicBezTo>
                <a:cubicBezTo>
                  <a:pt x="21570" y="9320"/>
                  <a:pt x="21554" y="9319"/>
                  <a:pt x="21537" y="9317"/>
                </a:cubicBezTo>
                <a:cubicBezTo>
                  <a:pt x="21249" y="9307"/>
                  <a:pt x="20966" y="9296"/>
                  <a:pt x="20686" y="9296"/>
                </a:cubicBezTo>
                <a:cubicBezTo>
                  <a:pt x="20481" y="9296"/>
                  <a:pt x="20278" y="9302"/>
                  <a:pt x="20074" y="9317"/>
                </a:cubicBezTo>
                <a:cubicBezTo>
                  <a:pt x="19574" y="9335"/>
                  <a:pt x="19110" y="9424"/>
                  <a:pt x="18682" y="9656"/>
                </a:cubicBezTo>
                <a:cubicBezTo>
                  <a:pt x="18539" y="9727"/>
                  <a:pt x="18415" y="9781"/>
                  <a:pt x="18272" y="9852"/>
                </a:cubicBezTo>
                <a:cubicBezTo>
                  <a:pt x="18254" y="9781"/>
                  <a:pt x="18308" y="9745"/>
                  <a:pt x="18325" y="9710"/>
                </a:cubicBezTo>
                <a:cubicBezTo>
                  <a:pt x="18789" y="9085"/>
                  <a:pt x="19271" y="8443"/>
                  <a:pt x="19735" y="7818"/>
                </a:cubicBezTo>
                <a:cubicBezTo>
                  <a:pt x="20092" y="7319"/>
                  <a:pt x="20449" y="6819"/>
                  <a:pt x="20823" y="6320"/>
                </a:cubicBezTo>
                <a:cubicBezTo>
                  <a:pt x="20871" y="6256"/>
                  <a:pt x="20919" y="6192"/>
                  <a:pt x="21018" y="6192"/>
                </a:cubicBezTo>
                <a:cubicBezTo>
                  <a:pt x="21030" y="6192"/>
                  <a:pt x="21042" y="6193"/>
                  <a:pt x="21055" y="6195"/>
                </a:cubicBezTo>
                <a:cubicBezTo>
                  <a:pt x="21484" y="6284"/>
                  <a:pt x="21912" y="6337"/>
                  <a:pt x="22358" y="6373"/>
                </a:cubicBezTo>
                <a:cubicBezTo>
                  <a:pt x="22571" y="6390"/>
                  <a:pt x="22784" y="6400"/>
                  <a:pt x="22997" y="6400"/>
                </a:cubicBezTo>
                <a:cubicBezTo>
                  <a:pt x="23444" y="6400"/>
                  <a:pt x="23891" y="6357"/>
                  <a:pt x="24338" y="6248"/>
                </a:cubicBezTo>
                <a:cubicBezTo>
                  <a:pt x="25355" y="5981"/>
                  <a:pt x="26123" y="5410"/>
                  <a:pt x="26587" y="4464"/>
                </a:cubicBezTo>
                <a:cubicBezTo>
                  <a:pt x="26836" y="3982"/>
                  <a:pt x="26943" y="3465"/>
                  <a:pt x="26818" y="2929"/>
                </a:cubicBezTo>
                <a:cubicBezTo>
                  <a:pt x="26640" y="2234"/>
                  <a:pt x="26212" y="1788"/>
                  <a:pt x="25552" y="1538"/>
                </a:cubicBezTo>
                <a:cubicBezTo>
                  <a:pt x="25257" y="1420"/>
                  <a:pt x="24962" y="1363"/>
                  <a:pt x="24672" y="1363"/>
                </a:cubicBezTo>
                <a:cubicBezTo>
                  <a:pt x="24258" y="1363"/>
                  <a:pt x="23852" y="1478"/>
                  <a:pt x="23464" y="1698"/>
                </a:cubicBezTo>
                <a:cubicBezTo>
                  <a:pt x="22964" y="1966"/>
                  <a:pt x="22590" y="2376"/>
                  <a:pt x="22251" y="2822"/>
                </a:cubicBezTo>
                <a:cubicBezTo>
                  <a:pt x="21608" y="3661"/>
                  <a:pt x="21162" y="4624"/>
                  <a:pt x="20859" y="5642"/>
                </a:cubicBezTo>
                <a:cubicBezTo>
                  <a:pt x="20788" y="5856"/>
                  <a:pt x="20698" y="6016"/>
                  <a:pt x="20574" y="6195"/>
                </a:cubicBezTo>
                <a:cubicBezTo>
                  <a:pt x="19913" y="7122"/>
                  <a:pt x="19200" y="8015"/>
                  <a:pt x="18504" y="8942"/>
                </a:cubicBezTo>
                <a:cubicBezTo>
                  <a:pt x="18004" y="9603"/>
                  <a:pt x="17505" y="10281"/>
                  <a:pt x="16969" y="10941"/>
                </a:cubicBezTo>
                <a:cubicBezTo>
                  <a:pt x="16684" y="11262"/>
                  <a:pt x="16416" y="11619"/>
                  <a:pt x="16149" y="11976"/>
                </a:cubicBezTo>
                <a:cubicBezTo>
                  <a:pt x="16041" y="12101"/>
                  <a:pt x="15970" y="12243"/>
                  <a:pt x="15917" y="12404"/>
                </a:cubicBezTo>
                <a:cubicBezTo>
                  <a:pt x="15810" y="12671"/>
                  <a:pt x="15756" y="12939"/>
                  <a:pt x="15685" y="13189"/>
                </a:cubicBezTo>
                <a:cubicBezTo>
                  <a:pt x="15613" y="13457"/>
                  <a:pt x="15542" y="13706"/>
                  <a:pt x="15453" y="14010"/>
                </a:cubicBezTo>
                <a:cubicBezTo>
                  <a:pt x="15399" y="13885"/>
                  <a:pt x="15399" y="13796"/>
                  <a:pt x="15399" y="13706"/>
                </a:cubicBezTo>
                <a:cubicBezTo>
                  <a:pt x="15417" y="13492"/>
                  <a:pt x="15399" y="13260"/>
                  <a:pt x="15399" y="13046"/>
                </a:cubicBezTo>
                <a:cubicBezTo>
                  <a:pt x="15417" y="12457"/>
                  <a:pt x="15381" y="11869"/>
                  <a:pt x="15363" y="11280"/>
                </a:cubicBezTo>
                <a:cubicBezTo>
                  <a:pt x="15363" y="10869"/>
                  <a:pt x="15328" y="10459"/>
                  <a:pt x="15310" y="10031"/>
                </a:cubicBezTo>
                <a:cubicBezTo>
                  <a:pt x="15310" y="9852"/>
                  <a:pt x="15292" y="9656"/>
                  <a:pt x="15292" y="9460"/>
                </a:cubicBezTo>
                <a:cubicBezTo>
                  <a:pt x="15292" y="9299"/>
                  <a:pt x="15310" y="9157"/>
                  <a:pt x="15274" y="9014"/>
                </a:cubicBezTo>
                <a:cubicBezTo>
                  <a:pt x="15221" y="8639"/>
                  <a:pt x="15221" y="8282"/>
                  <a:pt x="15453" y="7925"/>
                </a:cubicBezTo>
                <a:cubicBezTo>
                  <a:pt x="15720" y="7497"/>
                  <a:pt x="15881" y="7015"/>
                  <a:pt x="16077" y="6551"/>
                </a:cubicBezTo>
                <a:cubicBezTo>
                  <a:pt x="16381" y="5749"/>
                  <a:pt x="16666" y="4946"/>
                  <a:pt x="16827" y="4089"/>
                </a:cubicBezTo>
                <a:cubicBezTo>
                  <a:pt x="16969" y="3304"/>
                  <a:pt x="17041" y="2519"/>
                  <a:pt x="16827" y="1716"/>
                </a:cubicBezTo>
                <a:cubicBezTo>
                  <a:pt x="16684" y="1163"/>
                  <a:pt x="16452" y="663"/>
                  <a:pt x="16006" y="289"/>
                </a:cubicBezTo>
                <a:cubicBezTo>
                  <a:pt x="15771" y="90"/>
                  <a:pt x="15486" y="1"/>
                  <a:pt x="152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1"/>
          </p:nvPr>
        </p:nvSpPr>
        <p:spPr>
          <a:xfrm>
            <a:off x="721502" y="2718341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 txBox="1">
            <a:spLocks noGrp="1"/>
          </p:cNvSpPr>
          <p:nvPr>
            <p:ph type="subTitle" idx="2"/>
          </p:nvPr>
        </p:nvSpPr>
        <p:spPr>
          <a:xfrm>
            <a:off x="3584400" y="2718341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4"/>
          <p:cNvSpPr txBox="1">
            <a:spLocks noGrp="1"/>
          </p:cNvSpPr>
          <p:nvPr>
            <p:ph type="subTitle" idx="3"/>
          </p:nvPr>
        </p:nvSpPr>
        <p:spPr>
          <a:xfrm>
            <a:off x="721502" y="4625308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4"/>
          <p:cNvSpPr txBox="1">
            <a:spLocks noGrp="1"/>
          </p:cNvSpPr>
          <p:nvPr>
            <p:ph type="subTitle" idx="4"/>
          </p:nvPr>
        </p:nvSpPr>
        <p:spPr>
          <a:xfrm>
            <a:off x="3584400" y="4625308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4"/>
          <p:cNvSpPr txBox="1">
            <a:spLocks noGrp="1"/>
          </p:cNvSpPr>
          <p:nvPr>
            <p:ph type="subTitle" idx="5"/>
          </p:nvPr>
        </p:nvSpPr>
        <p:spPr>
          <a:xfrm>
            <a:off x="6447298" y="2718341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subTitle" idx="6"/>
          </p:nvPr>
        </p:nvSpPr>
        <p:spPr>
          <a:xfrm>
            <a:off x="6447298" y="4625308"/>
            <a:ext cx="19752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4"/>
          <p:cNvSpPr txBox="1">
            <a:spLocks noGrp="1"/>
          </p:cNvSpPr>
          <p:nvPr>
            <p:ph type="subTitle" idx="7"/>
          </p:nvPr>
        </p:nvSpPr>
        <p:spPr>
          <a:xfrm>
            <a:off x="720002" y="2209027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24"/>
          <p:cNvSpPr txBox="1">
            <a:spLocks noGrp="1"/>
          </p:cNvSpPr>
          <p:nvPr>
            <p:ph type="subTitle" idx="8"/>
          </p:nvPr>
        </p:nvSpPr>
        <p:spPr>
          <a:xfrm>
            <a:off x="3582900" y="2209027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9"/>
          </p:nvPr>
        </p:nvSpPr>
        <p:spPr>
          <a:xfrm>
            <a:off x="6445798" y="2209027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subTitle" idx="13"/>
          </p:nvPr>
        </p:nvSpPr>
        <p:spPr>
          <a:xfrm>
            <a:off x="720002" y="4115733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4"/>
          </p:nvPr>
        </p:nvSpPr>
        <p:spPr>
          <a:xfrm>
            <a:off x="3582900" y="4115733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subTitle" idx="15"/>
          </p:nvPr>
        </p:nvSpPr>
        <p:spPr>
          <a:xfrm>
            <a:off x="6445798" y="4115733"/>
            <a:ext cx="1978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354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5"/>
          <p:cNvGrpSpPr/>
          <p:nvPr/>
        </p:nvGrpSpPr>
        <p:grpSpPr>
          <a:xfrm>
            <a:off x="-466376" y="-438566"/>
            <a:ext cx="8260504" cy="7379001"/>
            <a:chOff x="-466376" y="-328925"/>
            <a:chExt cx="8260504" cy="5534251"/>
          </a:xfrm>
        </p:grpSpPr>
        <p:sp>
          <p:nvSpPr>
            <p:cNvPr id="363" name="Google Shape;363;p25"/>
            <p:cNvSpPr/>
            <p:nvPr/>
          </p:nvSpPr>
          <p:spPr>
            <a:xfrm>
              <a:off x="6363500" y="-328925"/>
              <a:ext cx="1430628" cy="86842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4" name="Google Shape;364;p25"/>
            <p:cNvSpPr/>
            <p:nvPr/>
          </p:nvSpPr>
          <p:spPr>
            <a:xfrm rot="-1655932">
              <a:off x="-290659" y="3546765"/>
              <a:ext cx="674947" cy="924356"/>
            </a:xfrm>
            <a:custGeom>
              <a:avLst/>
              <a:gdLst/>
              <a:ahLst/>
              <a:cxnLst/>
              <a:rect l="l" t="t" r="r" b="b"/>
              <a:pathLst>
                <a:path w="52619" h="72063" extrusionOk="0">
                  <a:moveTo>
                    <a:pt x="19212" y="1"/>
                  </a:moveTo>
                  <a:cubicBezTo>
                    <a:pt x="15089" y="1"/>
                    <a:pt x="10790" y="2134"/>
                    <a:pt x="8048" y="5345"/>
                  </a:cubicBezTo>
                  <a:cubicBezTo>
                    <a:pt x="3962" y="10127"/>
                    <a:pt x="2552" y="16586"/>
                    <a:pt x="1713" y="22813"/>
                  </a:cubicBezTo>
                  <a:cubicBezTo>
                    <a:pt x="1" y="35392"/>
                    <a:pt x="108" y="48667"/>
                    <a:pt x="5425" y="60211"/>
                  </a:cubicBezTo>
                  <a:cubicBezTo>
                    <a:pt x="9164" y="68337"/>
                    <a:pt x="16757" y="72062"/>
                    <a:pt x="24675" y="72062"/>
                  </a:cubicBezTo>
                  <a:cubicBezTo>
                    <a:pt x="32892" y="72062"/>
                    <a:pt x="41457" y="68051"/>
                    <a:pt x="46427" y="60782"/>
                  </a:cubicBezTo>
                  <a:cubicBezTo>
                    <a:pt x="52601" y="51771"/>
                    <a:pt x="52619" y="39317"/>
                    <a:pt x="47658" y="29593"/>
                  </a:cubicBezTo>
                  <a:cubicBezTo>
                    <a:pt x="45160" y="24704"/>
                    <a:pt x="41592" y="20476"/>
                    <a:pt x="38041" y="16300"/>
                  </a:cubicBezTo>
                  <a:cubicBezTo>
                    <a:pt x="35026" y="12750"/>
                    <a:pt x="32028" y="9199"/>
                    <a:pt x="29013" y="5648"/>
                  </a:cubicBezTo>
                  <a:cubicBezTo>
                    <a:pt x="27764" y="4167"/>
                    <a:pt x="26497" y="2669"/>
                    <a:pt x="24873" y="1616"/>
                  </a:cubicBezTo>
                  <a:cubicBezTo>
                    <a:pt x="23158" y="499"/>
                    <a:pt x="21205" y="1"/>
                    <a:pt x="19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5" name="Google Shape;365;p25"/>
            <p:cNvSpPr/>
            <p:nvPr/>
          </p:nvSpPr>
          <p:spPr>
            <a:xfrm rot="10800000">
              <a:off x="-47946" y="4574864"/>
              <a:ext cx="1799946" cy="630461"/>
            </a:xfrm>
            <a:custGeom>
              <a:avLst/>
              <a:gdLst/>
              <a:ahLst/>
              <a:cxnLst/>
              <a:rect l="l" t="t" r="r" b="b"/>
              <a:pathLst>
                <a:path w="79776" h="39056" extrusionOk="0">
                  <a:moveTo>
                    <a:pt x="77902" y="0"/>
                  </a:moveTo>
                  <a:lnTo>
                    <a:pt x="447" y="71"/>
                  </a:lnTo>
                  <a:cubicBezTo>
                    <a:pt x="1" y="6370"/>
                    <a:pt x="2177" y="12811"/>
                    <a:pt x="6370" y="17539"/>
                  </a:cubicBezTo>
                  <a:cubicBezTo>
                    <a:pt x="10546" y="22268"/>
                    <a:pt x="16683" y="25212"/>
                    <a:pt x="22982" y="25533"/>
                  </a:cubicBezTo>
                  <a:cubicBezTo>
                    <a:pt x="23461" y="25558"/>
                    <a:pt x="23942" y="25568"/>
                    <a:pt x="24425" y="25568"/>
                  </a:cubicBezTo>
                  <a:cubicBezTo>
                    <a:pt x="27480" y="25568"/>
                    <a:pt x="30594" y="25138"/>
                    <a:pt x="33616" y="25138"/>
                  </a:cubicBezTo>
                  <a:cubicBezTo>
                    <a:pt x="35948" y="25138"/>
                    <a:pt x="38224" y="25394"/>
                    <a:pt x="40379" y="26300"/>
                  </a:cubicBezTo>
                  <a:cubicBezTo>
                    <a:pt x="43180" y="27478"/>
                    <a:pt x="45428" y="29637"/>
                    <a:pt x="47748" y="31599"/>
                  </a:cubicBezTo>
                  <a:cubicBezTo>
                    <a:pt x="51387" y="34668"/>
                    <a:pt x="55473" y="37362"/>
                    <a:pt x="60095" y="38504"/>
                  </a:cubicBezTo>
                  <a:cubicBezTo>
                    <a:pt x="61535" y="38866"/>
                    <a:pt x="63034" y="39056"/>
                    <a:pt x="64527" y="39056"/>
                  </a:cubicBezTo>
                  <a:cubicBezTo>
                    <a:pt x="67825" y="39056"/>
                    <a:pt x="71095" y="38129"/>
                    <a:pt x="73637" y="36078"/>
                  </a:cubicBezTo>
                  <a:cubicBezTo>
                    <a:pt x="78794" y="31903"/>
                    <a:pt x="79775" y="24498"/>
                    <a:pt x="79686" y="17878"/>
                  </a:cubicBezTo>
                  <a:cubicBezTo>
                    <a:pt x="79614" y="12347"/>
                    <a:pt x="78919" y="5442"/>
                    <a:pt x="77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66" name="Google Shape;366;p25"/>
          <p:cNvGrpSpPr/>
          <p:nvPr/>
        </p:nvGrpSpPr>
        <p:grpSpPr>
          <a:xfrm>
            <a:off x="8677600" y="3339557"/>
            <a:ext cx="997265" cy="2140104"/>
            <a:chOff x="8677599" y="2504668"/>
            <a:chExt cx="997265" cy="1605078"/>
          </a:xfrm>
        </p:grpSpPr>
        <p:sp>
          <p:nvSpPr>
            <p:cNvPr id="367" name="Google Shape;367;p25"/>
            <p:cNvSpPr/>
            <p:nvPr/>
          </p:nvSpPr>
          <p:spPr>
            <a:xfrm>
              <a:off x="8677599" y="3187246"/>
              <a:ext cx="921900" cy="92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68" name="Google Shape;368;p25"/>
            <p:cNvGrpSpPr/>
            <p:nvPr/>
          </p:nvGrpSpPr>
          <p:grpSpPr>
            <a:xfrm>
              <a:off x="8717572" y="2504668"/>
              <a:ext cx="957291" cy="957291"/>
              <a:chOff x="5869348" y="3142230"/>
              <a:chExt cx="675195" cy="675195"/>
            </a:xfrm>
          </p:grpSpPr>
          <p:sp>
            <p:nvSpPr>
              <p:cNvPr id="369" name="Google Shape;369;p25"/>
              <p:cNvSpPr/>
              <p:nvPr/>
            </p:nvSpPr>
            <p:spPr>
              <a:xfrm>
                <a:off x="6134173" y="3406535"/>
                <a:ext cx="146060" cy="14606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5068" extrusionOk="0">
                    <a:moveTo>
                      <a:pt x="2534" y="446"/>
                    </a:moveTo>
                    <a:cubicBezTo>
                      <a:pt x="3676" y="446"/>
                      <a:pt x="4622" y="1392"/>
                      <a:pt x="4622" y="2534"/>
                    </a:cubicBezTo>
                    <a:cubicBezTo>
                      <a:pt x="4622" y="3694"/>
                      <a:pt x="3676" y="4621"/>
                      <a:pt x="2534" y="4621"/>
                    </a:cubicBezTo>
                    <a:cubicBezTo>
                      <a:pt x="1374" y="4621"/>
                      <a:pt x="446" y="3694"/>
                      <a:pt x="446" y="2534"/>
                    </a:cubicBezTo>
                    <a:cubicBezTo>
                      <a:pt x="446" y="1392"/>
                      <a:pt x="1374" y="446"/>
                      <a:pt x="2534" y="446"/>
                    </a:cubicBezTo>
                    <a:close/>
                    <a:moveTo>
                      <a:pt x="2534" y="0"/>
                    </a:moveTo>
                    <a:cubicBezTo>
                      <a:pt x="1142" y="0"/>
                      <a:pt x="0" y="1142"/>
                      <a:pt x="0" y="2534"/>
                    </a:cubicBezTo>
                    <a:cubicBezTo>
                      <a:pt x="0" y="3943"/>
                      <a:pt x="1142" y="5067"/>
                      <a:pt x="2534" y="5067"/>
                    </a:cubicBezTo>
                    <a:cubicBezTo>
                      <a:pt x="3926" y="5067"/>
                      <a:pt x="5068" y="3943"/>
                      <a:pt x="5068" y="2534"/>
                    </a:cubicBezTo>
                    <a:cubicBezTo>
                      <a:pt x="5068" y="1142"/>
                      <a:pt x="3926" y="0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6067311" y="3340192"/>
                <a:ext cx="279266" cy="279237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9689" extrusionOk="0">
                    <a:moveTo>
                      <a:pt x="4854" y="447"/>
                    </a:moveTo>
                    <a:cubicBezTo>
                      <a:pt x="7281" y="447"/>
                      <a:pt x="9243" y="2427"/>
                      <a:pt x="9243" y="4836"/>
                    </a:cubicBezTo>
                    <a:cubicBezTo>
                      <a:pt x="9243" y="7262"/>
                      <a:pt x="7281" y="9243"/>
                      <a:pt x="4854" y="9243"/>
                    </a:cubicBezTo>
                    <a:cubicBezTo>
                      <a:pt x="2427" y="9243"/>
                      <a:pt x="447" y="7262"/>
                      <a:pt x="447" y="4836"/>
                    </a:cubicBezTo>
                    <a:cubicBezTo>
                      <a:pt x="447" y="2409"/>
                      <a:pt x="2427" y="447"/>
                      <a:pt x="4854" y="447"/>
                    </a:cubicBezTo>
                    <a:close/>
                    <a:moveTo>
                      <a:pt x="4854" y="0"/>
                    </a:moveTo>
                    <a:cubicBezTo>
                      <a:pt x="2178" y="0"/>
                      <a:pt x="1" y="2177"/>
                      <a:pt x="1" y="4836"/>
                    </a:cubicBezTo>
                    <a:cubicBezTo>
                      <a:pt x="1" y="7512"/>
                      <a:pt x="2178" y="9689"/>
                      <a:pt x="4854" y="9689"/>
                    </a:cubicBezTo>
                    <a:cubicBezTo>
                      <a:pt x="7530" y="9689"/>
                      <a:pt x="9689" y="7512"/>
                      <a:pt x="9689" y="4836"/>
                    </a:cubicBezTo>
                    <a:cubicBezTo>
                      <a:pt x="9689" y="2177"/>
                      <a:pt x="7530" y="0"/>
                      <a:pt x="4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6000997" y="3273331"/>
                <a:ext cx="412414" cy="412443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14311" extrusionOk="0">
                    <a:moveTo>
                      <a:pt x="7155" y="447"/>
                    </a:moveTo>
                    <a:cubicBezTo>
                      <a:pt x="10848" y="447"/>
                      <a:pt x="13864" y="3462"/>
                      <a:pt x="13864" y="7156"/>
                    </a:cubicBezTo>
                    <a:cubicBezTo>
                      <a:pt x="13864" y="10867"/>
                      <a:pt x="10848" y="13882"/>
                      <a:pt x="7155" y="13882"/>
                    </a:cubicBezTo>
                    <a:cubicBezTo>
                      <a:pt x="3444" y="13882"/>
                      <a:pt x="446" y="10867"/>
                      <a:pt x="446" y="7156"/>
                    </a:cubicBezTo>
                    <a:cubicBezTo>
                      <a:pt x="446" y="3462"/>
                      <a:pt x="3444" y="447"/>
                      <a:pt x="7155" y="447"/>
                    </a:cubicBezTo>
                    <a:close/>
                    <a:moveTo>
                      <a:pt x="7155" y="1"/>
                    </a:moveTo>
                    <a:cubicBezTo>
                      <a:pt x="3212" y="1"/>
                      <a:pt x="0" y="3213"/>
                      <a:pt x="0" y="7156"/>
                    </a:cubicBezTo>
                    <a:cubicBezTo>
                      <a:pt x="0" y="11099"/>
                      <a:pt x="3212" y="14311"/>
                      <a:pt x="7155" y="14311"/>
                    </a:cubicBezTo>
                    <a:cubicBezTo>
                      <a:pt x="11098" y="14311"/>
                      <a:pt x="14310" y="11099"/>
                      <a:pt x="14310" y="7156"/>
                    </a:cubicBezTo>
                    <a:cubicBezTo>
                      <a:pt x="14310" y="3213"/>
                      <a:pt x="11098" y="1"/>
                      <a:pt x="7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5869348" y="3142230"/>
                <a:ext cx="675195" cy="675195"/>
              </a:xfrm>
              <a:custGeom>
                <a:avLst/>
                <a:gdLst/>
                <a:ahLst/>
                <a:cxnLst/>
                <a:rect l="l" t="t" r="r" b="b"/>
                <a:pathLst>
                  <a:path w="23428" h="23428" extrusionOk="0">
                    <a:moveTo>
                      <a:pt x="11723" y="446"/>
                    </a:moveTo>
                    <a:cubicBezTo>
                      <a:pt x="17932" y="446"/>
                      <a:pt x="22982" y="5496"/>
                      <a:pt x="22982" y="11705"/>
                    </a:cubicBezTo>
                    <a:cubicBezTo>
                      <a:pt x="22982" y="17932"/>
                      <a:pt x="17932" y="22981"/>
                      <a:pt x="11723" y="22981"/>
                    </a:cubicBezTo>
                    <a:cubicBezTo>
                      <a:pt x="5514" y="22981"/>
                      <a:pt x="446" y="17932"/>
                      <a:pt x="446" y="11705"/>
                    </a:cubicBezTo>
                    <a:cubicBezTo>
                      <a:pt x="446" y="5496"/>
                      <a:pt x="5496" y="446"/>
                      <a:pt x="11723" y="446"/>
                    </a:cubicBezTo>
                    <a:close/>
                    <a:moveTo>
                      <a:pt x="11723" y="0"/>
                    </a:moveTo>
                    <a:cubicBezTo>
                      <a:pt x="5264" y="0"/>
                      <a:pt x="0" y="5246"/>
                      <a:pt x="0" y="11705"/>
                    </a:cubicBezTo>
                    <a:cubicBezTo>
                      <a:pt x="0" y="18164"/>
                      <a:pt x="5264" y="23427"/>
                      <a:pt x="11723" y="23427"/>
                    </a:cubicBezTo>
                    <a:cubicBezTo>
                      <a:pt x="18182" y="23427"/>
                      <a:pt x="23428" y="18164"/>
                      <a:pt x="23428" y="11705"/>
                    </a:cubicBezTo>
                    <a:cubicBezTo>
                      <a:pt x="23428" y="5246"/>
                      <a:pt x="18182" y="0"/>
                      <a:pt x="11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5934135" y="3207017"/>
                <a:ext cx="545620" cy="545620"/>
              </a:xfrm>
              <a:custGeom>
                <a:avLst/>
                <a:gdLst/>
                <a:ahLst/>
                <a:cxnLst/>
                <a:rect l="l" t="t" r="r" b="b"/>
                <a:pathLst>
                  <a:path w="18932" h="18932" extrusionOk="0">
                    <a:moveTo>
                      <a:pt x="9475" y="446"/>
                    </a:moveTo>
                    <a:cubicBezTo>
                      <a:pt x="14453" y="446"/>
                      <a:pt x="18486" y="4479"/>
                      <a:pt x="18486" y="9457"/>
                    </a:cubicBezTo>
                    <a:cubicBezTo>
                      <a:pt x="18486" y="14435"/>
                      <a:pt x="14453" y="18485"/>
                      <a:pt x="9475" y="18485"/>
                    </a:cubicBezTo>
                    <a:cubicBezTo>
                      <a:pt x="4497" y="18485"/>
                      <a:pt x="447" y="14435"/>
                      <a:pt x="447" y="9457"/>
                    </a:cubicBezTo>
                    <a:cubicBezTo>
                      <a:pt x="447" y="4479"/>
                      <a:pt x="4497" y="446"/>
                      <a:pt x="9475" y="446"/>
                    </a:cubicBezTo>
                    <a:close/>
                    <a:moveTo>
                      <a:pt x="9475" y="0"/>
                    </a:moveTo>
                    <a:cubicBezTo>
                      <a:pt x="4247" y="0"/>
                      <a:pt x="1" y="4247"/>
                      <a:pt x="1" y="9457"/>
                    </a:cubicBezTo>
                    <a:cubicBezTo>
                      <a:pt x="1" y="14685"/>
                      <a:pt x="4247" y="18931"/>
                      <a:pt x="9475" y="18931"/>
                    </a:cubicBezTo>
                    <a:cubicBezTo>
                      <a:pt x="14685" y="18931"/>
                      <a:pt x="18932" y="14685"/>
                      <a:pt x="18932" y="9457"/>
                    </a:cubicBezTo>
                    <a:cubicBezTo>
                      <a:pt x="18932" y="4247"/>
                      <a:pt x="14685" y="0"/>
                      <a:pt x="94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374" name="Google Shape;374;p25"/>
          <p:cNvSpPr txBox="1">
            <a:spLocks noGrp="1"/>
          </p:cNvSpPr>
          <p:nvPr>
            <p:ph type="title" hasCustomPrompt="1"/>
          </p:nvPr>
        </p:nvSpPr>
        <p:spPr>
          <a:xfrm>
            <a:off x="722163" y="1139617"/>
            <a:ext cx="363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 txBox="1">
            <a:spLocks noGrp="1"/>
          </p:cNvSpPr>
          <p:nvPr>
            <p:ph type="subTitle" idx="1"/>
          </p:nvPr>
        </p:nvSpPr>
        <p:spPr>
          <a:xfrm>
            <a:off x="4659238" y="1139617"/>
            <a:ext cx="3762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6" name="Google Shape;376;p25"/>
          <p:cNvSpPr txBox="1">
            <a:spLocks noGrp="1"/>
          </p:cNvSpPr>
          <p:nvPr>
            <p:ph type="title" idx="2" hasCustomPrompt="1"/>
          </p:nvPr>
        </p:nvSpPr>
        <p:spPr>
          <a:xfrm>
            <a:off x="722163" y="2896951"/>
            <a:ext cx="363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3"/>
          </p:nvPr>
        </p:nvSpPr>
        <p:spPr>
          <a:xfrm>
            <a:off x="4659238" y="2896967"/>
            <a:ext cx="3762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4" hasCustomPrompt="1"/>
          </p:nvPr>
        </p:nvSpPr>
        <p:spPr>
          <a:xfrm>
            <a:off x="722163" y="4654351"/>
            <a:ext cx="363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5"/>
          </p:nvPr>
        </p:nvSpPr>
        <p:spPr>
          <a:xfrm>
            <a:off x="4659238" y="4654351"/>
            <a:ext cx="37626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014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6"/>
          <p:cNvGrpSpPr/>
          <p:nvPr/>
        </p:nvGrpSpPr>
        <p:grpSpPr>
          <a:xfrm>
            <a:off x="-569775" y="-748366"/>
            <a:ext cx="2717150" cy="7606367"/>
            <a:chOff x="-569775" y="-561275"/>
            <a:chExt cx="2717150" cy="5704775"/>
          </a:xfrm>
        </p:grpSpPr>
        <p:sp>
          <p:nvSpPr>
            <p:cNvPr id="382" name="Google Shape;382;p26"/>
            <p:cNvSpPr/>
            <p:nvPr/>
          </p:nvSpPr>
          <p:spPr>
            <a:xfrm rot="10800000">
              <a:off x="0" y="4696765"/>
              <a:ext cx="2147375" cy="446735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-569775" y="-561275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84" name="Google Shape;384;p2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5" name="Google Shape;385;p26"/>
          <p:cNvGrpSpPr/>
          <p:nvPr/>
        </p:nvGrpSpPr>
        <p:grpSpPr>
          <a:xfrm>
            <a:off x="8562263" y="532501"/>
            <a:ext cx="1231121" cy="2340236"/>
            <a:chOff x="8562262" y="399375"/>
            <a:chExt cx="1231121" cy="1755177"/>
          </a:xfrm>
        </p:grpSpPr>
        <p:sp>
          <p:nvSpPr>
            <p:cNvPr id="386" name="Google Shape;386;p26"/>
            <p:cNvSpPr/>
            <p:nvPr/>
          </p:nvSpPr>
          <p:spPr>
            <a:xfrm>
              <a:off x="8606616" y="399375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87" name="Google Shape;387;p26"/>
            <p:cNvGrpSpPr/>
            <p:nvPr/>
          </p:nvGrpSpPr>
          <p:grpSpPr>
            <a:xfrm>
              <a:off x="8562262" y="1156469"/>
              <a:ext cx="957310" cy="998083"/>
              <a:chOff x="5893009" y="4046735"/>
              <a:chExt cx="590349" cy="615531"/>
            </a:xfrm>
          </p:grpSpPr>
          <p:sp>
            <p:nvSpPr>
              <p:cNvPr id="388" name="Google Shape;388;p26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89" name="Google Shape;389;p26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0" name="Google Shape;390;p26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1" name="Google Shape;391;p26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3" name="Google Shape;393;p26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4" name="Google Shape;394;p26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5" name="Google Shape;395;p26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6" name="Google Shape;396;p26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26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26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26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26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9139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7"/>
          <p:cNvGrpSpPr/>
          <p:nvPr/>
        </p:nvGrpSpPr>
        <p:grpSpPr>
          <a:xfrm>
            <a:off x="-469550" y="-905233"/>
            <a:ext cx="10228475" cy="9362741"/>
            <a:chOff x="-469550" y="-678925"/>
            <a:chExt cx="10228475" cy="7022056"/>
          </a:xfrm>
        </p:grpSpPr>
        <p:sp>
          <p:nvSpPr>
            <p:cNvPr id="404" name="Google Shape;404;p27"/>
            <p:cNvSpPr/>
            <p:nvPr/>
          </p:nvSpPr>
          <p:spPr>
            <a:xfrm>
              <a:off x="-469550" y="3625900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8063400" y="-678925"/>
              <a:ext cx="1695525" cy="1503350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6" name="Google Shape;406;p27"/>
            <p:cNvSpPr/>
            <p:nvPr/>
          </p:nvSpPr>
          <p:spPr>
            <a:xfrm rot="7798286">
              <a:off x="6706674" y="4708163"/>
              <a:ext cx="1325148" cy="1372614"/>
            </a:xfrm>
            <a:custGeom>
              <a:avLst/>
              <a:gdLst/>
              <a:ahLst/>
              <a:cxnLst/>
              <a:rect l="l" t="t" r="r" b="b"/>
              <a:pathLst>
                <a:path w="68874" h="71341" extrusionOk="0">
                  <a:moveTo>
                    <a:pt x="15698" y="0"/>
                  </a:moveTo>
                  <a:cubicBezTo>
                    <a:pt x="13939" y="0"/>
                    <a:pt x="12169" y="333"/>
                    <a:pt x="10439" y="1084"/>
                  </a:cubicBezTo>
                  <a:cubicBezTo>
                    <a:pt x="4301" y="3778"/>
                    <a:pt x="1464" y="11022"/>
                    <a:pt x="857" y="17713"/>
                  </a:cubicBezTo>
                  <a:cubicBezTo>
                    <a:pt x="1" y="27206"/>
                    <a:pt x="2338" y="36823"/>
                    <a:pt x="6513" y="45405"/>
                  </a:cubicBezTo>
                  <a:cubicBezTo>
                    <a:pt x="10171" y="52899"/>
                    <a:pt x="15310" y="59804"/>
                    <a:pt x="22090" y="64675"/>
                  </a:cubicBezTo>
                  <a:cubicBezTo>
                    <a:pt x="27869" y="68801"/>
                    <a:pt x="34899" y="71340"/>
                    <a:pt x="41963" y="71340"/>
                  </a:cubicBezTo>
                  <a:cubicBezTo>
                    <a:pt x="43208" y="71340"/>
                    <a:pt x="44455" y="71261"/>
                    <a:pt x="45696" y="71098"/>
                  </a:cubicBezTo>
                  <a:cubicBezTo>
                    <a:pt x="53957" y="69992"/>
                    <a:pt x="61808" y="64835"/>
                    <a:pt x="65287" y="57252"/>
                  </a:cubicBezTo>
                  <a:cubicBezTo>
                    <a:pt x="68873" y="49420"/>
                    <a:pt x="67446" y="39802"/>
                    <a:pt x="62628" y="32683"/>
                  </a:cubicBezTo>
                  <a:cubicBezTo>
                    <a:pt x="57133" y="24565"/>
                    <a:pt x="49246" y="22816"/>
                    <a:pt x="41538" y="17749"/>
                  </a:cubicBezTo>
                  <a:cubicBezTo>
                    <a:pt x="36881" y="14698"/>
                    <a:pt x="33527" y="10077"/>
                    <a:pt x="29477" y="6258"/>
                  </a:cubicBezTo>
                  <a:cubicBezTo>
                    <a:pt x="29209" y="5991"/>
                    <a:pt x="28924" y="5741"/>
                    <a:pt x="28638" y="5491"/>
                  </a:cubicBezTo>
                  <a:lnTo>
                    <a:pt x="28638" y="5509"/>
                  </a:lnTo>
                  <a:cubicBezTo>
                    <a:pt x="25051" y="2390"/>
                    <a:pt x="20414" y="0"/>
                    <a:pt x="15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07" name="Google Shape;407;p27"/>
          <p:cNvSpPr/>
          <p:nvPr/>
        </p:nvSpPr>
        <p:spPr>
          <a:xfrm flipH="1">
            <a:off x="56920" y="5429857"/>
            <a:ext cx="761734" cy="2633576"/>
          </a:xfrm>
          <a:custGeom>
            <a:avLst/>
            <a:gdLst/>
            <a:ahLst/>
            <a:cxnLst/>
            <a:rect l="l" t="t" r="r" b="b"/>
            <a:pathLst>
              <a:path w="16934" h="43910" extrusionOk="0">
                <a:moveTo>
                  <a:pt x="11492" y="1020"/>
                </a:moveTo>
                <a:lnTo>
                  <a:pt x="11492" y="1020"/>
                </a:lnTo>
                <a:cubicBezTo>
                  <a:pt x="11527" y="1181"/>
                  <a:pt x="11509" y="1288"/>
                  <a:pt x="11474" y="1377"/>
                </a:cubicBezTo>
                <a:cubicBezTo>
                  <a:pt x="11295" y="1787"/>
                  <a:pt x="11260" y="2215"/>
                  <a:pt x="11206" y="2626"/>
                </a:cubicBezTo>
                <a:cubicBezTo>
                  <a:pt x="10974" y="4303"/>
                  <a:pt x="10814" y="5998"/>
                  <a:pt x="10492" y="7657"/>
                </a:cubicBezTo>
                <a:cubicBezTo>
                  <a:pt x="10278" y="8782"/>
                  <a:pt x="9993" y="9888"/>
                  <a:pt x="9672" y="10994"/>
                </a:cubicBezTo>
                <a:cubicBezTo>
                  <a:pt x="9672" y="11012"/>
                  <a:pt x="9672" y="11012"/>
                  <a:pt x="9654" y="11048"/>
                </a:cubicBezTo>
                <a:cubicBezTo>
                  <a:pt x="9618" y="10887"/>
                  <a:pt x="9672" y="10744"/>
                  <a:pt x="9689" y="10601"/>
                </a:cubicBezTo>
                <a:cubicBezTo>
                  <a:pt x="9779" y="9870"/>
                  <a:pt x="9850" y="9138"/>
                  <a:pt x="9904" y="8425"/>
                </a:cubicBezTo>
                <a:cubicBezTo>
                  <a:pt x="9975" y="7425"/>
                  <a:pt x="10136" y="6444"/>
                  <a:pt x="10332" y="5463"/>
                </a:cubicBezTo>
                <a:cubicBezTo>
                  <a:pt x="10617" y="4000"/>
                  <a:pt x="11028" y="2572"/>
                  <a:pt x="11438" y="1145"/>
                </a:cubicBezTo>
                <a:cubicBezTo>
                  <a:pt x="11456" y="1127"/>
                  <a:pt x="11456" y="1091"/>
                  <a:pt x="11492" y="1020"/>
                </a:cubicBezTo>
                <a:close/>
                <a:moveTo>
                  <a:pt x="11349" y="2840"/>
                </a:moveTo>
                <a:cubicBezTo>
                  <a:pt x="11385" y="2929"/>
                  <a:pt x="11385" y="3036"/>
                  <a:pt x="11367" y="3125"/>
                </a:cubicBezTo>
                <a:cubicBezTo>
                  <a:pt x="11349" y="3322"/>
                  <a:pt x="11385" y="3536"/>
                  <a:pt x="11402" y="3732"/>
                </a:cubicBezTo>
                <a:cubicBezTo>
                  <a:pt x="11420" y="4214"/>
                  <a:pt x="11402" y="4713"/>
                  <a:pt x="11420" y="5195"/>
                </a:cubicBezTo>
                <a:cubicBezTo>
                  <a:pt x="11509" y="6391"/>
                  <a:pt x="11224" y="7515"/>
                  <a:pt x="10885" y="8657"/>
                </a:cubicBezTo>
                <a:cubicBezTo>
                  <a:pt x="10653" y="9442"/>
                  <a:pt x="10350" y="10191"/>
                  <a:pt x="9993" y="10940"/>
                </a:cubicBezTo>
                <a:cubicBezTo>
                  <a:pt x="9957" y="10994"/>
                  <a:pt x="9939" y="11083"/>
                  <a:pt x="9850" y="11155"/>
                </a:cubicBezTo>
                <a:cubicBezTo>
                  <a:pt x="10207" y="9763"/>
                  <a:pt x="10564" y="8389"/>
                  <a:pt x="10796" y="6997"/>
                </a:cubicBezTo>
                <a:cubicBezTo>
                  <a:pt x="11028" y="5623"/>
                  <a:pt x="11153" y="4232"/>
                  <a:pt x="11349" y="2840"/>
                </a:cubicBezTo>
                <a:close/>
                <a:moveTo>
                  <a:pt x="11010" y="1984"/>
                </a:moveTo>
                <a:cubicBezTo>
                  <a:pt x="10921" y="2340"/>
                  <a:pt x="10814" y="2679"/>
                  <a:pt x="10724" y="3018"/>
                </a:cubicBezTo>
                <a:cubicBezTo>
                  <a:pt x="10296" y="4517"/>
                  <a:pt x="9993" y="6052"/>
                  <a:pt x="9797" y="7604"/>
                </a:cubicBezTo>
                <a:cubicBezTo>
                  <a:pt x="9725" y="8228"/>
                  <a:pt x="9689" y="8853"/>
                  <a:pt x="9636" y="9460"/>
                </a:cubicBezTo>
                <a:cubicBezTo>
                  <a:pt x="9582" y="9906"/>
                  <a:pt x="9529" y="10334"/>
                  <a:pt x="9475" y="10762"/>
                </a:cubicBezTo>
                <a:cubicBezTo>
                  <a:pt x="9458" y="10923"/>
                  <a:pt x="9440" y="11083"/>
                  <a:pt x="9404" y="11226"/>
                </a:cubicBezTo>
                <a:cubicBezTo>
                  <a:pt x="9297" y="10851"/>
                  <a:pt x="9226" y="10459"/>
                  <a:pt x="9208" y="10048"/>
                </a:cubicBezTo>
                <a:cubicBezTo>
                  <a:pt x="9118" y="8371"/>
                  <a:pt x="9368" y="6712"/>
                  <a:pt x="9832" y="5106"/>
                </a:cubicBezTo>
                <a:cubicBezTo>
                  <a:pt x="10136" y="4071"/>
                  <a:pt x="10492" y="3054"/>
                  <a:pt x="10921" y="2073"/>
                </a:cubicBezTo>
                <a:cubicBezTo>
                  <a:pt x="10938" y="2037"/>
                  <a:pt x="10956" y="2001"/>
                  <a:pt x="10974" y="1984"/>
                </a:cubicBezTo>
                <a:close/>
                <a:moveTo>
                  <a:pt x="15185" y="3018"/>
                </a:moveTo>
                <a:cubicBezTo>
                  <a:pt x="15131" y="3143"/>
                  <a:pt x="15096" y="3250"/>
                  <a:pt x="15042" y="3357"/>
                </a:cubicBezTo>
                <a:cubicBezTo>
                  <a:pt x="14596" y="4232"/>
                  <a:pt x="14257" y="5159"/>
                  <a:pt x="13900" y="6069"/>
                </a:cubicBezTo>
                <a:cubicBezTo>
                  <a:pt x="13561" y="6997"/>
                  <a:pt x="13097" y="7854"/>
                  <a:pt x="12473" y="8639"/>
                </a:cubicBezTo>
                <a:cubicBezTo>
                  <a:pt x="12063" y="9138"/>
                  <a:pt x="11634" y="9638"/>
                  <a:pt x="11153" y="10102"/>
                </a:cubicBezTo>
                <a:cubicBezTo>
                  <a:pt x="10796" y="10477"/>
                  <a:pt x="10475" y="10887"/>
                  <a:pt x="10171" y="11315"/>
                </a:cubicBezTo>
                <a:cubicBezTo>
                  <a:pt x="10118" y="11369"/>
                  <a:pt x="10064" y="11440"/>
                  <a:pt x="10028" y="11494"/>
                </a:cubicBezTo>
                <a:cubicBezTo>
                  <a:pt x="10011" y="11494"/>
                  <a:pt x="9993" y="11476"/>
                  <a:pt x="9993" y="11476"/>
                </a:cubicBezTo>
                <a:cubicBezTo>
                  <a:pt x="10082" y="11279"/>
                  <a:pt x="10153" y="11083"/>
                  <a:pt x="10260" y="10887"/>
                </a:cubicBezTo>
                <a:cubicBezTo>
                  <a:pt x="10367" y="10673"/>
                  <a:pt x="10475" y="10459"/>
                  <a:pt x="10546" y="10227"/>
                </a:cubicBezTo>
                <a:cubicBezTo>
                  <a:pt x="10706" y="9816"/>
                  <a:pt x="10992" y="9460"/>
                  <a:pt x="11188" y="9067"/>
                </a:cubicBezTo>
                <a:cubicBezTo>
                  <a:pt x="11616" y="8175"/>
                  <a:pt x="12080" y="7283"/>
                  <a:pt x="12544" y="6408"/>
                </a:cubicBezTo>
                <a:cubicBezTo>
                  <a:pt x="13204" y="5213"/>
                  <a:pt x="14007" y="4142"/>
                  <a:pt x="14989" y="3197"/>
                </a:cubicBezTo>
                <a:cubicBezTo>
                  <a:pt x="15042" y="3143"/>
                  <a:pt x="15078" y="3072"/>
                  <a:pt x="15185" y="3018"/>
                </a:cubicBezTo>
                <a:close/>
                <a:moveTo>
                  <a:pt x="14614" y="10173"/>
                </a:moveTo>
                <a:lnTo>
                  <a:pt x="14614" y="10173"/>
                </a:lnTo>
                <a:cubicBezTo>
                  <a:pt x="14418" y="10512"/>
                  <a:pt x="14257" y="10798"/>
                  <a:pt x="14079" y="11083"/>
                </a:cubicBezTo>
                <a:cubicBezTo>
                  <a:pt x="14061" y="11119"/>
                  <a:pt x="14043" y="11155"/>
                  <a:pt x="14025" y="11155"/>
                </a:cubicBezTo>
                <a:cubicBezTo>
                  <a:pt x="13847" y="11190"/>
                  <a:pt x="13775" y="11351"/>
                  <a:pt x="13686" y="11476"/>
                </a:cubicBezTo>
                <a:cubicBezTo>
                  <a:pt x="12669" y="12725"/>
                  <a:pt x="11777" y="14081"/>
                  <a:pt x="10760" y="15330"/>
                </a:cubicBezTo>
                <a:cubicBezTo>
                  <a:pt x="10350" y="15847"/>
                  <a:pt x="9921" y="16365"/>
                  <a:pt x="9493" y="16882"/>
                </a:cubicBezTo>
                <a:cubicBezTo>
                  <a:pt x="9440" y="16936"/>
                  <a:pt x="9404" y="16989"/>
                  <a:pt x="9333" y="17025"/>
                </a:cubicBezTo>
                <a:cubicBezTo>
                  <a:pt x="10100" y="15919"/>
                  <a:pt x="10796" y="14777"/>
                  <a:pt x="11616" y="13706"/>
                </a:cubicBezTo>
                <a:cubicBezTo>
                  <a:pt x="12259" y="12885"/>
                  <a:pt x="12901" y="12047"/>
                  <a:pt x="13579" y="11244"/>
                </a:cubicBezTo>
                <a:cubicBezTo>
                  <a:pt x="13847" y="10940"/>
                  <a:pt x="14132" y="10637"/>
                  <a:pt x="14400" y="10352"/>
                </a:cubicBezTo>
                <a:cubicBezTo>
                  <a:pt x="14453" y="10298"/>
                  <a:pt x="14507" y="10245"/>
                  <a:pt x="14614" y="10173"/>
                </a:cubicBezTo>
                <a:close/>
                <a:moveTo>
                  <a:pt x="13740" y="10726"/>
                </a:moveTo>
                <a:cubicBezTo>
                  <a:pt x="13758" y="10726"/>
                  <a:pt x="13758" y="10726"/>
                  <a:pt x="13793" y="10744"/>
                </a:cubicBezTo>
                <a:cubicBezTo>
                  <a:pt x="12009" y="12743"/>
                  <a:pt x="10439" y="14919"/>
                  <a:pt x="9011" y="17168"/>
                </a:cubicBezTo>
                <a:cubicBezTo>
                  <a:pt x="8994" y="17150"/>
                  <a:pt x="8976" y="17150"/>
                  <a:pt x="8958" y="17132"/>
                </a:cubicBezTo>
                <a:cubicBezTo>
                  <a:pt x="9047" y="16953"/>
                  <a:pt x="9118" y="16775"/>
                  <a:pt x="9208" y="16614"/>
                </a:cubicBezTo>
                <a:cubicBezTo>
                  <a:pt x="9493" y="15972"/>
                  <a:pt x="9779" y="15348"/>
                  <a:pt x="10100" y="14723"/>
                </a:cubicBezTo>
                <a:cubicBezTo>
                  <a:pt x="10475" y="14009"/>
                  <a:pt x="10956" y="13349"/>
                  <a:pt x="11509" y="12743"/>
                </a:cubicBezTo>
                <a:cubicBezTo>
                  <a:pt x="12152" y="12047"/>
                  <a:pt x="12848" y="11422"/>
                  <a:pt x="13579" y="10833"/>
                </a:cubicBezTo>
                <a:cubicBezTo>
                  <a:pt x="13633" y="10798"/>
                  <a:pt x="13686" y="10762"/>
                  <a:pt x="13740" y="10726"/>
                </a:cubicBezTo>
                <a:close/>
                <a:moveTo>
                  <a:pt x="13740" y="11708"/>
                </a:moveTo>
                <a:cubicBezTo>
                  <a:pt x="13294" y="12832"/>
                  <a:pt x="12741" y="13902"/>
                  <a:pt x="12045" y="14884"/>
                </a:cubicBezTo>
                <a:cubicBezTo>
                  <a:pt x="11492" y="15651"/>
                  <a:pt x="10831" y="16275"/>
                  <a:pt x="10046" y="16811"/>
                </a:cubicBezTo>
                <a:cubicBezTo>
                  <a:pt x="9868" y="16936"/>
                  <a:pt x="9689" y="17060"/>
                  <a:pt x="9511" y="17185"/>
                </a:cubicBezTo>
                <a:cubicBezTo>
                  <a:pt x="10225" y="16275"/>
                  <a:pt x="10956" y="15401"/>
                  <a:pt x="11652" y="14473"/>
                </a:cubicBezTo>
                <a:cubicBezTo>
                  <a:pt x="12348" y="13545"/>
                  <a:pt x="12990" y="12600"/>
                  <a:pt x="13722" y="11708"/>
                </a:cubicBezTo>
                <a:close/>
                <a:moveTo>
                  <a:pt x="6406" y="8603"/>
                </a:moveTo>
                <a:lnTo>
                  <a:pt x="6406" y="8603"/>
                </a:lnTo>
                <a:cubicBezTo>
                  <a:pt x="6460" y="8942"/>
                  <a:pt x="6496" y="9299"/>
                  <a:pt x="6549" y="9638"/>
                </a:cubicBezTo>
                <a:cubicBezTo>
                  <a:pt x="6656" y="10316"/>
                  <a:pt x="6656" y="10994"/>
                  <a:pt x="6692" y="11690"/>
                </a:cubicBezTo>
                <a:cubicBezTo>
                  <a:pt x="6728" y="12421"/>
                  <a:pt x="6763" y="13153"/>
                  <a:pt x="6817" y="13902"/>
                </a:cubicBezTo>
                <a:cubicBezTo>
                  <a:pt x="6906" y="15187"/>
                  <a:pt x="7138" y="16454"/>
                  <a:pt x="7513" y="17685"/>
                </a:cubicBezTo>
                <a:cubicBezTo>
                  <a:pt x="7566" y="17863"/>
                  <a:pt x="7602" y="18060"/>
                  <a:pt x="7638" y="18256"/>
                </a:cubicBezTo>
                <a:cubicBezTo>
                  <a:pt x="7638" y="18292"/>
                  <a:pt x="7638" y="18309"/>
                  <a:pt x="7638" y="18345"/>
                </a:cubicBezTo>
                <a:cubicBezTo>
                  <a:pt x="7566" y="18274"/>
                  <a:pt x="7566" y="18185"/>
                  <a:pt x="7530" y="18113"/>
                </a:cubicBezTo>
                <a:cubicBezTo>
                  <a:pt x="7245" y="17096"/>
                  <a:pt x="6942" y="16079"/>
                  <a:pt x="6728" y="15044"/>
                </a:cubicBezTo>
                <a:cubicBezTo>
                  <a:pt x="6656" y="14687"/>
                  <a:pt x="6621" y="14313"/>
                  <a:pt x="6585" y="13956"/>
                </a:cubicBezTo>
                <a:cubicBezTo>
                  <a:pt x="6549" y="13599"/>
                  <a:pt x="6513" y="13242"/>
                  <a:pt x="6513" y="12885"/>
                </a:cubicBezTo>
                <a:cubicBezTo>
                  <a:pt x="6531" y="12136"/>
                  <a:pt x="6478" y="11387"/>
                  <a:pt x="6496" y="10637"/>
                </a:cubicBezTo>
                <a:cubicBezTo>
                  <a:pt x="6513" y="10138"/>
                  <a:pt x="6442" y="9638"/>
                  <a:pt x="6424" y="9156"/>
                </a:cubicBezTo>
                <a:cubicBezTo>
                  <a:pt x="6424" y="8960"/>
                  <a:pt x="6389" y="8782"/>
                  <a:pt x="6406" y="8603"/>
                </a:cubicBezTo>
                <a:close/>
                <a:moveTo>
                  <a:pt x="6531" y="8175"/>
                </a:moveTo>
                <a:lnTo>
                  <a:pt x="6531" y="8175"/>
                </a:lnTo>
                <a:cubicBezTo>
                  <a:pt x="6621" y="8478"/>
                  <a:pt x="6728" y="8782"/>
                  <a:pt x="6817" y="9085"/>
                </a:cubicBezTo>
                <a:cubicBezTo>
                  <a:pt x="7013" y="9692"/>
                  <a:pt x="7156" y="10334"/>
                  <a:pt x="7227" y="10958"/>
                </a:cubicBezTo>
                <a:cubicBezTo>
                  <a:pt x="7263" y="11226"/>
                  <a:pt x="7263" y="11494"/>
                  <a:pt x="7281" y="11761"/>
                </a:cubicBezTo>
                <a:cubicBezTo>
                  <a:pt x="7316" y="12243"/>
                  <a:pt x="7352" y="12743"/>
                  <a:pt x="7334" y="13224"/>
                </a:cubicBezTo>
                <a:cubicBezTo>
                  <a:pt x="7299" y="13992"/>
                  <a:pt x="7316" y="14759"/>
                  <a:pt x="7477" y="15508"/>
                </a:cubicBezTo>
                <a:cubicBezTo>
                  <a:pt x="7602" y="16133"/>
                  <a:pt x="7762" y="16757"/>
                  <a:pt x="7834" y="17382"/>
                </a:cubicBezTo>
                <a:cubicBezTo>
                  <a:pt x="7870" y="17756"/>
                  <a:pt x="7905" y="18113"/>
                  <a:pt x="7887" y="18506"/>
                </a:cubicBezTo>
                <a:cubicBezTo>
                  <a:pt x="7816" y="18363"/>
                  <a:pt x="7816" y="18238"/>
                  <a:pt x="7780" y="18113"/>
                </a:cubicBezTo>
                <a:cubicBezTo>
                  <a:pt x="7655" y="17578"/>
                  <a:pt x="7513" y="17043"/>
                  <a:pt x="7388" y="16507"/>
                </a:cubicBezTo>
                <a:cubicBezTo>
                  <a:pt x="7245" y="15865"/>
                  <a:pt x="7156" y="15223"/>
                  <a:pt x="7084" y="14580"/>
                </a:cubicBezTo>
                <a:cubicBezTo>
                  <a:pt x="6995" y="13777"/>
                  <a:pt x="6977" y="12957"/>
                  <a:pt x="6906" y="12154"/>
                </a:cubicBezTo>
                <a:cubicBezTo>
                  <a:pt x="6852" y="11529"/>
                  <a:pt x="6870" y="10905"/>
                  <a:pt x="6817" y="10280"/>
                </a:cubicBezTo>
                <a:cubicBezTo>
                  <a:pt x="6745" y="9745"/>
                  <a:pt x="6674" y="9192"/>
                  <a:pt x="6585" y="8657"/>
                </a:cubicBezTo>
                <a:cubicBezTo>
                  <a:pt x="6549" y="8496"/>
                  <a:pt x="6531" y="8353"/>
                  <a:pt x="6531" y="8175"/>
                </a:cubicBezTo>
                <a:close/>
                <a:moveTo>
                  <a:pt x="1541" y="15664"/>
                </a:moveTo>
                <a:cubicBezTo>
                  <a:pt x="1595" y="15664"/>
                  <a:pt x="1647" y="15666"/>
                  <a:pt x="1696" y="15669"/>
                </a:cubicBezTo>
                <a:cubicBezTo>
                  <a:pt x="2428" y="15722"/>
                  <a:pt x="3052" y="16026"/>
                  <a:pt x="3659" y="16382"/>
                </a:cubicBezTo>
                <a:cubicBezTo>
                  <a:pt x="4390" y="16793"/>
                  <a:pt x="5068" y="17275"/>
                  <a:pt x="5711" y="17810"/>
                </a:cubicBezTo>
                <a:cubicBezTo>
                  <a:pt x="6121" y="18167"/>
                  <a:pt x="6496" y="18541"/>
                  <a:pt x="6799" y="19023"/>
                </a:cubicBezTo>
                <a:cubicBezTo>
                  <a:pt x="6835" y="19077"/>
                  <a:pt x="6870" y="19148"/>
                  <a:pt x="6906" y="19202"/>
                </a:cubicBezTo>
                <a:cubicBezTo>
                  <a:pt x="6906" y="19219"/>
                  <a:pt x="6924" y="19237"/>
                  <a:pt x="6906" y="19273"/>
                </a:cubicBezTo>
                <a:lnTo>
                  <a:pt x="6906" y="19255"/>
                </a:lnTo>
                <a:cubicBezTo>
                  <a:pt x="6852" y="19255"/>
                  <a:pt x="6835" y="19202"/>
                  <a:pt x="6799" y="19166"/>
                </a:cubicBezTo>
                <a:cubicBezTo>
                  <a:pt x="6317" y="18559"/>
                  <a:pt x="5693" y="18113"/>
                  <a:pt x="4997" y="17774"/>
                </a:cubicBezTo>
                <a:cubicBezTo>
                  <a:pt x="4711" y="17631"/>
                  <a:pt x="4444" y="17507"/>
                  <a:pt x="4158" y="17364"/>
                </a:cubicBezTo>
                <a:cubicBezTo>
                  <a:pt x="3944" y="17275"/>
                  <a:pt x="3766" y="17150"/>
                  <a:pt x="3569" y="17025"/>
                </a:cubicBezTo>
                <a:cubicBezTo>
                  <a:pt x="2731" y="16436"/>
                  <a:pt x="1803" y="16043"/>
                  <a:pt x="840" y="15758"/>
                </a:cubicBezTo>
                <a:cubicBezTo>
                  <a:pt x="987" y="15699"/>
                  <a:pt x="1282" y="15664"/>
                  <a:pt x="1541" y="15664"/>
                </a:cubicBezTo>
                <a:close/>
                <a:moveTo>
                  <a:pt x="2160" y="16472"/>
                </a:moveTo>
                <a:cubicBezTo>
                  <a:pt x="2374" y="16543"/>
                  <a:pt x="2570" y="16632"/>
                  <a:pt x="2749" y="16739"/>
                </a:cubicBezTo>
                <a:cubicBezTo>
                  <a:pt x="3070" y="16918"/>
                  <a:pt x="3391" y="17114"/>
                  <a:pt x="3712" y="17328"/>
                </a:cubicBezTo>
                <a:cubicBezTo>
                  <a:pt x="4140" y="17578"/>
                  <a:pt x="4604" y="17756"/>
                  <a:pt x="5033" y="17988"/>
                </a:cubicBezTo>
                <a:cubicBezTo>
                  <a:pt x="5711" y="18363"/>
                  <a:pt x="6282" y="18845"/>
                  <a:pt x="6763" y="19434"/>
                </a:cubicBezTo>
                <a:cubicBezTo>
                  <a:pt x="7102" y="19880"/>
                  <a:pt x="7263" y="20397"/>
                  <a:pt x="7352" y="20932"/>
                </a:cubicBezTo>
                <a:cubicBezTo>
                  <a:pt x="7423" y="21236"/>
                  <a:pt x="7441" y="21557"/>
                  <a:pt x="7423" y="21932"/>
                </a:cubicBezTo>
                <a:cubicBezTo>
                  <a:pt x="7334" y="21682"/>
                  <a:pt x="7299" y="21468"/>
                  <a:pt x="7245" y="21253"/>
                </a:cubicBezTo>
                <a:cubicBezTo>
                  <a:pt x="7084" y="20486"/>
                  <a:pt x="6763" y="19808"/>
                  <a:pt x="6192" y="19255"/>
                </a:cubicBezTo>
                <a:cubicBezTo>
                  <a:pt x="5728" y="18791"/>
                  <a:pt x="5193" y="18381"/>
                  <a:pt x="4569" y="18113"/>
                </a:cubicBezTo>
                <a:cubicBezTo>
                  <a:pt x="3998" y="17881"/>
                  <a:pt x="3498" y="17524"/>
                  <a:pt x="3016" y="17150"/>
                </a:cubicBezTo>
                <a:cubicBezTo>
                  <a:pt x="2749" y="16936"/>
                  <a:pt x="2499" y="16721"/>
                  <a:pt x="2231" y="16561"/>
                </a:cubicBezTo>
                <a:cubicBezTo>
                  <a:pt x="2196" y="16543"/>
                  <a:pt x="2160" y="16525"/>
                  <a:pt x="2160" y="16472"/>
                </a:cubicBezTo>
                <a:close/>
                <a:moveTo>
                  <a:pt x="1161" y="16293"/>
                </a:moveTo>
                <a:lnTo>
                  <a:pt x="1161" y="16293"/>
                </a:lnTo>
                <a:cubicBezTo>
                  <a:pt x="1410" y="16365"/>
                  <a:pt x="1660" y="16472"/>
                  <a:pt x="1892" y="16597"/>
                </a:cubicBezTo>
                <a:cubicBezTo>
                  <a:pt x="2320" y="16846"/>
                  <a:pt x="2713" y="17150"/>
                  <a:pt x="3088" y="17453"/>
                </a:cubicBezTo>
                <a:cubicBezTo>
                  <a:pt x="3534" y="17810"/>
                  <a:pt x="3998" y="18095"/>
                  <a:pt x="4497" y="18309"/>
                </a:cubicBezTo>
                <a:cubicBezTo>
                  <a:pt x="5140" y="18595"/>
                  <a:pt x="5675" y="19005"/>
                  <a:pt x="6139" y="19505"/>
                </a:cubicBezTo>
                <a:cubicBezTo>
                  <a:pt x="6549" y="19933"/>
                  <a:pt x="6799" y="20433"/>
                  <a:pt x="6977" y="20986"/>
                </a:cubicBezTo>
                <a:cubicBezTo>
                  <a:pt x="7138" y="21521"/>
                  <a:pt x="7227" y="22056"/>
                  <a:pt x="7299" y="22610"/>
                </a:cubicBezTo>
                <a:cubicBezTo>
                  <a:pt x="7352" y="23020"/>
                  <a:pt x="7263" y="23412"/>
                  <a:pt x="7245" y="23823"/>
                </a:cubicBezTo>
                <a:cubicBezTo>
                  <a:pt x="7191" y="23805"/>
                  <a:pt x="7191" y="23769"/>
                  <a:pt x="7191" y="23751"/>
                </a:cubicBezTo>
                <a:cubicBezTo>
                  <a:pt x="7174" y="23716"/>
                  <a:pt x="7174" y="23680"/>
                  <a:pt x="7156" y="23644"/>
                </a:cubicBezTo>
                <a:cubicBezTo>
                  <a:pt x="6977" y="22788"/>
                  <a:pt x="6692" y="21985"/>
                  <a:pt x="6282" y="21218"/>
                </a:cubicBezTo>
                <a:cubicBezTo>
                  <a:pt x="5925" y="20540"/>
                  <a:pt x="5496" y="19915"/>
                  <a:pt x="4908" y="19398"/>
                </a:cubicBezTo>
                <a:cubicBezTo>
                  <a:pt x="4426" y="18987"/>
                  <a:pt x="3908" y="18631"/>
                  <a:pt x="3302" y="18417"/>
                </a:cubicBezTo>
                <a:cubicBezTo>
                  <a:pt x="2945" y="18292"/>
                  <a:pt x="2642" y="18060"/>
                  <a:pt x="2374" y="17810"/>
                </a:cubicBezTo>
                <a:cubicBezTo>
                  <a:pt x="1892" y="17364"/>
                  <a:pt x="1535" y="16829"/>
                  <a:pt x="1161" y="16293"/>
                </a:cubicBezTo>
                <a:close/>
                <a:moveTo>
                  <a:pt x="15876" y="17789"/>
                </a:moveTo>
                <a:cubicBezTo>
                  <a:pt x="15892" y="17789"/>
                  <a:pt x="15912" y="17795"/>
                  <a:pt x="15934" y="17810"/>
                </a:cubicBezTo>
                <a:cubicBezTo>
                  <a:pt x="15613" y="17988"/>
                  <a:pt x="15292" y="18167"/>
                  <a:pt x="14971" y="18327"/>
                </a:cubicBezTo>
                <a:cubicBezTo>
                  <a:pt x="14346" y="18631"/>
                  <a:pt x="13704" y="18916"/>
                  <a:pt x="13062" y="19237"/>
                </a:cubicBezTo>
                <a:cubicBezTo>
                  <a:pt x="12241" y="19630"/>
                  <a:pt x="11474" y="20112"/>
                  <a:pt x="10796" y="20754"/>
                </a:cubicBezTo>
                <a:cubicBezTo>
                  <a:pt x="10278" y="21236"/>
                  <a:pt x="9832" y="21789"/>
                  <a:pt x="9404" y="22342"/>
                </a:cubicBezTo>
                <a:cubicBezTo>
                  <a:pt x="8958" y="22913"/>
                  <a:pt x="8565" y="23519"/>
                  <a:pt x="8226" y="24144"/>
                </a:cubicBezTo>
                <a:cubicBezTo>
                  <a:pt x="8191" y="24198"/>
                  <a:pt x="8155" y="24269"/>
                  <a:pt x="8119" y="24322"/>
                </a:cubicBezTo>
                <a:lnTo>
                  <a:pt x="8119" y="24305"/>
                </a:lnTo>
                <a:cubicBezTo>
                  <a:pt x="8155" y="24055"/>
                  <a:pt x="8244" y="23805"/>
                  <a:pt x="8333" y="23573"/>
                </a:cubicBezTo>
                <a:cubicBezTo>
                  <a:pt x="8744" y="22538"/>
                  <a:pt x="9297" y="21575"/>
                  <a:pt x="9993" y="20718"/>
                </a:cubicBezTo>
                <a:cubicBezTo>
                  <a:pt x="10778" y="19773"/>
                  <a:pt x="11724" y="19077"/>
                  <a:pt x="12901" y="18684"/>
                </a:cubicBezTo>
                <a:cubicBezTo>
                  <a:pt x="13276" y="18559"/>
                  <a:pt x="13668" y="18524"/>
                  <a:pt x="14061" y="18470"/>
                </a:cubicBezTo>
                <a:cubicBezTo>
                  <a:pt x="14436" y="18399"/>
                  <a:pt x="14775" y="18274"/>
                  <a:pt x="15096" y="18113"/>
                </a:cubicBezTo>
                <a:cubicBezTo>
                  <a:pt x="15328" y="17988"/>
                  <a:pt x="15578" y="17899"/>
                  <a:pt x="15827" y="17810"/>
                </a:cubicBezTo>
                <a:cubicBezTo>
                  <a:pt x="15838" y="17800"/>
                  <a:pt x="15854" y="17789"/>
                  <a:pt x="15876" y="17789"/>
                </a:cubicBezTo>
                <a:close/>
                <a:moveTo>
                  <a:pt x="937" y="20385"/>
                </a:moveTo>
                <a:cubicBezTo>
                  <a:pt x="963" y="20385"/>
                  <a:pt x="987" y="20397"/>
                  <a:pt x="1018" y="20397"/>
                </a:cubicBezTo>
                <a:cubicBezTo>
                  <a:pt x="1553" y="20558"/>
                  <a:pt x="2017" y="20843"/>
                  <a:pt x="2481" y="21164"/>
                </a:cubicBezTo>
                <a:cubicBezTo>
                  <a:pt x="3070" y="21557"/>
                  <a:pt x="3694" y="21949"/>
                  <a:pt x="4319" y="22288"/>
                </a:cubicBezTo>
                <a:cubicBezTo>
                  <a:pt x="4925" y="22627"/>
                  <a:pt x="5496" y="22984"/>
                  <a:pt x="5996" y="23466"/>
                </a:cubicBezTo>
                <a:cubicBezTo>
                  <a:pt x="6228" y="23680"/>
                  <a:pt x="6442" y="23930"/>
                  <a:pt x="6603" y="24198"/>
                </a:cubicBezTo>
                <a:cubicBezTo>
                  <a:pt x="6638" y="24269"/>
                  <a:pt x="6674" y="24322"/>
                  <a:pt x="6656" y="24412"/>
                </a:cubicBezTo>
                <a:cubicBezTo>
                  <a:pt x="6549" y="24287"/>
                  <a:pt x="6424" y="24162"/>
                  <a:pt x="6317" y="24037"/>
                </a:cubicBezTo>
                <a:cubicBezTo>
                  <a:pt x="5728" y="23430"/>
                  <a:pt x="5050" y="22966"/>
                  <a:pt x="4337" y="22538"/>
                </a:cubicBezTo>
                <a:cubicBezTo>
                  <a:pt x="3659" y="22128"/>
                  <a:pt x="2945" y="21771"/>
                  <a:pt x="2267" y="21378"/>
                </a:cubicBezTo>
                <a:cubicBezTo>
                  <a:pt x="1767" y="21093"/>
                  <a:pt x="1321" y="20772"/>
                  <a:pt x="875" y="20415"/>
                </a:cubicBezTo>
                <a:cubicBezTo>
                  <a:pt x="898" y="20392"/>
                  <a:pt x="918" y="20385"/>
                  <a:pt x="937" y="20385"/>
                </a:cubicBezTo>
                <a:close/>
                <a:moveTo>
                  <a:pt x="679" y="20736"/>
                </a:moveTo>
                <a:lnTo>
                  <a:pt x="679" y="20736"/>
                </a:lnTo>
                <a:cubicBezTo>
                  <a:pt x="2392" y="22074"/>
                  <a:pt x="4158" y="23341"/>
                  <a:pt x="5889" y="24661"/>
                </a:cubicBezTo>
                <a:cubicBezTo>
                  <a:pt x="3730" y="23912"/>
                  <a:pt x="2053" y="22520"/>
                  <a:pt x="679" y="20736"/>
                </a:cubicBezTo>
                <a:close/>
                <a:moveTo>
                  <a:pt x="16121" y="17966"/>
                </a:moveTo>
                <a:cubicBezTo>
                  <a:pt x="16134" y="17966"/>
                  <a:pt x="16149" y="17967"/>
                  <a:pt x="16166" y="17970"/>
                </a:cubicBezTo>
                <a:cubicBezTo>
                  <a:pt x="15881" y="18309"/>
                  <a:pt x="15667" y="18666"/>
                  <a:pt x="15435" y="19023"/>
                </a:cubicBezTo>
                <a:cubicBezTo>
                  <a:pt x="15256" y="19309"/>
                  <a:pt x="15007" y="19541"/>
                  <a:pt x="14703" y="19701"/>
                </a:cubicBezTo>
                <a:cubicBezTo>
                  <a:pt x="14204" y="19969"/>
                  <a:pt x="13686" y="20165"/>
                  <a:pt x="13151" y="20344"/>
                </a:cubicBezTo>
                <a:cubicBezTo>
                  <a:pt x="12633" y="20522"/>
                  <a:pt x="12116" y="20700"/>
                  <a:pt x="11599" y="20897"/>
                </a:cubicBezTo>
                <a:cubicBezTo>
                  <a:pt x="11135" y="21075"/>
                  <a:pt x="10742" y="21343"/>
                  <a:pt x="10385" y="21682"/>
                </a:cubicBezTo>
                <a:cubicBezTo>
                  <a:pt x="9529" y="22520"/>
                  <a:pt x="8887" y="23519"/>
                  <a:pt x="8316" y="24572"/>
                </a:cubicBezTo>
                <a:cubicBezTo>
                  <a:pt x="8226" y="24733"/>
                  <a:pt x="8137" y="24893"/>
                  <a:pt x="8048" y="25054"/>
                </a:cubicBezTo>
                <a:cubicBezTo>
                  <a:pt x="8030" y="25072"/>
                  <a:pt x="8012" y="25090"/>
                  <a:pt x="7994" y="25107"/>
                </a:cubicBezTo>
                <a:cubicBezTo>
                  <a:pt x="7959" y="25054"/>
                  <a:pt x="8012" y="25000"/>
                  <a:pt x="8030" y="24965"/>
                </a:cubicBezTo>
                <a:cubicBezTo>
                  <a:pt x="8548" y="23859"/>
                  <a:pt x="9190" y="22824"/>
                  <a:pt x="9975" y="21896"/>
                </a:cubicBezTo>
                <a:cubicBezTo>
                  <a:pt x="10546" y="21236"/>
                  <a:pt x="11135" y="20629"/>
                  <a:pt x="11848" y="20147"/>
                </a:cubicBezTo>
                <a:cubicBezTo>
                  <a:pt x="12384" y="19790"/>
                  <a:pt x="12937" y="19487"/>
                  <a:pt x="13526" y="19219"/>
                </a:cubicBezTo>
                <a:cubicBezTo>
                  <a:pt x="14364" y="18845"/>
                  <a:pt x="15203" y="18452"/>
                  <a:pt x="16006" y="18006"/>
                </a:cubicBezTo>
                <a:cubicBezTo>
                  <a:pt x="16035" y="17992"/>
                  <a:pt x="16063" y="17966"/>
                  <a:pt x="16121" y="17966"/>
                </a:cubicBezTo>
                <a:close/>
                <a:moveTo>
                  <a:pt x="2035" y="21468"/>
                </a:moveTo>
                <a:cubicBezTo>
                  <a:pt x="3213" y="22181"/>
                  <a:pt x="4426" y="22734"/>
                  <a:pt x="5479" y="23573"/>
                </a:cubicBezTo>
                <a:cubicBezTo>
                  <a:pt x="6050" y="24001"/>
                  <a:pt x="6513" y="24519"/>
                  <a:pt x="6960" y="25090"/>
                </a:cubicBezTo>
                <a:cubicBezTo>
                  <a:pt x="6938" y="25106"/>
                  <a:pt x="6918" y="25112"/>
                  <a:pt x="6899" y="25112"/>
                </a:cubicBezTo>
                <a:cubicBezTo>
                  <a:pt x="6857" y="25112"/>
                  <a:pt x="6824" y="25079"/>
                  <a:pt x="6799" y="25054"/>
                </a:cubicBezTo>
                <a:cubicBezTo>
                  <a:pt x="5657" y="24269"/>
                  <a:pt x="4569" y="23430"/>
                  <a:pt x="3480" y="22610"/>
                </a:cubicBezTo>
                <a:cubicBezTo>
                  <a:pt x="3052" y="22271"/>
                  <a:pt x="2624" y="21967"/>
                  <a:pt x="2196" y="21646"/>
                </a:cubicBezTo>
                <a:cubicBezTo>
                  <a:pt x="2142" y="21610"/>
                  <a:pt x="2071" y="21575"/>
                  <a:pt x="2035" y="21468"/>
                </a:cubicBezTo>
                <a:close/>
                <a:moveTo>
                  <a:pt x="3784" y="25215"/>
                </a:moveTo>
                <a:lnTo>
                  <a:pt x="3784" y="25215"/>
                </a:lnTo>
                <a:cubicBezTo>
                  <a:pt x="3980" y="25357"/>
                  <a:pt x="4158" y="25518"/>
                  <a:pt x="4319" y="25696"/>
                </a:cubicBezTo>
                <a:cubicBezTo>
                  <a:pt x="5140" y="26606"/>
                  <a:pt x="5693" y="27659"/>
                  <a:pt x="6050" y="28837"/>
                </a:cubicBezTo>
                <a:cubicBezTo>
                  <a:pt x="6424" y="30032"/>
                  <a:pt x="6745" y="31245"/>
                  <a:pt x="7067" y="32476"/>
                </a:cubicBezTo>
                <a:cubicBezTo>
                  <a:pt x="7067" y="32494"/>
                  <a:pt x="7084" y="32530"/>
                  <a:pt x="7049" y="32566"/>
                </a:cubicBezTo>
                <a:cubicBezTo>
                  <a:pt x="6942" y="32423"/>
                  <a:pt x="6888" y="32262"/>
                  <a:pt x="6817" y="32102"/>
                </a:cubicBezTo>
                <a:cubicBezTo>
                  <a:pt x="6478" y="31352"/>
                  <a:pt x="6246" y="30585"/>
                  <a:pt x="6050" y="29800"/>
                </a:cubicBezTo>
                <a:cubicBezTo>
                  <a:pt x="5818" y="28872"/>
                  <a:pt x="5461" y="28016"/>
                  <a:pt x="4908" y="27231"/>
                </a:cubicBezTo>
                <a:cubicBezTo>
                  <a:pt x="4479" y="26642"/>
                  <a:pt x="4158" y="25982"/>
                  <a:pt x="3801" y="25339"/>
                </a:cubicBezTo>
                <a:cubicBezTo>
                  <a:pt x="3784" y="25304"/>
                  <a:pt x="3748" y="25268"/>
                  <a:pt x="3784" y="25215"/>
                </a:cubicBezTo>
                <a:close/>
                <a:moveTo>
                  <a:pt x="3766" y="25732"/>
                </a:moveTo>
                <a:lnTo>
                  <a:pt x="3766" y="25732"/>
                </a:lnTo>
                <a:cubicBezTo>
                  <a:pt x="3855" y="25910"/>
                  <a:pt x="3962" y="26071"/>
                  <a:pt x="4051" y="26232"/>
                </a:cubicBezTo>
                <a:cubicBezTo>
                  <a:pt x="4355" y="26838"/>
                  <a:pt x="4711" y="27409"/>
                  <a:pt x="5086" y="27980"/>
                </a:cubicBezTo>
                <a:cubicBezTo>
                  <a:pt x="5354" y="28408"/>
                  <a:pt x="5532" y="28872"/>
                  <a:pt x="5675" y="29336"/>
                </a:cubicBezTo>
                <a:cubicBezTo>
                  <a:pt x="5889" y="30014"/>
                  <a:pt x="6050" y="30710"/>
                  <a:pt x="6299" y="31388"/>
                </a:cubicBezTo>
                <a:cubicBezTo>
                  <a:pt x="6460" y="31834"/>
                  <a:pt x="6638" y="32262"/>
                  <a:pt x="6852" y="32673"/>
                </a:cubicBezTo>
                <a:cubicBezTo>
                  <a:pt x="6870" y="32708"/>
                  <a:pt x="6888" y="32744"/>
                  <a:pt x="6906" y="32798"/>
                </a:cubicBezTo>
                <a:cubicBezTo>
                  <a:pt x="6817" y="32780"/>
                  <a:pt x="6799" y="32726"/>
                  <a:pt x="6763" y="32691"/>
                </a:cubicBezTo>
                <a:cubicBezTo>
                  <a:pt x="6157" y="32030"/>
                  <a:pt x="5782" y="31263"/>
                  <a:pt x="5461" y="30460"/>
                </a:cubicBezTo>
                <a:cubicBezTo>
                  <a:pt x="5140" y="29675"/>
                  <a:pt x="4890" y="28872"/>
                  <a:pt x="4640" y="28087"/>
                </a:cubicBezTo>
                <a:cubicBezTo>
                  <a:pt x="4462" y="27552"/>
                  <a:pt x="4265" y="27034"/>
                  <a:pt x="4015" y="26517"/>
                </a:cubicBezTo>
                <a:cubicBezTo>
                  <a:pt x="3908" y="26267"/>
                  <a:pt x="3819" y="26017"/>
                  <a:pt x="3766" y="25732"/>
                </a:cubicBezTo>
                <a:close/>
                <a:moveTo>
                  <a:pt x="14364" y="24447"/>
                </a:moveTo>
                <a:cubicBezTo>
                  <a:pt x="14364" y="24537"/>
                  <a:pt x="14311" y="24590"/>
                  <a:pt x="14275" y="24644"/>
                </a:cubicBezTo>
                <a:cubicBezTo>
                  <a:pt x="13936" y="25286"/>
                  <a:pt x="13508" y="25893"/>
                  <a:pt x="13062" y="26464"/>
                </a:cubicBezTo>
                <a:cubicBezTo>
                  <a:pt x="12312" y="27409"/>
                  <a:pt x="11563" y="28337"/>
                  <a:pt x="10903" y="29354"/>
                </a:cubicBezTo>
                <a:cubicBezTo>
                  <a:pt x="10153" y="30478"/>
                  <a:pt x="9458" y="31656"/>
                  <a:pt x="8940" y="32905"/>
                </a:cubicBezTo>
                <a:cubicBezTo>
                  <a:pt x="8922" y="32958"/>
                  <a:pt x="8904" y="33012"/>
                  <a:pt x="8833" y="33047"/>
                </a:cubicBezTo>
                <a:cubicBezTo>
                  <a:pt x="8904" y="32744"/>
                  <a:pt x="9011" y="32441"/>
                  <a:pt x="9118" y="32155"/>
                </a:cubicBezTo>
                <a:cubicBezTo>
                  <a:pt x="9475" y="31192"/>
                  <a:pt x="9975" y="30300"/>
                  <a:pt x="10510" y="29425"/>
                </a:cubicBezTo>
                <a:cubicBezTo>
                  <a:pt x="11260" y="28230"/>
                  <a:pt x="12116" y="27106"/>
                  <a:pt x="13008" y="26017"/>
                </a:cubicBezTo>
                <a:cubicBezTo>
                  <a:pt x="13436" y="25500"/>
                  <a:pt x="13865" y="25000"/>
                  <a:pt x="14311" y="24483"/>
                </a:cubicBezTo>
                <a:cubicBezTo>
                  <a:pt x="14311" y="24483"/>
                  <a:pt x="14329" y="24465"/>
                  <a:pt x="14364" y="24447"/>
                </a:cubicBezTo>
                <a:close/>
                <a:moveTo>
                  <a:pt x="3944" y="26838"/>
                </a:moveTo>
                <a:cubicBezTo>
                  <a:pt x="4105" y="27106"/>
                  <a:pt x="4212" y="27391"/>
                  <a:pt x="4319" y="27677"/>
                </a:cubicBezTo>
                <a:cubicBezTo>
                  <a:pt x="4533" y="28266"/>
                  <a:pt x="4694" y="28872"/>
                  <a:pt x="4908" y="29461"/>
                </a:cubicBezTo>
                <a:cubicBezTo>
                  <a:pt x="5086" y="29996"/>
                  <a:pt x="5264" y="30532"/>
                  <a:pt x="5496" y="31049"/>
                </a:cubicBezTo>
                <a:cubicBezTo>
                  <a:pt x="5871" y="31888"/>
                  <a:pt x="6389" y="32619"/>
                  <a:pt x="7067" y="33262"/>
                </a:cubicBezTo>
                <a:cubicBezTo>
                  <a:pt x="7084" y="33279"/>
                  <a:pt x="7102" y="33297"/>
                  <a:pt x="7138" y="33333"/>
                </a:cubicBezTo>
                <a:cubicBezTo>
                  <a:pt x="7049" y="33333"/>
                  <a:pt x="7013" y="33279"/>
                  <a:pt x="6977" y="33262"/>
                </a:cubicBezTo>
                <a:cubicBezTo>
                  <a:pt x="6531" y="32958"/>
                  <a:pt x="6139" y="32601"/>
                  <a:pt x="5818" y="32191"/>
                </a:cubicBezTo>
                <a:cubicBezTo>
                  <a:pt x="5407" y="31674"/>
                  <a:pt x="5104" y="31103"/>
                  <a:pt x="4872" y="30478"/>
                </a:cubicBezTo>
                <a:cubicBezTo>
                  <a:pt x="4462" y="29336"/>
                  <a:pt x="4212" y="28141"/>
                  <a:pt x="3962" y="26945"/>
                </a:cubicBezTo>
                <a:cubicBezTo>
                  <a:pt x="3944" y="26910"/>
                  <a:pt x="3944" y="26874"/>
                  <a:pt x="3944" y="26838"/>
                </a:cubicBezTo>
                <a:close/>
                <a:moveTo>
                  <a:pt x="14221" y="24215"/>
                </a:moveTo>
                <a:cubicBezTo>
                  <a:pt x="14204" y="24322"/>
                  <a:pt x="14150" y="24376"/>
                  <a:pt x="14114" y="24429"/>
                </a:cubicBezTo>
                <a:cubicBezTo>
                  <a:pt x="13472" y="25161"/>
                  <a:pt x="12830" y="25893"/>
                  <a:pt x="12223" y="26660"/>
                </a:cubicBezTo>
                <a:cubicBezTo>
                  <a:pt x="11420" y="27677"/>
                  <a:pt x="10689" y="28730"/>
                  <a:pt x="10011" y="29854"/>
                </a:cubicBezTo>
                <a:cubicBezTo>
                  <a:pt x="9315" y="30978"/>
                  <a:pt x="8815" y="32191"/>
                  <a:pt x="8494" y="33458"/>
                </a:cubicBezTo>
                <a:cubicBezTo>
                  <a:pt x="8423" y="33743"/>
                  <a:pt x="8369" y="34029"/>
                  <a:pt x="8316" y="34314"/>
                </a:cubicBezTo>
                <a:cubicBezTo>
                  <a:pt x="8316" y="34346"/>
                  <a:pt x="8316" y="34377"/>
                  <a:pt x="8279" y="34396"/>
                </a:cubicBezTo>
                <a:lnTo>
                  <a:pt x="8279" y="34396"/>
                </a:lnTo>
                <a:cubicBezTo>
                  <a:pt x="8246" y="34149"/>
                  <a:pt x="8316" y="33919"/>
                  <a:pt x="8333" y="33672"/>
                </a:cubicBezTo>
                <a:cubicBezTo>
                  <a:pt x="8440" y="32905"/>
                  <a:pt x="8565" y="32155"/>
                  <a:pt x="8726" y="31406"/>
                </a:cubicBezTo>
                <a:cubicBezTo>
                  <a:pt x="8940" y="30496"/>
                  <a:pt x="9333" y="29675"/>
                  <a:pt x="9814" y="28872"/>
                </a:cubicBezTo>
                <a:cubicBezTo>
                  <a:pt x="10064" y="28462"/>
                  <a:pt x="10350" y="28052"/>
                  <a:pt x="10635" y="27659"/>
                </a:cubicBezTo>
                <a:cubicBezTo>
                  <a:pt x="11028" y="27124"/>
                  <a:pt x="11527" y="26678"/>
                  <a:pt x="12009" y="26232"/>
                </a:cubicBezTo>
                <a:cubicBezTo>
                  <a:pt x="12526" y="25732"/>
                  <a:pt x="13062" y="25250"/>
                  <a:pt x="13579" y="24768"/>
                </a:cubicBezTo>
                <a:cubicBezTo>
                  <a:pt x="13775" y="24590"/>
                  <a:pt x="13990" y="24412"/>
                  <a:pt x="14221" y="24215"/>
                </a:cubicBezTo>
                <a:close/>
                <a:moveTo>
                  <a:pt x="13954" y="25536"/>
                </a:moveTo>
                <a:lnTo>
                  <a:pt x="13954" y="25536"/>
                </a:lnTo>
                <a:cubicBezTo>
                  <a:pt x="13972" y="25661"/>
                  <a:pt x="13900" y="25732"/>
                  <a:pt x="13865" y="25821"/>
                </a:cubicBezTo>
                <a:cubicBezTo>
                  <a:pt x="13526" y="26481"/>
                  <a:pt x="13222" y="27159"/>
                  <a:pt x="12776" y="27766"/>
                </a:cubicBezTo>
                <a:cubicBezTo>
                  <a:pt x="12312" y="28426"/>
                  <a:pt x="11813" y="29069"/>
                  <a:pt x="11295" y="29693"/>
                </a:cubicBezTo>
                <a:cubicBezTo>
                  <a:pt x="10564" y="30567"/>
                  <a:pt x="9975" y="31513"/>
                  <a:pt x="9547" y="32584"/>
                </a:cubicBezTo>
                <a:cubicBezTo>
                  <a:pt x="9279" y="33226"/>
                  <a:pt x="8940" y="33868"/>
                  <a:pt x="8601" y="34493"/>
                </a:cubicBezTo>
                <a:cubicBezTo>
                  <a:pt x="8672" y="34154"/>
                  <a:pt x="8797" y="33832"/>
                  <a:pt x="8922" y="33511"/>
                </a:cubicBezTo>
                <a:cubicBezTo>
                  <a:pt x="9511" y="31888"/>
                  <a:pt x="10385" y="30425"/>
                  <a:pt x="11349" y="29033"/>
                </a:cubicBezTo>
                <a:cubicBezTo>
                  <a:pt x="12009" y="28087"/>
                  <a:pt x="12741" y="27195"/>
                  <a:pt x="13436" y="26267"/>
                </a:cubicBezTo>
                <a:cubicBezTo>
                  <a:pt x="13615" y="26035"/>
                  <a:pt x="13775" y="25803"/>
                  <a:pt x="13954" y="25536"/>
                </a:cubicBezTo>
                <a:close/>
                <a:moveTo>
                  <a:pt x="8262" y="34412"/>
                </a:moveTo>
                <a:cubicBezTo>
                  <a:pt x="8262" y="34442"/>
                  <a:pt x="8262" y="34460"/>
                  <a:pt x="8262" y="34493"/>
                </a:cubicBezTo>
                <a:cubicBezTo>
                  <a:pt x="8262" y="34511"/>
                  <a:pt x="8262" y="34511"/>
                  <a:pt x="8262" y="34528"/>
                </a:cubicBezTo>
                <a:cubicBezTo>
                  <a:pt x="8262" y="34511"/>
                  <a:pt x="8244" y="34511"/>
                  <a:pt x="8244" y="34493"/>
                </a:cubicBezTo>
                <a:cubicBezTo>
                  <a:pt x="8244" y="34462"/>
                  <a:pt x="8231" y="34431"/>
                  <a:pt x="8262" y="34412"/>
                </a:cubicBezTo>
                <a:close/>
                <a:moveTo>
                  <a:pt x="13882" y="33119"/>
                </a:moveTo>
                <a:lnTo>
                  <a:pt x="13882" y="33119"/>
                </a:lnTo>
                <a:cubicBezTo>
                  <a:pt x="13062" y="35189"/>
                  <a:pt x="12170" y="37240"/>
                  <a:pt x="10903" y="39096"/>
                </a:cubicBezTo>
                <a:cubicBezTo>
                  <a:pt x="11599" y="36955"/>
                  <a:pt x="12491" y="34921"/>
                  <a:pt x="13882" y="33119"/>
                </a:cubicBezTo>
                <a:close/>
                <a:moveTo>
                  <a:pt x="12598" y="33868"/>
                </a:moveTo>
                <a:cubicBezTo>
                  <a:pt x="12580" y="33886"/>
                  <a:pt x="12580" y="33922"/>
                  <a:pt x="12544" y="33957"/>
                </a:cubicBezTo>
                <a:cubicBezTo>
                  <a:pt x="11795" y="34850"/>
                  <a:pt x="11313" y="35884"/>
                  <a:pt x="10903" y="36973"/>
                </a:cubicBezTo>
                <a:cubicBezTo>
                  <a:pt x="10635" y="37686"/>
                  <a:pt x="10385" y="38418"/>
                  <a:pt x="10189" y="39167"/>
                </a:cubicBezTo>
                <a:cubicBezTo>
                  <a:pt x="10171" y="39239"/>
                  <a:pt x="10171" y="39310"/>
                  <a:pt x="10118" y="39364"/>
                </a:cubicBezTo>
                <a:cubicBezTo>
                  <a:pt x="10189" y="36616"/>
                  <a:pt x="11117" y="35224"/>
                  <a:pt x="12598" y="33868"/>
                </a:cubicBezTo>
                <a:close/>
                <a:moveTo>
                  <a:pt x="13990" y="33333"/>
                </a:moveTo>
                <a:cubicBezTo>
                  <a:pt x="14061" y="33422"/>
                  <a:pt x="14025" y="33476"/>
                  <a:pt x="14025" y="33511"/>
                </a:cubicBezTo>
                <a:cubicBezTo>
                  <a:pt x="13882" y="34118"/>
                  <a:pt x="13758" y="34707"/>
                  <a:pt x="13633" y="35313"/>
                </a:cubicBezTo>
                <a:cubicBezTo>
                  <a:pt x="13383" y="36438"/>
                  <a:pt x="12865" y="37419"/>
                  <a:pt x="12152" y="38311"/>
                </a:cubicBezTo>
                <a:cubicBezTo>
                  <a:pt x="11848" y="38704"/>
                  <a:pt x="11474" y="39043"/>
                  <a:pt x="11099" y="39399"/>
                </a:cubicBezTo>
                <a:cubicBezTo>
                  <a:pt x="11081" y="39435"/>
                  <a:pt x="11028" y="39471"/>
                  <a:pt x="10992" y="39489"/>
                </a:cubicBezTo>
                <a:cubicBezTo>
                  <a:pt x="10974" y="39489"/>
                  <a:pt x="10956" y="39471"/>
                  <a:pt x="10938" y="39453"/>
                </a:cubicBezTo>
                <a:lnTo>
                  <a:pt x="10956" y="39453"/>
                </a:lnTo>
                <a:cubicBezTo>
                  <a:pt x="12205" y="37562"/>
                  <a:pt x="13169" y="35492"/>
                  <a:pt x="13990" y="33333"/>
                </a:cubicBezTo>
                <a:close/>
                <a:moveTo>
                  <a:pt x="2499" y="31602"/>
                </a:moveTo>
                <a:cubicBezTo>
                  <a:pt x="2535" y="31602"/>
                  <a:pt x="2535" y="31620"/>
                  <a:pt x="2552" y="31620"/>
                </a:cubicBezTo>
                <a:cubicBezTo>
                  <a:pt x="3552" y="32708"/>
                  <a:pt x="4390" y="33886"/>
                  <a:pt x="4997" y="35224"/>
                </a:cubicBezTo>
                <a:cubicBezTo>
                  <a:pt x="5407" y="36170"/>
                  <a:pt x="5889" y="37080"/>
                  <a:pt x="6513" y="37901"/>
                </a:cubicBezTo>
                <a:cubicBezTo>
                  <a:pt x="6852" y="38347"/>
                  <a:pt x="7227" y="38739"/>
                  <a:pt x="7602" y="39132"/>
                </a:cubicBezTo>
                <a:cubicBezTo>
                  <a:pt x="7816" y="39364"/>
                  <a:pt x="8048" y="39560"/>
                  <a:pt x="8262" y="39774"/>
                </a:cubicBezTo>
                <a:cubicBezTo>
                  <a:pt x="7745" y="39453"/>
                  <a:pt x="7299" y="39025"/>
                  <a:pt x="6870" y="38596"/>
                </a:cubicBezTo>
                <a:cubicBezTo>
                  <a:pt x="5943" y="37686"/>
                  <a:pt x="5264" y="36616"/>
                  <a:pt x="4604" y="35528"/>
                </a:cubicBezTo>
                <a:cubicBezTo>
                  <a:pt x="4105" y="34725"/>
                  <a:pt x="3694" y="33886"/>
                  <a:pt x="3266" y="33065"/>
                </a:cubicBezTo>
                <a:cubicBezTo>
                  <a:pt x="3016" y="32601"/>
                  <a:pt x="2784" y="32155"/>
                  <a:pt x="2535" y="31709"/>
                </a:cubicBezTo>
                <a:cubicBezTo>
                  <a:pt x="2517" y="31674"/>
                  <a:pt x="2481" y="31656"/>
                  <a:pt x="2499" y="31602"/>
                </a:cubicBezTo>
                <a:close/>
                <a:moveTo>
                  <a:pt x="13597" y="33101"/>
                </a:moveTo>
                <a:cubicBezTo>
                  <a:pt x="13365" y="33440"/>
                  <a:pt x="13151" y="33761"/>
                  <a:pt x="12937" y="34100"/>
                </a:cubicBezTo>
                <a:cubicBezTo>
                  <a:pt x="12294" y="35099"/>
                  <a:pt x="11759" y="36152"/>
                  <a:pt x="11331" y="37276"/>
                </a:cubicBezTo>
                <a:cubicBezTo>
                  <a:pt x="11028" y="38097"/>
                  <a:pt x="10724" y="38918"/>
                  <a:pt x="10403" y="39738"/>
                </a:cubicBezTo>
                <a:cubicBezTo>
                  <a:pt x="10367" y="39828"/>
                  <a:pt x="10314" y="39935"/>
                  <a:pt x="10278" y="40024"/>
                </a:cubicBezTo>
                <a:cubicBezTo>
                  <a:pt x="10243" y="40095"/>
                  <a:pt x="10225" y="40167"/>
                  <a:pt x="10136" y="40184"/>
                </a:cubicBezTo>
                <a:cubicBezTo>
                  <a:pt x="10100" y="40131"/>
                  <a:pt x="10136" y="40095"/>
                  <a:pt x="10136" y="40060"/>
                </a:cubicBezTo>
                <a:cubicBezTo>
                  <a:pt x="10492" y="38614"/>
                  <a:pt x="10956" y="37223"/>
                  <a:pt x="11581" y="35867"/>
                </a:cubicBezTo>
                <a:cubicBezTo>
                  <a:pt x="11902" y="35171"/>
                  <a:pt x="12312" y="34546"/>
                  <a:pt x="12812" y="33957"/>
                </a:cubicBezTo>
                <a:cubicBezTo>
                  <a:pt x="13026" y="33690"/>
                  <a:pt x="13240" y="33440"/>
                  <a:pt x="13454" y="33190"/>
                </a:cubicBezTo>
                <a:cubicBezTo>
                  <a:pt x="13490" y="33154"/>
                  <a:pt x="13508" y="33119"/>
                  <a:pt x="13597" y="33101"/>
                </a:cubicBezTo>
                <a:close/>
                <a:moveTo>
                  <a:pt x="2463" y="31959"/>
                </a:moveTo>
                <a:lnTo>
                  <a:pt x="2463" y="31959"/>
                </a:lnTo>
                <a:cubicBezTo>
                  <a:pt x="2535" y="32013"/>
                  <a:pt x="2552" y="32084"/>
                  <a:pt x="2588" y="32155"/>
                </a:cubicBezTo>
                <a:cubicBezTo>
                  <a:pt x="3070" y="33047"/>
                  <a:pt x="3516" y="33957"/>
                  <a:pt x="3998" y="34850"/>
                </a:cubicBezTo>
                <a:cubicBezTo>
                  <a:pt x="4533" y="35813"/>
                  <a:pt x="5068" y="36777"/>
                  <a:pt x="5764" y="37651"/>
                </a:cubicBezTo>
                <a:cubicBezTo>
                  <a:pt x="6531" y="38632"/>
                  <a:pt x="7423" y="39506"/>
                  <a:pt x="8494" y="40202"/>
                </a:cubicBezTo>
                <a:cubicBezTo>
                  <a:pt x="8583" y="40256"/>
                  <a:pt x="8672" y="40327"/>
                  <a:pt x="8762" y="40381"/>
                </a:cubicBezTo>
                <a:cubicBezTo>
                  <a:pt x="8762" y="40399"/>
                  <a:pt x="8762" y="40416"/>
                  <a:pt x="8779" y="40452"/>
                </a:cubicBezTo>
                <a:cubicBezTo>
                  <a:pt x="8512" y="40309"/>
                  <a:pt x="8244" y="40184"/>
                  <a:pt x="7994" y="40042"/>
                </a:cubicBezTo>
                <a:cubicBezTo>
                  <a:pt x="7334" y="39667"/>
                  <a:pt x="6728" y="39221"/>
                  <a:pt x="6174" y="38721"/>
                </a:cubicBezTo>
                <a:cubicBezTo>
                  <a:pt x="5425" y="38043"/>
                  <a:pt x="4765" y="37312"/>
                  <a:pt x="4265" y="36438"/>
                </a:cubicBezTo>
                <a:cubicBezTo>
                  <a:pt x="3784" y="35617"/>
                  <a:pt x="3373" y="34742"/>
                  <a:pt x="3070" y="33815"/>
                </a:cubicBezTo>
                <a:cubicBezTo>
                  <a:pt x="2891" y="33244"/>
                  <a:pt x="2677" y="32655"/>
                  <a:pt x="2481" y="32066"/>
                </a:cubicBezTo>
                <a:cubicBezTo>
                  <a:pt x="2463" y="32048"/>
                  <a:pt x="2445" y="32013"/>
                  <a:pt x="2463" y="31959"/>
                </a:cubicBezTo>
                <a:close/>
                <a:moveTo>
                  <a:pt x="2481" y="31192"/>
                </a:moveTo>
                <a:cubicBezTo>
                  <a:pt x="2606" y="31192"/>
                  <a:pt x="2677" y="31263"/>
                  <a:pt x="2749" y="31299"/>
                </a:cubicBezTo>
                <a:cubicBezTo>
                  <a:pt x="3552" y="31852"/>
                  <a:pt x="4212" y="32530"/>
                  <a:pt x="4747" y="33333"/>
                </a:cubicBezTo>
                <a:cubicBezTo>
                  <a:pt x="5425" y="34296"/>
                  <a:pt x="6014" y="35313"/>
                  <a:pt x="6603" y="36348"/>
                </a:cubicBezTo>
                <a:cubicBezTo>
                  <a:pt x="7209" y="37419"/>
                  <a:pt x="7870" y="38454"/>
                  <a:pt x="8655" y="39399"/>
                </a:cubicBezTo>
                <a:cubicBezTo>
                  <a:pt x="8922" y="39721"/>
                  <a:pt x="9172" y="40060"/>
                  <a:pt x="9422" y="40381"/>
                </a:cubicBezTo>
                <a:cubicBezTo>
                  <a:pt x="9475" y="40434"/>
                  <a:pt x="9493" y="40488"/>
                  <a:pt x="9529" y="40541"/>
                </a:cubicBezTo>
                <a:lnTo>
                  <a:pt x="9511" y="40559"/>
                </a:lnTo>
                <a:cubicBezTo>
                  <a:pt x="9404" y="40470"/>
                  <a:pt x="9297" y="40381"/>
                  <a:pt x="9190" y="40292"/>
                </a:cubicBezTo>
                <a:cubicBezTo>
                  <a:pt x="8851" y="39970"/>
                  <a:pt x="8494" y="39667"/>
                  <a:pt x="8155" y="39346"/>
                </a:cubicBezTo>
                <a:cubicBezTo>
                  <a:pt x="7120" y="38418"/>
                  <a:pt x="6282" y="37347"/>
                  <a:pt x="5675" y="36081"/>
                </a:cubicBezTo>
                <a:cubicBezTo>
                  <a:pt x="5425" y="35581"/>
                  <a:pt x="5193" y="35064"/>
                  <a:pt x="4943" y="34546"/>
                </a:cubicBezTo>
                <a:cubicBezTo>
                  <a:pt x="4479" y="33618"/>
                  <a:pt x="3908" y="32780"/>
                  <a:pt x="3213" y="32013"/>
                </a:cubicBezTo>
                <a:cubicBezTo>
                  <a:pt x="2981" y="31745"/>
                  <a:pt x="2749" y="31477"/>
                  <a:pt x="2481" y="31192"/>
                </a:cubicBezTo>
                <a:close/>
                <a:moveTo>
                  <a:pt x="11751" y="0"/>
                </a:moveTo>
                <a:cubicBezTo>
                  <a:pt x="11684" y="0"/>
                  <a:pt x="11666" y="62"/>
                  <a:pt x="11634" y="110"/>
                </a:cubicBezTo>
                <a:cubicBezTo>
                  <a:pt x="11527" y="288"/>
                  <a:pt x="11420" y="467"/>
                  <a:pt x="11331" y="627"/>
                </a:cubicBezTo>
                <a:cubicBezTo>
                  <a:pt x="11063" y="1074"/>
                  <a:pt x="10903" y="1555"/>
                  <a:pt x="10689" y="2019"/>
                </a:cubicBezTo>
                <a:cubicBezTo>
                  <a:pt x="10296" y="2858"/>
                  <a:pt x="9993" y="3732"/>
                  <a:pt x="9725" y="4624"/>
                </a:cubicBezTo>
                <a:cubicBezTo>
                  <a:pt x="9368" y="5838"/>
                  <a:pt x="9083" y="7069"/>
                  <a:pt x="8994" y="8335"/>
                </a:cubicBezTo>
                <a:cubicBezTo>
                  <a:pt x="8940" y="9085"/>
                  <a:pt x="8887" y="9852"/>
                  <a:pt x="9011" y="10619"/>
                </a:cubicBezTo>
                <a:cubicBezTo>
                  <a:pt x="9083" y="11101"/>
                  <a:pt x="9136" y="11601"/>
                  <a:pt x="9261" y="12082"/>
                </a:cubicBezTo>
                <a:cubicBezTo>
                  <a:pt x="9297" y="12243"/>
                  <a:pt x="9297" y="12404"/>
                  <a:pt x="9261" y="12582"/>
                </a:cubicBezTo>
                <a:cubicBezTo>
                  <a:pt x="8887" y="14063"/>
                  <a:pt x="8548" y="15526"/>
                  <a:pt x="8262" y="17025"/>
                </a:cubicBezTo>
                <a:cubicBezTo>
                  <a:pt x="8209" y="17310"/>
                  <a:pt x="8155" y="17596"/>
                  <a:pt x="8084" y="17899"/>
                </a:cubicBezTo>
                <a:cubicBezTo>
                  <a:pt x="8030" y="17828"/>
                  <a:pt x="8048" y="17756"/>
                  <a:pt x="8048" y="17703"/>
                </a:cubicBezTo>
                <a:cubicBezTo>
                  <a:pt x="8012" y="17453"/>
                  <a:pt x="8012" y="17221"/>
                  <a:pt x="7977" y="16989"/>
                </a:cubicBezTo>
                <a:cubicBezTo>
                  <a:pt x="7852" y="16311"/>
                  <a:pt x="7709" y="15633"/>
                  <a:pt x="7602" y="14955"/>
                </a:cubicBezTo>
                <a:cubicBezTo>
                  <a:pt x="7530" y="14616"/>
                  <a:pt x="7495" y="14277"/>
                  <a:pt x="7513" y="13938"/>
                </a:cubicBezTo>
                <a:cubicBezTo>
                  <a:pt x="7513" y="13617"/>
                  <a:pt x="7548" y="13314"/>
                  <a:pt x="7548" y="12992"/>
                </a:cubicBezTo>
                <a:cubicBezTo>
                  <a:pt x="7548" y="12261"/>
                  <a:pt x="7477" y="11547"/>
                  <a:pt x="7406" y="10833"/>
                </a:cubicBezTo>
                <a:cubicBezTo>
                  <a:pt x="7352" y="10316"/>
                  <a:pt x="7245" y="9816"/>
                  <a:pt x="7102" y="9317"/>
                </a:cubicBezTo>
                <a:cubicBezTo>
                  <a:pt x="6924" y="8710"/>
                  <a:pt x="6710" y="8121"/>
                  <a:pt x="6567" y="7497"/>
                </a:cubicBezTo>
                <a:cubicBezTo>
                  <a:pt x="6513" y="7265"/>
                  <a:pt x="6460" y="7033"/>
                  <a:pt x="6371" y="6819"/>
                </a:cubicBezTo>
                <a:cubicBezTo>
                  <a:pt x="6339" y="6739"/>
                  <a:pt x="6293" y="6617"/>
                  <a:pt x="6194" y="6617"/>
                </a:cubicBezTo>
                <a:cubicBezTo>
                  <a:pt x="6183" y="6617"/>
                  <a:pt x="6170" y="6619"/>
                  <a:pt x="6157" y="6623"/>
                </a:cubicBezTo>
                <a:cubicBezTo>
                  <a:pt x="6032" y="6658"/>
                  <a:pt x="6050" y="6783"/>
                  <a:pt x="6067" y="6890"/>
                </a:cubicBezTo>
                <a:cubicBezTo>
                  <a:pt x="6085" y="7301"/>
                  <a:pt x="6121" y="7729"/>
                  <a:pt x="6139" y="8139"/>
                </a:cubicBezTo>
                <a:cubicBezTo>
                  <a:pt x="6139" y="8282"/>
                  <a:pt x="6157" y="8425"/>
                  <a:pt x="6157" y="8567"/>
                </a:cubicBezTo>
                <a:cubicBezTo>
                  <a:pt x="6210" y="8996"/>
                  <a:pt x="6264" y="9406"/>
                  <a:pt x="6282" y="9834"/>
                </a:cubicBezTo>
                <a:cubicBezTo>
                  <a:pt x="6317" y="10566"/>
                  <a:pt x="6335" y="11297"/>
                  <a:pt x="6317" y="12047"/>
                </a:cubicBezTo>
                <a:cubicBezTo>
                  <a:pt x="6299" y="12743"/>
                  <a:pt x="6335" y="13456"/>
                  <a:pt x="6406" y="14152"/>
                </a:cubicBezTo>
                <a:cubicBezTo>
                  <a:pt x="6460" y="14830"/>
                  <a:pt x="6585" y="15508"/>
                  <a:pt x="6763" y="16151"/>
                </a:cubicBezTo>
                <a:cubicBezTo>
                  <a:pt x="7031" y="17132"/>
                  <a:pt x="7299" y="18113"/>
                  <a:pt x="7620" y="19077"/>
                </a:cubicBezTo>
                <a:cubicBezTo>
                  <a:pt x="7727" y="19434"/>
                  <a:pt x="7798" y="19790"/>
                  <a:pt x="7691" y="20165"/>
                </a:cubicBezTo>
                <a:cubicBezTo>
                  <a:pt x="7655" y="20290"/>
                  <a:pt x="7673" y="20451"/>
                  <a:pt x="7584" y="20593"/>
                </a:cubicBezTo>
                <a:cubicBezTo>
                  <a:pt x="7495" y="20254"/>
                  <a:pt x="7423" y="19915"/>
                  <a:pt x="7299" y="19612"/>
                </a:cubicBezTo>
                <a:cubicBezTo>
                  <a:pt x="6995" y="18863"/>
                  <a:pt x="6513" y="18220"/>
                  <a:pt x="5889" y="17703"/>
                </a:cubicBezTo>
                <a:cubicBezTo>
                  <a:pt x="5086" y="17060"/>
                  <a:pt x="4265" y="16454"/>
                  <a:pt x="3337" y="15990"/>
                </a:cubicBezTo>
                <a:cubicBezTo>
                  <a:pt x="2756" y="15682"/>
                  <a:pt x="2142" y="15489"/>
                  <a:pt x="1480" y="15489"/>
                </a:cubicBezTo>
                <a:cubicBezTo>
                  <a:pt x="1451" y="15489"/>
                  <a:pt x="1422" y="15490"/>
                  <a:pt x="1393" y="15490"/>
                </a:cubicBezTo>
                <a:cubicBezTo>
                  <a:pt x="1125" y="15490"/>
                  <a:pt x="840" y="15490"/>
                  <a:pt x="590" y="15597"/>
                </a:cubicBezTo>
                <a:cubicBezTo>
                  <a:pt x="429" y="15651"/>
                  <a:pt x="411" y="15687"/>
                  <a:pt x="483" y="15829"/>
                </a:cubicBezTo>
                <a:cubicBezTo>
                  <a:pt x="572" y="15972"/>
                  <a:pt x="697" y="16079"/>
                  <a:pt x="786" y="16204"/>
                </a:cubicBezTo>
                <a:cubicBezTo>
                  <a:pt x="1071" y="16597"/>
                  <a:pt x="1357" y="16989"/>
                  <a:pt x="1660" y="17364"/>
                </a:cubicBezTo>
                <a:cubicBezTo>
                  <a:pt x="2106" y="17935"/>
                  <a:pt x="2624" y="18434"/>
                  <a:pt x="3320" y="18684"/>
                </a:cubicBezTo>
                <a:cubicBezTo>
                  <a:pt x="3980" y="18916"/>
                  <a:pt x="4551" y="19326"/>
                  <a:pt x="5033" y="19826"/>
                </a:cubicBezTo>
                <a:cubicBezTo>
                  <a:pt x="5639" y="20486"/>
                  <a:pt x="6121" y="21253"/>
                  <a:pt x="6460" y="22092"/>
                </a:cubicBezTo>
                <a:cubicBezTo>
                  <a:pt x="6745" y="22824"/>
                  <a:pt x="6995" y="23555"/>
                  <a:pt x="7084" y="24340"/>
                </a:cubicBezTo>
                <a:cubicBezTo>
                  <a:pt x="7102" y="24465"/>
                  <a:pt x="7102" y="24572"/>
                  <a:pt x="7084" y="24697"/>
                </a:cubicBezTo>
                <a:cubicBezTo>
                  <a:pt x="7049" y="24661"/>
                  <a:pt x="7049" y="24644"/>
                  <a:pt x="7049" y="24644"/>
                </a:cubicBezTo>
                <a:cubicBezTo>
                  <a:pt x="7031" y="24608"/>
                  <a:pt x="7013" y="24590"/>
                  <a:pt x="7013" y="24554"/>
                </a:cubicBezTo>
                <a:cubicBezTo>
                  <a:pt x="6835" y="24073"/>
                  <a:pt x="6549" y="23680"/>
                  <a:pt x="6174" y="23323"/>
                </a:cubicBezTo>
                <a:cubicBezTo>
                  <a:pt x="5657" y="22806"/>
                  <a:pt x="5033" y="22413"/>
                  <a:pt x="4390" y="22074"/>
                </a:cubicBezTo>
                <a:cubicBezTo>
                  <a:pt x="3748" y="21717"/>
                  <a:pt x="3123" y="21343"/>
                  <a:pt x="2535" y="20932"/>
                </a:cubicBezTo>
                <a:cubicBezTo>
                  <a:pt x="1839" y="20451"/>
                  <a:pt x="1089" y="20129"/>
                  <a:pt x="269" y="19987"/>
                </a:cubicBezTo>
                <a:cubicBezTo>
                  <a:pt x="224" y="19978"/>
                  <a:pt x="184" y="19964"/>
                  <a:pt x="148" y="19964"/>
                </a:cubicBezTo>
                <a:cubicBezTo>
                  <a:pt x="112" y="19964"/>
                  <a:pt x="81" y="19978"/>
                  <a:pt x="54" y="20022"/>
                </a:cubicBezTo>
                <a:cubicBezTo>
                  <a:pt x="1" y="20112"/>
                  <a:pt x="54" y="20165"/>
                  <a:pt x="90" y="20236"/>
                </a:cubicBezTo>
                <a:cubicBezTo>
                  <a:pt x="393" y="20718"/>
                  <a:pt x="697" y="21236"/>
                  <a:pt x="1107" y="21664"/>
                </a:cubicBezTo>
                <a:cubicBezTo>
                  <a:pt x="1535" y="22128"/>
                  <a:pt x="2017" y="22538"/>
                  <a:pt x="2481" y="22966"/>
                </a:cubicBezTo>
                <a:cubicBezTo>
                  <a:pt x="2927" y="23377"/>
                  <a:pt x="3409" y="23751"/>
                  <a:pt x="3962" y="24037"/>
                </a:cubicBezTo>
                <a:cubicBezTo>
                  <a:pt x="4551" y="24340"/>
                  <a:pt x="5157" y="24608"/>
                  <a:pt x="5782" y="24876"/>
                </a:cubicBezTo>
                <a:cubicBezTo>
                  <a:pt x="6157" y="25036"/>
                  <a:pt x="6531" y="25197"/>
                  <a:pt x="6924" y="25357"/>
                </a:cubicBezTo>
                <a:cubicBezTo>
                  <a:pt x="6977" y="25375"/>
                  <a:pt x="7049" y="25393"/>
                  <a:pt x="7067" y="25482"/>
                </a:cubicBezTo>
                <a:cubicBezTo>
                  <a:pt x="7102" y="25607"/>
                  <a:pt x="7138" y="25732"/>
                  <a:pt x="7120" y="25857"/>
                </a:cubicBezTo>
                <a:cubicBezTo>
                  <a:pt x="7067" y="26571"/>
                  <a:pt x="7067" y="27302"/>
                  <a:pt x="7031" y="28016"/>
                </a:cubicBezTo>
                <a:cubicBezTo>
                  <a:pt x="7013" y="28408"/>
                  <a:pt x="7031" y="28783"/>
                  <a:pt x="7031" y="29176"/>
                </a:cubicBezTo>
                <a:cubicBezTo>
                  <a:pt x="7031" y="30032"/>
                  <a:pt x="7067" y="30906"/>
                  <a:pt x="7174" y="31763"/>
                </a:cubicBezTo>
                <a:cubicBezTo>
                  <a:pt x="7191" y="31870"/>
                  <a:pt x="7191" y="31995"/>
                  <a:pt x="7191" y="32102"/>
                </a:cubicBezTo>
                <a:cubicBezTo>
                  <a:pt x="7156" y="32048"/>
                  <a:pt x="7120" y="31995"/>
                  <a:pt x="7120" y="31923"/>
                </a:cubicBezTo>
                <a:cubicBezTo>
                  <a:pt x="6852" y="30781"/>
                  <a:pt x="6513" y="29657"/>
                  <a:pt x="6157" y="28551"/>
                </a:cubicBezTo>
                <a:cubicBezTo>
                  <a:pt x="5835" y="27552"/>
                  <a:pt x="5354" y="26660"/>
                  <a:pt x="4694" y="25875"/>
                </a:cubicBezTo>
                <a:cubicBezTo>
                  <a:pt x="4283" y="25393"/>
                  <a:pt x="3801" y="24983"/>
                  <a:pt x="3337" y="24590"/>
                </a:cubicBezTo>
                <a:cubicBezTo>
                  <a:pt x="3230" y="24501"/>
                  <a:pt x="3123" y="24412"/>
                  <a:pt x="3016" y="24322"/>
                </a:cubicBezTo>
                <a:cubicBezTo>
                  <a:pt x="2998" y="24305"/>
                  <a:pt x="2976" y="24296"/>
                  <a:pt x="2954" y="24296"/>
                </a:cubicBezTo>
                <a:cubicBezTo>
                  <a:pt x="2932" y="24296"/>
                  <a:pt x="2909" y="24305"/>
                  <a:pt x="2891" y="24322"/>
                </a:cubicBezTo>
                <a:cubicBezTo>
                  <a:pt x="2874" y="24358"/>
                  <a:pt x="2856" y="24394"/>
                  <a:pt x="2874" y="24429"/>
                </a:cubicBezTo>
                <a:cubicBezTo>
                  <a:pt x="2945" y="24554"/>
                  <a:pt x="3016" y="24679"/>
                  <a:pt x="3070" y="24804"/>
                </a:cubicBezTo>
                <a:cubicBezTo>
                  <a:pt x="3213" y="25072"/>
                  <a:pt x="3355" y="25339"/>
                  <a:pt x="3427" y="25625"/>
                </a:cubicBezTo>
                <a:cubicBezTo>
                  <a:pt x="3623" y="26267"/>
                  <a:pt x="3748" y="26910"/>
                  <a:pt x="3873" y="27552"/>
                </a:cubicBezTo>
                <a:cubicBezTo>
                  <a:pt x="4033" y="28373"/>
                  <a:pt x="4212" y="29176"/>
                  <a:pt x="4462" y="29979"/>
                </a:cubicBezTo>
                <a:cubicBezTo>
                  <a:pt x="4676" y="30657"/>
                  <a:pt x="4943" y="31317"/>
                  <a:pt x="5336" y="31923"/>
                </a:cubicBezTo>
                <a:cubicBezTo>
                  <a:pt x="5443" y="32102"/>
                  <a:pt x="5550" y="32280"/>
                  <a:pt x="5693" y="32423"/>
                </a:cubicBezTo>
                <a:cubicBezTo>
                  <a:pt x="6157" y="32923"/>
                  <a:pt x="6656" y="33351"/>
                  <a:pt x="7227" y="33708"/>
                </a:cubicBezTo>
                <a:cubicBezTo>
                  <a:pt x="7370" y="33797"/>
                  <a:pt x="7459" y="33922"/>
                  <a:pt x="7495" y="34082"/>
                </a:cubicBezTo>
                <a:cubicBezTo>
                  <a:pt x="7620" y="34760"/>
                  <a:pt x="7745" y="35438"/>
                  <a:pt x="7923" y="36099"/>
                </a:cubicBezTo>
                <a:cubicBezTo>
                  <a:pt x="8226" y="37258"/>
                  <a:pt x="8619" y="38382"/>
                  <a:pt x="9083" y="39489"/>
                </a:cubicBezTo>
                <a:cubicBezTo>
                  <a:pt x="9101" y="39542"/>
                  <a:pt x="9154" y="39613"/>
                  <a:pt x="9118" y="39703"/>
                </a:cubicBezTo>
                <a:cubicBezTo>
                  <a:pt x="9083" y="39667"/>
                  <a:pt x="9065" y="39649"/>
                  <a:pt x="9047" y="39631"/>
                </a:cubicBezTo>
                <a:cubicBezTo>
                  <a:pt x="8191" y="38614"/>
                  <a:pt x="7459" y="37526"/>
                  <a:pt x="6817" y="36384"/>
                </a:cubicBezTo>
                <a:cubicBezTo>
                  <a:pt x="6228" y="35331"/>
                  <a:pt x="5621" y="34296"/>
                  <a:pt x="4961" y="33279"/>
                </a:cubicBezTo>
                <a:cubicBezTo>
                  <a:pt x="4319" y="32316"/>
                  <a:pt x="3498" y="31513"/>
                  <a:pt x="2481" y="30924"/>
                </a:cubicBezTo>
                <a:cubicBezTo>
                  <a:pt x="2213" y="30764"/>
                  <a:pt x="1910" y="30639"/>
                  <a:pt x="1696" y="30389"/>
                </a:cubicBezTo>
                <a:cubicBezTo>
                  <a:pt x="1696" y="30371"/>
                  <a:pt x="1678" y="30353"/>
                  <a:pt x="1660" y="30353"/>
                </a:cubicBezTo>
                <a:cubicBezTo>
                  <a:pt x="1640" y="30343"/>
                  <a:pt x="1613" y="30333"/>
                  <a:pt x="1587" y="30333"/>
                </a:cubicBezTo>
                <a:cubicBezTo>
                  <a:pt x="1569" y="30333"/>
                  <a:pt x="1550" y="30338"/>
                  <a:pt x="1535" y="30353"/>
                </a:cubicBezTo>
                <a:cubicBezTo>
                  <a:pt x="1482" y="30407"/>
                  <a:pt x="1482" y="30442"/>
                  <a:pt x="1518" y="30496"/>
                </a:cubicBezTo>
                <a:cubicBezTo>
                  <a:pt x="1553" y="30585"/>
                  <a:pt x="1589" y="30657"/>
                  <a:pt x="1625" y="30728"/>
                </a:cubicBezTo>
                <a:cubicBezTo>
                  <a:pt x="1999" y="31370"/>
                  <a:pt x="2231" y="32048"/>
                  <a:pt x="2463" y="32726"/>
                </a:cubicBezTo>
                <a:cubicBezTo>
                  <a:pt x="2749" y="33547"/>
                  <a:pt x="2981" y="34368"/>
                  <a:pt x="3337" y="35153"/>
                </a:cubicBezTo>
                <a:cubicBezTo>
                  <a:pt x="3712" y="35974"/>
                  <a:pt x="4123" y="36777"/>
                  <a:pt x="4694" y="37490"/>
                </a:cubicBezTo>
                <a:cubicBezTo>
                  <a:pt x="5086" y="38008"/>
                  <a:pt x="5532" y="38472"/>
                  <a:pt x="6014" y="38900"/>
                </a:cubicBezTo>
                <a:cubicBezTo>
                  <a:pt x="6621" y="39471"/>
                  <a:pt x="7299" y="39952"/>
                  <a:pt x="8048" y="40345"/>
                </a:cubicBezTo>
                <a:cubicBezTo>
                  <a:pt x="8494" y="40595"/>
                  <a:pt x="8958" y="40845"/>
                  <a:pt x="9440" y="41041"/>
                </a:cubicBezTo>
                <a:cubicBezTo>
                  <a:pt x="9725" y="41148"/>
                  <a:pt x="9904" y="41326"/>
                  <a:pt x="10028" y="41612"/>
                </a:cubicBezTo>
                <a:cubicBezTo>
                  <a:pt x="10260" y="42219"/>
                  <a:pt x="10510" y="42843"/>
                  <a:pt x="10814" y="43432"/>
                </a:cubicBezTo>
                <a:cubicBezTo>
                  <a:pt x="10885" y="43539"/>
                  <a:pt x="10938" y="43664"/>
                  <a:pt x="11010" y="43789"/>
                </a:cubicBezTo>
                <a:cubicBezTo>
                  <a:pt x="11063" y="43869"/>
                  <a:pt x="11127" y="43909"/>
                  <a:pt x="11185" y="43909"/>
                </a:cubicBezTo>
                <a:cubicBezTo>
                  <a:pt x="11205" y="43909"/>
                  <a:pt x="11224" y="43905"/>
                  <a:pt x="11242" y="43896"/>
                </a:cubicBezTo>
                <a:cubicBezTo>
                  <a:pt x="11331" y="43842"/>
                  <a:pt x="11313" y="43735"/>
                  <a:pt x="11295" y="43664"/>
                </a:cubicBezTo>
                <a:cubicBezTo>
                  <a:pt x="11277" y="43575"/>
                  <a:pt x="11242" y="43485"/>
                  <a:pt x="11206" y="43396"/>
                </a:cubicBezTo>
                <a:cubicBezTo>
                  <a:pt x="10849" y="42558"/>
                  <a:pt x="10564" y="41683"/>
                  <a:pt x="10171" y="40862"/>
                </a:cubicBezTo>
                <a:cubicBezTo>
                  <a:pt x="10136" y="40773"/>
                  <a:pt x="10136" y="40720"/>
                  <a:pt x="10189" y="40631"/>
                </a:cubicBezTo>
                <a:cubicBezTo>
                  <a:pt x="10296" y="40381"/>
                  <a:pt x="10510" y="40220"/>
                  <a:pt x="10706" y="40060"/>
                </a:cubicBezTo>
                <a:cubicBezTo>
                  <a:pt x="11295" y="39596"/>
                  <a:pt x="11848" y="39078"/>
                  <a:pt x="12330" y="38489"/>
                </a:cubicBezTo>
                <a:cubicBezTo>
                  <a:pt x="12919" y="37758"/>
                  <a:pt x="13383" y="36955"/>
                  <a:pt x="13686" y="36063"/>
                </a:cubicBezTo>
                <a:cubicBezTo>
                  <a:pt x="13865" y="35510"/>
                  <a:pt x="13954" y="34939"/>
                  <a:pt x="14061" y="34350"/>
                </a:cubicBezTo>
                <a:cubicBezTo>
                  <a:pt x="14239" y="33547"/>
                  <a:pt x="14418" y="32744"/>
                  <a:pt x="14757" y="31977"/>
                </a:cubicBezTo>
                <a:cubicBezTo>
                  <a:pt x="14775" y="31923"/>
                  <a:pt x="14792" y="31870"/>
                  <a:pt x="14810" y="31816"/>
                </a:cubicBezTo>
                <a:cubicBezTo>
                  <a:pt x="14828" y="31763"/>
                  <a:pt x="14828" y="31709"/>
                  <a:pt x="14775" y="31674"/>
                </a:cubicBezTo>
                <a:cubicBezTo>
                  <a:pt x="14752" y="31666"/>
                  <a:pt x="14733" y="31662"/>
                  <a:pt x="14715" y="31662"/>
                </a:cubicBezTo>
                <a:cubicBezTo>
                  <a:pt x="14688" y="31662"/>
                  <a:pt x="14663" y="31670"/>
                  <a:pt x="14632" y="31691"/>
                </a:cubicBezTo>
                <a:cubicBezTo>
                  <a:pt x="14596" y="31709"/>
                  <a:pt x="14578" y="31745"/>
                  <a:pt x="14543" y="31763"/>
                </a:cubicBezTo>
                <a:cubicBezTo>
                  <a:pt x="14329" y="31941"/>
                  <a:pt x="14097" y="32120"/>
                  <a:pt x="13900" y="32298"/>
                </a:cubicBezTo>
                <a:cubicBezTo>
                  <a:pt x="13454" y="32708"/>
                  <a:pt x="13044" y="33119"/>
                  <a:pt x="12616" y="33511"/>
                </a:cubicBezTo>
                <a:cubicBezTo>
                  <a:pt x="12205" y="33868"/>
                  <a:pt x="11813" y="34261"/>
                  <a:pt x="11474" y="34671"/>
                </a:cubicBezTo>
                <a:cubicBezTo>
                  <a:pt x="10760" y="35545"/>
                  <a:pt x="10296" y="36509"/>
                  <a:pt x="10064" y="37597"/>
                </a:cubicBezTo>
                <a:cubicBezTo>
                  <a:pt x="9939" y="38186"/>
                  <a:pt x="9921" y="38775"/>
                  <a:pt x="9868" y="39346"/>
                </a:cubicBezTo>
                <a:cubicBezTo>
                  <a:pt x="9850" y="39435"/>
                  <a:pt x="9850" y="39542"/>
                  <a:pt x="9832" y="39631"/>
                </a:cubicBezTo>
                <a:cubicBezTo>
                  <a:pt x="9814" y="39721"/>
                  <a:pt x="9850" y="39828"/>
                  <a:pt x="9779" y="39917"/>
                </a:cubicBezTo>
                <a:cubicBezTo>
                  <a:pt x="9761" y="39881"/>
                  <a:pt x="9743" y="39863"/>
                  <a:pt x="9743" y="39845"/>
                </a:cubicBezTo>
                <a:cubicBezTo>
                  <a:pt x="9154" y="38561"/>
                  <a:pt x="8672" y="37223"/>
                  <a:pt x="8280" y="35849"/>
                </a:cubicBezTo>
                <a:cubicBezTo>
                  <a:pt x="8244" y="35742"/>
                  <a:pt x="8262" y="35652"/>
                  <a:pt x="8316" y="35545"/>
                </a:cubicBezTo>
                <a:cubicBezTo>
                  <a:pt x="8887" y="34564"/>
                  <a:pt x="9368" y="33529"/>
                  <a:pt x="9850" y="32494"/>
                </a:cubicBezTo>
                <a:cubicBezTo>
                  <a:pt x="10064" y="31995"/>
                  <a:pt x="10296" y="31513"/>
                  <a:pt x="10582" y="31067"/>
                </a:cubicBezTo>
                <a:cubicBezTo>
                  <a:pt x="11028" y="30353"/>
                  <a:pt x="11581" y="29747"/>
                  <a:pt x="12098" y="29104"/>
                </a:cubicBezTo>
                <a:cubicBezTo>
                  <a:pt x="12544" y="28533"/>
                  <a:pt x="13008" y="27962"/>
                  <a:pt x="13365" y="27338"/>
                </a:cubicBezTo>
                <a:cubicBezTo>
                  <a:pt x="13954" y="26303"/>
                  <a:pt x="14453" y="25215"/>
                  <a:pt x="14882" y="24108"/>
                </a:cubicBezTo>
                <a:cubicBezTo>
                  <a:pt x="14971" y="23912"/>
                  <a:pt x="15042" y="23698"/>
                  <a:pt x="15078" y="23466"/>
                </a:cubicBezTo>
                <a:cubicBezTo>
                  <a:pt x="15096" y="23395"/>
                  <a:pt x="15114" y="23323"/>
                  <a:pt x="15024" y="23288"/>
                </a:cubicBezTo>
                <a:cubicBezTo>
                  <a:pt x="15008" y="23279"/>
                  <a:pt x="14992" y="23276"/>
                  <a:pt x="14977" y="23276"/>
                </a:cubicBezTo>
                <a:cubicBezTo>
                  <a:pt x="14928" y="23276"/>
                  <a:pt x="14887" y="23314"/>
                  <a:pt x="14846" y="23341"/>
                </a:cubicBezTo>
                <a:cubicBezTo>
                  <a:pt x="14828" y="23359"/>
                  <a:pt x="14810" y="23395"/>
                  <a:pt x="14792" y="23412"/>
                </a:cubicBezTo>
                <a:cubicBezTo>
                  <a:pt x="14578" y="23627"/>
                  <a:pt x="14364" y="23841"/>
                  <a:pt x="14132" y="24037"/>
                </a:cubicBezTo>
                <a:cubicBezTo>
                  <a:pt x="13561" y="24572"/>
                  <a:pt x="12990" y="25090"/>
                  <a:pt x="12419" y="25607"/>
                </a:cubicBezTo>
                <a:cubicBezTo>
                  <a:pt x="12009" y="25982"/>
                  <a:pt x="11599" y="26339"/>
                  <a:pt x="11206" y="26731"/>
                </a:cubicBezTo>
                <a:cubicBezTo>
                  <a:pt x="10671" y="27266"/>
                  <a:pt x="10243" y="27891"/>
                  <a:pt x="9832" y="28515"/>
                </a:cubicBezTo>
                <a:cubicBezTo>
                  <a:pt x="9458" y="29104"/>
                  <a:pt x="9101" y="29693"/>
                  <a:pt x="8851" y="30335"/>
                </a:cubicBezTo>
                <a:cubicBezTo>
                  <a:pt x="8530" y="31120"/>
                  <a:pt x="8369" y="31959"/>
                  <a:pt x="8226" y="32798"/>
                </a:cubicBezTo>
                <a:cubicBezTo>
                  <a:pt x="8137" y="33333"/>
                  <a:pt x="8066" y="33886"/>
                  <a:pt x="7994" y="34439"/>
                </a:cubicBezTo>
                <a:cubicBezTo>
                  <a:pt x="7941" y="34403"/>
                  <a:pt x="7941" y="34350"/>
                  <a:pt x="7923" y="34296"/>
                </a:cubicBezTo>
                <a:cubicBezTo>
                  <a:pt x="7870" y="33975"/>
                  <a:pt x="7816" y="33654"/>
                  <a:pt x="7745" y="33333"/>
                </a:cubicBezTo>
                <a:cubicBezTo>
                  <a:pt x="7566" y="32280"/>
                  <a:pt x="7459" y="31227"/>
                  <a:pt x="7406" y="30157"/>
                </a:cubicBezTo>
                <a:cubicBezTo>
                  <a:pt x="7370" y="29532"/>
                  <a:pt x="7370" y="28908"/>
                  <a:pt x="7370" y="28266"/>
                </a:cubicBezTo>
                <a:cubicBezTo>
                  <a:pt x="7388" y="27802"/>
                  <a:pt x="7406" y="27320"/>
                  <a:pt x="7388" y="26838"/>
                </a:cubicBezTo>
                <a:cubicBezTo>
                  <a:pt x="7388" y="26678"/>
                  <a:pt x="7423" y="26535"/>
                  <a:pt x="7513" y="26392"/>
                </a:cubicBezTo>
                <a:cubicBezTo>
                  <a:pt x="7887" y="25768"/>
                  <a:pt x="8262" y="25161"/>
                  <a:pt x="8601" y="24537"/>
                </a:cubicBezTo>
                <a:cubicBezTo>
                  <a:pt x="9136" y="23573"/>
                  <a:pt x="9725" y="22663"/>
                  <a:pt x="10510" y="21896"/>
                </a:cubicBezTo>
                <a:cubicBezTo>
                  <a:pt x="10867" y="21539"/>
                  <a:pt x="11277" y="21253"/>
                  <a:pt x="11759" y="21093"/>
                </a:cubicBezTo>
                <a:cubicBezTo>
                  <a:pt x="12366" y="20861"/>
                  <a:pt x="12990" y="20647"/>
                  <a:pt x="13597" y="20433"/>
                </a:cubicBezTo>
                <a:cubicBezTo>
                  <a:pt x="14025" y="20290"/>
                  <a:pt x="14418" y="20112"/>
                  <a:pt x="14810" y="19897"/>
                </a:cubicBezTo>
                <a:cubicBezTo>
                  <a:pt x="15149" y="19719"/>
                  <a:pt x="15435" y="19469"/>
                  <a:pt x="15631" y="19130"/>
                </a:cubicBezTo>
                <a:cubicBezTo>
                  <a:pt x="15685" y="19041"/>
                  <a:pt x="15756" y="18934"/>
                  <a:pt x="15809" y="18845"/>
                </a:cubicBezTo>
                <a:cubicBezTo>
                  <a:pt x="16095" y="18399"/>
                  <a:pt x="16380" y="17988"/>
                  <a:pt x="16827" y="17685"/>
                </a:cubicBezTo>
                <a:cubicBezTo>
                  <a:pt x="16844" y="17667"/>
                  <a:pt x="16862" y="17649"/>
                  <a:pt x="16880" y="17631"/>
                </a:cubicBezTo>
                <a:cubicBezTo>
                  <a:pt x="16916" y="17596"/>
                  <a:pt x="16934" y="17560"/>
                  <a:pt x="16916" y="17507"/>
                </a:cubicBezTo>
                <a:cubicBezTo>
                  <a:pt x="16898" y="17453"/>
                  <a:pt x="16862" y="17435"/>
                  <a:pt x="16809" y="17435"/>
                </a:cubicBezTo>
                <a:cubicBezTo>
                  <a:pt x="16577" y="17453"/>
                  <a:pt x="16363" y="17453"/>
                  <a:pt x="16131" y="17507"/>
                </a:cubicBezTo>
                <a:cubicBezTo>
                  <a:pt x="15756" y="17596"/>
                  <a:pt x="15381" y="17739"/>
                  <a:pt x="15042" y="17917"/>
                </a:cubicBezTo>
                <a:cubicBezTo>
                  <a:pt x="14632" y="18113"/>
                  <a:pt x="14204" y="18238"/>
                  <a:pt x="13758" y="18292"/>
                </a:cubicBezTo>
                <a:cubicBezTo>
                  <a:pt x="13436" y="18345"/>
                  <a:pt x="13133" y="18381"/>
                  <a:pt x="12830" y="18488"/>
                </a:cubicBezTo>
                <a:cubicBezTo>
                  <a:pt x="11599" y="18898"/>
                  <a:pt x="10599" y="19612"/>
                  <a:pt x="9797" y="20629"/>
                </a:cubicBezTo>
                <a:cubicBezTo>
                  <a:pt x="8922" y="21717"/>
                  <a:pt x="8280" y="22949"/>
                  <a:pt x="7870" y="24287"/>
                </a:cubicBezTo>
                <a:cubicBezTo>
                  <a:pt x="7745" y="24679"/>
                  <a:pt x="7638" y="25054"/>
                  <a:pt x="7513" y="25446"/>
                </a:cubicBezTo>
                <a:lnTo>
                  <a:pt x="7495" y="25446"/>
                </a:lnTo>
                <a:cubicBezTo>
                  <a:pt x="7477" y="25446"/>
                  <a:pt x="7477" y="25429"/>
                  <a:pt x="7459" y="25429"/>
                </a:cubicBezTo>
                <a:cubicBezTo>
                  <a:pt x="7459" y="25411"/>
                  <a:pt x="7459" y="25375"/>
                  <a:pt x="7459" y="25357"/>
                </a:cubicBezTo>
                <a:cubicBezTo>
                  <a:pt x="7513" y="24501"/>
                  <a:pt x="7584" y="23644"/>
                  <a:pt x="7673" y="22788"/>
                </a:cubicBezTo>
                <a:cubicBezTo>
                  <a:pt x="7816" y="21450"/>
                  <a:pt x="8030" y="20147"/>
                  <a:pt x="8262" y="18827"/>
                </a:cubicBezTo>
                <a:cubicBezTo>
                  <a:pt x="8262" y="18756"/>
                  <a:pt x="8280" y="18666"/>
                  <a:pt x="8333" y="18613"/>
                </a:cubicBezTo>
                <a:cubicBezTo>
                  <a:pt x="8530" y="18417"/>
                  <a:pt x="8708" y="18202"/>
                  <a:pt x="8904" y="18006"/>
                </a:cubicBezTo>
                <a:cubicBezTo>
                  <a:pt x="9404" y="17524"/>
                  <a:pt x="9957" y="17114"/>
                  <a:pt x="10510" y="16721"/>
                </a:cubicBezTo>
                <a:cubicBezTo>
                  <a:pt x="11028" y="16347"/>
                  <a:pt x="11492" y="15919"/>
                  <a:pt x="11902" y="15419"/>
                </a:cubicBezTo>
                <a:cubicBezTo>
                  <a:pt x="12616" y="14527"/>
                  <a:pt x="13169" y="13528"/>
                  <a:pt x="13633" y="12475"/>
                </a:cubicBezTo>
                <a:cubicBezTo>
                  <a:pt x="13936" y="11761"/>
                  <a:pt x="14275" y="11083"/>
                  <a:pt x="14668" y="10441"/>
                </a:cubicBezTo>
                <a:cubicBezTo>
                  <a:pt x="14828" y="10209"/>
                  <a:pt x="14971" y="9959"/>
                  <a:pt x="15131" y="9727"/>
                </a:cubicBezTo>
                <a:cubicBezTo>
                  <a:pt x="15167" y="9674"/>
                  <a:pt x="15185" y="9602"/>
                  <a:pt x="15131" y="9549"/>
                </a:cubicBezTo>
                <a:cubicBezTo>
                  <a:pt x="15112" y="9529"/>
                  <a:pt x="15092" y="9521"/>
                  <a:pt x="15072" y="9521"/>
                </a:cubicBezTo>
                <a:cubicBezTo>
                  <a:pt x="15039" y="9521"/>
                  <a:pt x="15005" y="9544"/>
                  <a:pt x="14971" y="9567"/>
                </a:cubicBezTo>
                <a:cubicBezTo>
                  <a:pt x="14953" y="9584"/>
                  <a:pt x="14935" y="9602"/>
                  <a:pt x="14917" y="9602"/>
                </a:cubicBezTo>
                <a:cubicBezTo>
                  <a:pt x="13561" y="10566"/>
                  <a:pt x="12259" y="11565"/>
                  <a:pt x="11170" y="12832"/>
                </a:cubicBezTo>
                <a:cubicBezTo>
                  <a:pt x="10885" y="13171"/>
                  <a:pt x="10599" y="13510"/>
                  <a:pt x="10367" y="13867"/>
                </a:cubicBezTo>
                <a:cubicBezTo>
                  <a:pt x="9832" y="14705"/>
                  <a:pt x="9404" y="15615"/>
                  <a:pt x="9011" y="16525"/>
                </a:cubicBezTo>
                <a:cubicBezTo>
                  <a:pt x="8869" y="16846"/>
                  <a:pt x="8708" y="17168"/>
                  <a:pt x="8548" y="17507"/>
                </a:cubicBezTo>
                <a:cubicBezTo>
                  <a:pt x="8512" y="17453"/>
                  <a:pt x="8512" y="17417"/>
                  <a:pt x="8530" y="17382"/>
                </a:cubicBezTo>
                <a:cubicBezTo>
                  <a:pt x="8815" y="15954"/>
                  <a:pt x="9101" y="14527"/>
                  <a:pt x="9440" y="13099"/>
                </a:cubicBezTo>
                <a:cubicBezTo>
                  <a:pt x="9600" y="12439"/>
                  <a:pt x="9582" y="12439"/>
                  <a:pt x="9993" y="11868"/>
                </a:cubicBezTo>
                <a:cubicBezTo>
                  <a:pt x="10421" y="11262"/>
                  <a:pt x="10867" y="10691"/>
                  <a:pt x="11385" y="10173"/>
                </a:cubicBezTo>
                <a:cubicBezTo>
                  <a:pt x="11795" y="9763"/>
                  <a:pt x="12187" y="9317"/>
                  <a:pt x="12544" y="8871"/>
                </a:cubicBezTo>
                <a:cubicBezTo>
                  <a:pt x="13240" y="8032"/>
                  <a:pt x="13758" y="7086"/>
                  <a:pt x="14114" y="6052"/>
                </a:cubicBezTo>
                <a:cubicBezTo>
                  <a:pt x="14329" y="5427"/>
                  <a:pt x="14561" y="4803"/>
                  <a:pt x="14846" y="4196"/>
                </a:cubicBezTo>
                <a:cubicBezTo>
                  <a:pt x="15042" y="3786"/>
                  <a:pt x="15239" y="3375"/>
                  <a:pt x="15435" y="2965"/>
                </a:cubicBezTo>
                <a:cubicBezTo>
                  <a:pt x="15470" y="2876"/>
                  <a:pt x="15506" y="2786"/>
                  <a:pt x="15542" y="2697"/>
                </a:cubicBezTo>
                <a:cubicBezTo>
                  <a:pt x="15578" y="2644"/>
                  <a:pt x="15613" y="2572"/>
                  <a:pt x="15542" y="2519"/>
                </a:cubicBezTo>
                <a:cubicBezTo>
                  <a:pt x="15524" y="2505"/>
                  <a:pt x="15505" y="2500"/>
                  <a:pt x="15487" y="2500"/>
                </a:cubicBezTo>
                <a:cubicBezTo>
                  <a:pt x="15435" y="2500"/>
                  <a:pt x="15385" y="2546"/>
                  <a:pt x="15346" y="2572"/>
                </a:cubicBezTo>
                <a:cubicBezTo>
                  <a:pt x="15310" y="2608"/>
                  <a:pt x="15292" y="2626"/>
                  <a:pt x="15256" y="2662"/>
                </a:cubicBezTo>
                <a:cubicBezTo>
                  <a:pt x="14864" y="3072"/>
                  <a:pt x="14436" y="3464"/>
                  <a:pt x="14061" y="3911"/>
                </a:cubicBezTo>
                <a:cubicBezTo>
                  <a:pt x="13615" y="4428"/>
                  <a:pt x="13187" y="4963"/>
                  <a:pt x="12830" y="5552"/>
                </a:cubicBezTo>
                <a:cubicBezTo>
                  <a:pt x="12330" y="6337"/>
                  <a:pt x="11920" y="7158"/>
                  <a:pt x="11492" y="7996"/>
                </a:cubicBezTo>
                <a:cubicBezTo>
                  <a:pt x="11367" y="8228"/>
                  <a:pt x="11260" y="8443"/>
                  <a:pt x="11153" y="8674"/>
                </a:cubicBezTo>
                <a:cubicBezTo>
                  <a:pt x="11153" y="8514"/>
                  <a:pt x="11188" y="8353"/>
                  <a:pt x="11242" y="8211"/>
                </a:cubicBezTo>
                <a:cubicBezTo>
                  <a:pt x="11545" y="7229"/>
                  <a:pt x="11670" y="6230"/>
                  <a:pt x="11652" y="5213"/>
                </a:cubicBezTo>
                <a:cubicBezTo>
                  <a:pt x="11634" y="4589"/>
                  <a:pt x="11616" y="3964"/>
                  <a:pt x="11599" y="3340"/>
                </a:cubicBezTo>
                <a:cubicBezTo>
                  <a:pt x="11563" y="2626"/>
                  <a:pt x="11599" y="1930"/>
                  <a:pt x="11706" y="1216"/>
                </a:cubicBezTo>
                <a:cubicBezTo>
                  <a:pt x="11759" y="877"/>
                  <a:pt x="11795" y="538"/>
                  <a:pt x="11848" y="181"/>
                </a:cubicBezTo>
                <a:cubicBezTo>
                  <a:pt x="11848" y="110"/>
                  <a:pt x="11866" y="39"/>
                  <a:pt x="11777" y="3"/>
                </a:cubicBezTo>
                <a:cubicBezTo>
                  <a:pt x="11768" y="1"/>
                  <a:pt x="11759" y="0"/>
                  <a:pt x="117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8" name="Google Shape;408;p27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553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8"/>
          <p:cNvGrpSpPr/>
          <p:nvPr/>
        </p:nvGrpSpPr>
        <p:grpSpPr>
          <a:xfrm>
            <a:off x="1" y="5924867"/>
            <a:ext cx="8751417" cy="1492951"/>
            <a:chOff x="0" y="4443650"/>
            <a:chExt cx="8751417" cy="1119713"/>
          </a:xfrm>
        </p:grpSpPr>
        <p:sp>
          <p:nvSpPr>
            <p:cNvPr id="411" name="Google Shape;411;p28"/>
            <p:cNvSpPr/>
            <p:nvPr/>
          </p:nvSpPr>
          <p:spPr>
            <a:xfrm>
              <a:off x="7644325" y="4744220"/>
              <a:ext cx="1107092" cy="819143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0" y="4443650"/>
              <a:ext cx="1107134" cy="699841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13" name="Google Shape;413;p28"/>
          <p:cNvSpPr/>
          <p:nvPr/>
        </p:nvSpPr>
        <p:spPr>
          <a:xfrm>
            <a:off x="8331914" y="5294052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14" name="Google Shape;414;p28"/>
          <p:cNvGrpSpPr/>
          <p:nvPr/>
        </p:nvGrpSpPr>
        <p:grpSpPr>
          <a:xfrm>
            <a:off x="4735662" y="-1389766"/>
            <a:ext cx="1504946" cy="1804303"/>
            <a:chOff x="4735662" y="-1042325"/>
            <a:chExt cx="1504946" cy="1353227"/>
          </a:xfrm>
        </p:grpSpPr>
        <p:sp>
          <p:nvSpPr>
            <p:cNvPr id="415" name="Google Shape;415;p28"/>
            <p:cNvSpPr/>
            <p:nvPr/>
          </p:nvSpPr>
          <p:spPr>
            <a:xfrm>
              <a:off x="5053841" y="-1042325"/>
              <a:ext cx="1186767" cy="1186658"/>
            </a:xfrm>
            <a:custGeom>
              <a:avLst/>
              <a:gdLst/>
              <a:ahLst/>
              <a:cxnLst/>
              <a:rect l="l" t="t" r="r" b="b"/>
              <a:pathLst>
                <a:path w="23714" h="23713" extrusionOk="0">
                  <a:moveTo>
                    <a:pt x="11848" y="0"/>
                  </a:moveTo>
                  <a:cubicBezTo>
                    <a:pt x="5300" y="0"/>
                    <a:pt x="0" y="5317"/>
                    <a:pt x="0" y="11865"/>
                  </a:cubicBezTo>
                  <a:cubicBezTo>
                    <a:pt x="0" y="18414"/>
                    <a:pt x="5300" y="23713"/>
                    <a:pt x="11848" y="23713"/>
                  </a:cubicBezTo>
                  <a:cubicBezTo>
                    <a:pt x="18396" y="23713"/>
                    <a:pt x="23713" y="18414"/>
                    <a:pt x="23713" y="11865"/>
                  </a:cubicBezTo>
                  <a:cubicBezTo>
                    <a:pt x="23713" y="5317"/>
                    <a:pt x="18396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6" name="Google Shape;416;p28"/>
            <p:cNvGrpSpPr/>
            <p:nvPr/>
          </p:nvGrpSpPr>
          <p:grpSpPr>
            <a:xfrm>
              <a:off x="4735662" y="-687181"/>
              <a:ext cx="957310" cy="998083"/>
              <a:chOff x="5893009" y="4046735"/>
              <a:chExt cx="590349" cy="615531"/>
            </a:xfrm>
          </p:grpSpPr>
          <p:sp>
            <p:nvSpPr>
              <p:cNvPr id="417" name="Google Shape;417;p28"/>
              <p:cNvSpPr/>
              <p:nvPr/>
            </p:nvSpPr>
            <p:spPr>
              <a:xfrm>
                <a:off x="6245763" y="4592319"/>
                <a:ext cx="98737" cy="6994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427" extrusionOk="0">
                    <a:moveTo>
                      <a:pt x="3426" y="0"/>
                    </a:moveTo>
                    <a:lnTo>
                      <a:pt x="3426" y="0"/>
                    </a:lnTo>
                    <a:cubicBezTo>
                      <a:pt x="3033" y="232"/>
                      <a:pt x="2623" y="446"/>
                      <a:pt x="2213" y="642"/>
                    </a:cubicBezTo>
                    <a:lnTo>
                      <a:pt x="1053" y="1838"/>
                    </a:lnTo>
                    <a:lnTo>
                      <a:pt x="482" y="1249"/>
                    </a:lnTo>
                    <a:cubicBezTo>
                      <a:pt x="321" y="1285"/>
                      <a:pt x="161" y="1320"/>
                      <a:pt x="0" y="1356"/>
                    </a:cubicBezTo>
                    <a:lnTo>
                      <a:pt x="1053" y="2427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6048290" y="4601570"/>
                <a:ext cx="88477" cy="6069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106" extrusionOk="0">
                    <a:moveTo>
                      <a:pt x="1" y="0"/>
                    </a:moveTo>
                    <a:lnTo>
                      <a:pt x="2053" y="2106"/>
                    </a:lnTo>
                    <a:lnTo>
                      <a:pt x="3070" y="1071"/>
                    </a:lnTo>
                    <a:cubicBezTo>
                      <a:pt x="2909" y="1035"/>
                      <a:pt x="2748" y="999"/>
                      <a:pt x="2588" y="964"/>
                    </a:cubicBezTo>
                    <a:lnTo>
                      <a:pt x="2053" y="1517"/>
                    </a:lnTo>
                    <a:lnTo>
                      <a:pt x="1071" y="500"/>
                    </a:lnTo>
                    <a:cubicBezTo>
                      <a:pt x="697" y="357"/>
                      <a:pt x="340" y="17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6016934" y="4575863"/>
                <a:ext cx="31385" cy="25736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893" extrusionOk="0">
                    <a:moveTo>
                      <a:pt x="214" y="0"/>
                    </a:moveTo>
                    <a:lnTo>
                      <a:pt x="0" y="214"/>
                    </a:lnTo>
                    <a:cubicBezTo>
                      <a:pt x="357" y="464"/>
                      <a:pt x="714" y="696"/>
                      <a:pt x="1089" y="892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6344499" y="4575863"/>
                <a:ext cx="19050" cy="1648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72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232" y="428"/>
                      <a:pt x="446" y="268"/>
                      <a:pt x="660" y="107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6199997" y="4046735"/>
                <a:ext cx="121390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731" extrusionOk="0">
                    <a:moveTo>
                      <a:pt x="0" y="0"/>
                    </a:moveTo>
                    <a:lnTo>
                      <a:pt x="2641" y="2712"/>
                    </a:lnTo>
                    <a:lnTo>
                      <a:pt x="2641" y="2730"/>
                    </a:lnTo>
                    <a:lnTo>
                      <a:pt x="4211" y="1106"/>
                    </a:lnTo>
                    <a:cubicBezTo>
                      <a:pt x="4086" y="1035"/>
                      <a:pt x="3943" y="964"/>
                      <a:pt x="3819" y="910"/>
                    </a:cubicBezTo>
                    <a:lnTo>
                      <a:pt x="2641" y="2123"/>
                    </a:lnTo>
                    <a:lnTo>
                      <a:pt x="625" y="54"/>
                    </a:lnTo>
                    <a:cubicBezTo>
                      <a:pt x="428" y="36"/>
                      <a:pt x="214" y="18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28"/>
              <p:cNvSpPr/>
              <p:nvPr/>
            </p:nvSpPr>
            <p:spPr>
              <a:xfrm>
                <a:off x="6059616" y="4046735"/>
                <a:ext cx="123955" cy="7870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731" extrusionOk="0">
                    <a:moveTo>
                      <a:pt x="4300" y="0"/>
                    </a:moveTo>
                    <a:cubicBezTo>
                      <a:pt x="4104" y="0"/>
                      <a:pt x="3890" y="18"/>
                      <a:pt x="3694" y="36"/>
                    </a:cubicBezTo>
                    <a:lnTo>
                      <a:pt x="1660" y="2123"/>
                    </a:lnTo>
                    <a:lnTo>
                      <a:pt x="411" y="839"/>
                    </a:lnTo>
                    <a:cubicBezTo>
                      <a:pt x="268" y="892"/>
                      <a:pt x="143" y="964"/>
                      <a:pt x="0" y="1017"/>
                    </a:cubicBezTo>
                    <a:lnTo>
                      <a:pt x="1660" y="2730"/>
                    </a:lnTo>
                    <a:lnTo>
                      <a:pt x="4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>
                <a:off x="5927449" y="4111002"/>
                <a:ext cx="523515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8165" h="3605" extrusionOk="0">
                    <a:moveTo>
                      <a:pt x="3319" y="0"/>
                    </a:moveTo>
                    <a:lnTo>
                      <a:pt x="393" y="2998"/>
                    </a:lnTo>
                    <a:lnTo>
                      <a:pt x="233" y="2820"/>
                    </a:lnTo>
                    <a:cubicBezTo>
                      <a:pt x="143" y="2944"/>
                      <a:pt x="72" y="3087"/>
                      <a:pt x="1" y="3212"/>
                    </a:cubicBezTo>
                    <a:lnTo>
                      <a:pt x="393" y="3605"/>
                    </a:lnTo>
                    <a:lnTo>
                      <a:pt x="3319" y="589"/>
                    </a:lnTo>
                    <a:lnTo>
                      <a:pt x="6246" y="3605"/>
                    </a:lnTo>
                    <a:lnTo>
                      <a:pt x="9172" y="589"/>
                    </a:lnTo>
                    <a:lnTo>
                      <a:pt x="12098" y="3605"/>
                    </a:lnTo>
                    <a:lnTo>
                      <a:pt x="15024" y="589"/>
                    </a:lnTo>
                    <a:lnTo>
                      <a:pt x="17950" y="3605"/>
                    </a:lnTo>
                    <a:lnTo>
                      <a:pt x="18164" y="3355"/>
                    </a:lnTo>
                    <a:cubicBezTo>
                      <a:pt x="18111" y="3230"/>
                      <a:pt x="18040" y="3105"/>
                      <a:pt x="17968" y="2980"/>
                    </a:cubicBezTo>
                    <a:lnTo>
                      <a:pt x="17950" y="2998"/>
                    </a:lnTo>
                    <a:lnTo>
                      <a:pt x="15024" y="0"/>
                    </a:lnTo>
                    <a:lnTo>
                      <a:pt x="12098" y="2998"/>
                    </a:lnTo>
                    <a:lnTo>
                      <a:pt x="9172" y="0"/>
                    </a:lnTo>
                    <a:lnTo>
                      <a:pt x="6246" y="2998"/>
                    </a:lnTo>
                    <a:lnTo>
                      <a:pt x="3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5902779" y="4200487"/>
                <a:ext cx="571846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3605" extrusionOk="0">
                    <a:moveTo>
                      <a:pt x="4175" y="0"/>
                    </a:moveTo>
                    <a:lnTo>
                      <a:pt x="1249" y="2998"/>
                    </a:lnTo>
                    <a:lnTo>
                      <a:pt x="125" y="1856"/>
                    </a:lnTo>
                    <a:cubicBezTo>
                      <a:pt x="72" y="2016"/>
                      <a:pt x="36" y="2177"/>
                      <a:pt x="0" y="2337"/>
                    </a:cubicBezTo>
                    <a:lnTo>
                      <a:pt x="1249" y="3604"/>
                    </a:lnTo>
                    <a:lnTo>
                      <a:pt x="4175" y="607"/>
                    </a:lnTo>
                    <a:lnTo>
                      <a:pt x="7102" y="3604"/>
                    </a:lnTo>
                    <a:lnTo>
                      <a:pt x="10028" y="607"/>
                    </a:lnTo>
                    <a:lnTo>
                      <a:pt x="12954" y="3604"/>
                    </a:lnTo>
                    <a:lnTo>
                      <a:pt x="15880" y="607"/>
                    </a:lnTo>
                    <a:lnTo>
                      <a:pt x="18806" y="3604"/>
                    </a:lnTo>
                    <a:lnTo>
                      <a:pt x="19841" y="2480"/>
                    </a:lnTo>
                    <a:cubicBezTo>
                      <a:pt x="19806" y="2337"/>
                      <a:pt x="19770" y="2195"/>
                      <a:pt x="19734" y="2052"/>
                    </a:cubicBezTo>
                    <a:lnTo>
                      <a:pt x="18806" y="2998"/>
                    </a:lnTo>
                    <a:lnTo>
                      <a:pt x="15880" y="0"/>
                    </a:lnTo>
                    <a:lnTo>
                      <a:pt x="12954" y="2998"/>
                    </a:lnTo>
                    <a:lnTo>
                      <a:pt x="10028" y="0"/>
                    </a:lnTo>
                    <a:lnTo>
                      <a:pt x="7102" y="2998"/>
                    </a:lnTo>
                    <a:lnTo>
                      <a:pt x="41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5893009" y="4289943"/>
                <a:ext cx="590349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20484" h="3605" extrusionOk="0">
                    <a:moveTo>
                      <a:pt x="4514" y="1"/>
                    </a:moveTo>
                    <a:lnTo>
                      <a:pt x="1588" y="2998"/>
                    </a:lnTo>
                    <a:lnTo>
                      <a:pt x="18" y="1392"/>
                    </a:lnTo>
                    <a:cubicBezTo>
                      <a:pt x="18" y="1517"/>
                      <a:pt x="0" y="1660"/>
                      <a:pt x="0" y="1803"/>
                    </a:cubicBezTo>
                    <a:cubicBezTo>
                      <a:pt x="0" y="1874"/>
                      <a:pt x="18" y="1945"/>
                      <a:pt x="18" y="2017"/>
                    </a:cubicBezTo>
                    <a:lnTo>
                      <a:pt x="1588" y="3605"/>
                    </a:lnTo>
                    <a:lnTo>
                      <a:pt x="4514" y="607"/>
                    </a:lnTo>
                    <a:lnTo>
                      <a:pt x="7441" y="3605"/>
                    </a:lnTo>
                    <a:lnTo>
                      <a:pt x="10367" y="607"/>
                    </a:lnTo>
                    <a:lnTo>
                      <a:pt x="13293" y="3605"/>
                    </a:lnTo>
                    <a:lnTo>
                      <a:pt x="16219" y="607"/>
                    </a:lnTo>
                    <a:lnTo>
                      <a:pt x="19145" y="3605"/>
                    </a:lnTo>
                    <a:lnTo>
                      <a:pt x="20466" y="2177"/>
                    </a:lnTo>
                    <a:cubicBezTo>
                      <a:pt x="20484" y="2053"/>
                      <a:pt x="20484" y="1928"/>
                      <a:pt x="20484" y="1803"/>
                    </a:cubicBezTo>
                    <a:cubicBezTo>
                      <a:pt x="20484" y="1749"/>
                      <a:pt x="20484" y="1696"/>
                      <a:pt x="20484" y="1624"/>
                    </a:cubicBezTo>
                    <a:lnTo>
                      <a:pt x="19145" y="2998"/>
                    </a:lnTo>
                    <a:lnTo>
                      <a:pt x="16219" y="1"/>
                    </a:lnTo>
                    <a:lnTo>
                      <a:pt x="13293" y="2998"/>
                    </a:lnTo>
                    <a:lnTo>
                      <a:pt x="10367" y="1"/>
                    </a:lnTo>
                    <a:lnTo>
                      <a:pt x="7441" y="2998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5908428" y="4379428"/>
                <a:ext cx="556428" cy="103896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3605" extrusionOk="0">
                    <a:moveTo>
                      <a:pt x="3979" y="0"/>
                    </a:moveTo>
                    <a:lnTo>
                      <a:pt x="1053" y="2998"/>
                    </a:lnTo>
                    <a:lnTo>
                      <a:pt x="0" y="1909"/>
                    </a:lnTo>
                    <a:lnTo>
                      <a:pt x="0" y="1909"/>
                    </a:lnTo>
                    <a:cubicBezTo>
                      <a:pt x="107" y="2266"/>
                      <a:pt x="250" y="2605"/>
                      <a:pt x="393" y="2944"/>
                    </a:cubicBezTo>
                    <a:lnTo>
                      <a:pt x="1053" y="3604"/>
                    </a:lnTo>
                    <a:lnTo>
                      <a:pt x="3979" y="607"/>
                    </a:lnTo>
                    <a:lnTo>
                      <a:pt x="6906" y="3604"/>
                    </a:lnTo>
                    <a:lnTo>
                      <a:pt x="9832" y="607"/>
                    </a:lnTo>
                    <a:lnTo>
                      <a:pt x="12758" y="3604"/>
                    </a:lnTo>
                    <a:lnTo>
                      <a:pt x="15684" y="607"/>
                    </a:lnTo>
                    <a:lnTo>
                      <a:pt x="18610" y="3604"/>
                    </a:lnTo>
                    <a:lnTo>
                      <a:pt x="18807" y="3390"/>
                    </a:lnTo>
                    <a:cubicBezTo>
                      <a:pt x="18985" y="3034"/>
                      <a:pt x="19163" y="2677"/>
                      <a:pt x="19306" y="2302"/>
                    </a:cubicBezTo>
                    <a:lnTo>
                      <a:pt x="19306" y="2302"/>
                    </a:lnTo>
                    <a:lnTo>
                      <a:pt x="18610" y="2998"/>
                    </a:lnTo>
                    <a:lnTo>
                      <a:pt x="15684" y="0"/>
                    </a:lnTo>
                    <a:lnTo>
                      <a:pt x="12758" y="2998"/>
                    </a:lnTo>
                    <a:lnTo>
                      <a:pt x="9832" y="0"/>
                    </a:lnTo>
                    <a:lnTo>
                      <a:pt x="6906" y="2998"/>
                    </a:lnTo>
                    <a:lnTo>
                      <a:pt x="39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5962407" y="4468885"/>
                <a:ext cx="45512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3606" extrusionOk="0">
                    <a:moveTo>
                      <a:pt x="2106" y="1"/>
                    </a:moveTo>
                    <a:lnTo>
                      <a:pt x="1" y="2178"/>
                    </a:lnTo>
                    <a:cubicBezTo>
                      <a:pt x="90" y="2285"/>
                      <a:pt x="179" y="2392"/>
                      <a:pt x="269" y="2481"/>
                    </a:cubicBezTo>
                    <a:lnTo>
                      <a:pt x="2106" y="608"/>
                    </a:lnTo>
                    <a:lnTo>
                      <a:pt x="5033" y="3605"/>
                    </a:lnTo>
                    <a:lnTo>
                      <a:pt x="7959" y="608"/>
                    </a:lnTo>
                    <a:lnTo>
                      <a:pt x="10885" y="3605"/>
                    </a:lnTo>
                    <a:lnTo>
                      <a:pt x="13811" y="608"/>
                    </a:lnTo>
                    <a:lnTo>
                      <a:pt x="15524" y="2356"/>
                    </a:lnTo>
                    <a:cubicBezTo>
                      <a:pt x="15613" y="2249"/>
                      <a:pt x="15702" y="2142"/>
                      <a:pt x="15792" y="2035"/>
                    </a:cubicBezTo>
                    <a:lnTo>
                      <a:pt x="13811" y="1"/>
                    </a:lnTo>
                    <a:lnTo>
                      <a:pt x="10885" y="2998"/>
                    </a:lnTo>
                    <a:lnTo>
                      <a:pt x="7959" y="1"/>
                    </a:lnTo>
                    <a:lnTo>
                      <a:pt x="5033" y="2998"/>
                    </a:lnTo>
                    <a:lnTo>
                      <a:pt x="21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6122847" y="4558370"/>
                <a:ext cx="136809" cy="7406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570" extrusionOk="0">
                    <a:moveTo>
                      <a:pt x="2392" y="0"/>
                    </a:moveTo>
                    <a:lnTo>
                      <a:pt x="1" y="2463"/>
                    </a:lnTo>
                    <a:cubicBezTo>
                      <a:pt x="161" y="2498"/>
                      <a:pt x="322" y="2534"/>
                      <a:pt x="483" y="2570"/>
                    </a:cubicBezTo>
                    <a:lnTo>
                      <a:pt x="2392" y="607"/>
                    </a:lnTo>
                    <a:lnTo>
                      <a:pt x="4265" y="2534"/>
                    </a:lnTo>
                    <a:cubicBezTo>
                      <a:pt x="4426" y="2498"/>
                      <a:pt x="4586" y="2463"/>
                      <a:pt x="4747" y="2427"/>
                    </a:cubicBezTo>
                    <a:lnTo>
                      <a:pt x="23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28"/>
              <p:cNvSpPr/>
              <p:nvPr/>
            </p:nvSpPr>
            <p:spPr>
              <a:xfrm>
                <a:off x="6308993" y="4558370"/>
                <a:ext cx="64326" cy="5248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1821" extrusionOk="0">
                    <a:moveTo>
                      <a:pt x="1785" y="0"/>
                    </a:moveTo>
                    <a:lnTo>
                      <a:pt x="1" y="1820"/>
                    </a:lnTo>
                    <a:cubicBezTo>
                      <a:pt x="429" y="1642"/>
                      <a:pt x="839" y="1410"/>
                      <a:pt x="1232" y="1178"/>
                    </a:cubicBezTo>
                    <a:lnTo>
                      <a:pt x="1785" y="607"/>
                    </a:lnTo>
                    <a:lnTo>
                      <a:pt x="1892" y="714"/>
                    </a:lnTo>
                    <a:cubicBezTo>
                      <a:pt x="2017" y="643"/>
                      <a:pt x="2124" y="554"/>
                      <a:pt x="2231" y="464"/>
                    </a:cubicBezTo>
                    <a:lnTo>
                      <a:pt x="1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28"/>
              <p:cNvSpPr/>
              <p:nvPr/>
            </p:nvSpPr>
            <p:spPr>
              <a:xfrm>
                <a:off x="6007164" y="4558370"/>
                <a:ext cx="72021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1999" extrusionOk="0">
                    <a:moveTo>
                      <a:pt x="553" y="0"/>
                    </a:moveTo>
                    <a:lnTo>
                      <a:pt x="0" y="571"/>
                    </a:lnTo>
                    <a:cubicBezTo>
                      <a:pt x="107" y="661"/>
                      <a:pt x="232" y="732"/>
                      <a:pt x="339" y="821"/>
                    </a:cubicBezTo>
                    <a:lnTo>
                      <a:pt x="553" y="607"/>
                    </a:lnTo>
                    <a:lnTo>
                      <a:pt x="1428" y="1499"/>
                    </a:lnTo>
                    <a:cubicBezTo>
                      <a:pt x="1767" y="1678"/>
                      <a:pt x="2124" y="1856"/>
                      <a:pt x="2498" y="1999"/>
                    </a:cubicBez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1" name="Google Shape;431;p2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86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9"/>
          <p:cNvGrpSpPr/>
          <p:nvPr/>
        </p:nvGrpSpPr>
        <p:grpSpPr>
          <a:xfrm>
            <a:off x="-864350" y="-682979"/>
            <a:ext cx="10008360" cy="7540968"/>
            <a:chOff x="-864350" y="-512234"/>
            <a:chExt cx="10008360" cy="5655726"/>
          </a:xfrm>
        </p:grpSpPr>
        <p:sp>
          <p:nvSpPr>
            <p:cNvPr id="434" name="Google Shape;434;p29"/>
            <p:cNvSpPr/>
            <p:nvPr/>
          </p:nvSpPr>
          <p:spPr>
            <a:xfrm rot="-4504211">
              <a:off x="7248053" y="-500503"/>
              <a:ext cx="764498" cy="963474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8285300" y="3777050"/>
              <a:ext cx="858710" cy="1366443"/>
            </a:xfrm>
            <a:custGeom>
              <a:avLst/>
              <a:gdLst/>
              <a:ahLst/>
              <a:cxnLst/>
              <a:rect l="l" t="t" r="r" b="b"/>
              <a:pathLst>
                <a:path w="69195" h="123660" extrusionOk="0">
                  <a:moveTo>
                    <a:pt x="64866" y="1"/>
                  </a:moveTo>
                  <a:cubicBezTo>
                    <a:pt x="56538" y="1"/>
                    <a:pt x="47975" y="3546"/>
                    <a:pt x="42519" y="9731"/>
                  </a:cubicBezTo>
                  <a:cubicBezTo>
                    <a:pt x="34508" y="18848"/>
                    <a:pt x="33027" y="31749"/>
                    <a:pt x="30315" y="43560"/>
                  </a:cubicBezTo>
                  <a:cubicBezTo>
                    <a:pt x="28299" y="52392"/>
                    <a:pt x="25248" y="61314"/>
                    <a:pt x="19074" y="67951"/>
                  </a:cubicBezTo>
                  <a:cubicBezTo>
                    <a:pt x="16540" y="70699"/>
                    <a:pt x="13543" y="72983"/>
                    <a:pt x="10991" y="75731"/>
                  </a:cubicBezTo>
                  <a:cubicBezTo>
                    <a:pt x="5228" y="81975"/>
                    <a:pt x="2141" y="90344"/>
                    <a:pt x="1071" y="98783"/>
                  </a:cubicBezTo>
                  <a:cubicBezTo>
                    <a:pt x="0" y="107205"/>
                    <a:pt x="732" y="115198"/>
                    <a:pt x="1909" y="123620"/>
                  </a:cubicBezTo>
                  <a:cubicBezTo>
                    <a:pt x="1909" y="123620"/>
                    <a:pt x="31798" y="123660"/>
                    <a:pt x="51729" y="123660"/>
                  </a:cubicBezTo>
                  <a:cubicBezTo>
                    <a:pt x="61694" y="123660"/>
                    <a:pt x="69170" y="123650"/>
                    <a:pt x="69176" y="123620"/>
                  </a:cubicBezTo>
                  <a:cubicBezTo>
                    <a:pt x="69194" y="123531"/>
                    <a:pt x="69176" y="328"/>
                    <a:pt x="69176" y="328"/>
                  </a:cubicBezTo>
                  <a:cubicBezTo>
                    <a:pt x="67758" y="108"/>
                    <a:pt x="66316" y="1"/>
                    <a:pt x="64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-864350" y="1436670"/>
              <a:ext cx="1329800" cy="1179077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37" name="Google Shape;437;p29"/>
          <p:cNvGrpSpPr/>
          <p:nvPr/>
        </p:nvGrpSpPr>
        <p:grpSpPr>
          <a:xfrm>
            <a:off x="-566703" y="2850125"/>
            <a:ext cx="957291" cy="1276388"/>
            <a:chOff x="5869348" y="3142230"/>
            <a:chExt cx="675195" cy="675195"/>
          </a:xfrm>
        </p:grpSpPr>
        <p:sp>
          <p:nvSpPr>
            <p:cNvPr id="438" name="Google Shape;438;p29"/>
            <p:cNvSpPr/>
            <p:nvPr/>
          </p:nvSpPr>
          <p:spPr>
            <a:xfrm>
              <a:off x="6134173" y="3406535"/>
              <a:ext cx="146060" cy="146060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446"/>
                  </a:moveTo>
                  <a:cubicBezTo>
                    <a:pt x="3676" y="446"/>
                    <a:pt x="4622" y="1392"/>
                    <a:pt x="4622" y="2534"/>
                  </a:cubicBezTo>
                  <a:cubicBezTo>
                    <a:pt x="4622" y="3694"/>
                    <a:pt x="3676" y="4621"/>
                    <a:pt x="2534" y="4621"/>
                  </a:cubicBezTo>
                  <a:cubicBezTo>
                    <a:pt x="1374" y="4621"/>
                    <a:pt x="446" y="3694"/>
                    <a:pt x="446" y="2534"/>
                  </a:cubicBezTo>
                  <a:cubicBezTo>
                    <a:pt x="446" y="1392"/>
                    <a:pt x="1374" y="446"/>
                    <a:pt x="2534" y="446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42"/>
                    <a:pt x="0" y="2534"/>
                  </a:cubicBezTo>
                  <a:cubicBezTo>
                    <a:pt x="0" y="3943"/>
                    <a:pt x="1142" y="5067"/>
                    <a:pt x="2534" y="5067"/>
                  </a:cubicBezTo>
                  <a:cubicBezTo>
                    <a:pt x="3926" y="5067"/>
                    <a:pt x="5068" y="3943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6067311" y="3340192"/>
              <a:ext cx="279266" cy="279237"/>
            </a:xfrm>
            <a:custGeom>
              <a:avLst/>
              <a:gdLst/>
              <a:ahLst/>
              <a:cxnLst/>
              <a:rect l="l" t="t" r="r" b="b"/>
              <a:pathLst>
                <a:path w="9690" h="9689" extrusionOk="0">
                  <a:moveTo>
                    <a:pt x="4854" y="447"/>
                  </a:moveTo>
                  <a:cubicBezTo>
                    <a:pt x="7281" y="447"/>
                    <a:pt x="9243" y="2427"/>
                    <a:pt x="9243" y="4836"/>
                  </a:cubicBezTo>
                  <a:cubicBezTo>
                    <a:pt x="9243" y="7262"/>
                    <a:pt x="7281" y="9243"/>
                    <a:pt x="4854" y="9243"/>
                  </a:cubicBezTo>
                  <a:cubicBezTo>
                    <a:pt x="2427" y="9243"/>
                    <a:pt x="447" y="7262"/>
                    <a:pt x="447" y="4836"/>
                  </a:cubicBezTo>
                  <a:cubicBezTo>
                    <a:pt x="447" y="2409"/>
                    <a:pt x="2427" y="447"/>
                    <a:pt x="4854" y="447"/>
                  </a:cubicBezTo>
                  <a:close/>
                  <a:moveTo>
                    <a:pt x="4854" y="0"/>
                  </a:moveTo>
                  <a:cubicBezTo>
                    <a:pt x="2178" y="0"/>
                    <a:pt x="1" y="2177"/>
                    <a:pt x="1" y="4836"/>
                  </a:cubicBezTo>
                  <a:cubicBezTo>
                    <a:pt x="1" y="7512"/>
                    <a:pt x="2178" y="9689"/>
                    <a:pt x="4854" y="9689"/>
                  </a:cubicBezTo>
                  <a:cubicBezTo>
                    <a:pt x="7530" y="9689"/>
                    <a:pt x="9689" y="7512"/>
                    <a:pt x="9689" y="4836"/>
                  </a:cubicBezTo>
                  <a:cubicBezTo>
                    <a:pt x="9689" y="2177"/>
                    <a:pt x="7530" y="0"/>
                    <a:pt x="4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6000997" y="3273331"/>
              <a:ext cx="412414" cy="412443"/>
            </a:xfrm>
            <a:custGeom>
              <a:avLst/>
              <a:gdLst/>
              <a:ahLst/>
              <a:cxnLst/>
              <a:rect l="l" t="t" r="r" b="b"/>
              <a:pathLst>
                <a:path w="14310" h="14311" extrusionOk="0">
                  <a:moveTo>
                    <a:pt x="7155" y="447"/>
                  </a:moveTo>
                  <a:cubicBezTo>
                    <a:pt x="10848" y="447"/>
                    <a:pt x="13864" y="3462"/>
                    <a:pt x="13864" y="7156"/>
                  </a:cubicBezTo>
                  <a:cubicBezTo>
                    <a:pt x="13864" y="10867"/>
                    <a:pt x="10848" y="13882"/>
                    <a:pt x="7155" y="13882"/>
                  </a:cubicBezTo>
                  <a:cubicBezTo>
                    <a:pt x="3444" y="13882"/>
                    <a:pt x="446" y="10867"/>
                    <a:pt x="446" y="7156"/>
                  </a:cubicBezTo>
                  <a:cubicBezTo>
                    <a:pt x="446" y="3462"/>
                    <a:pt x="3444" y="447"/>
                    <a:pt x="7155" y="447"/>
                  </a:cubicBezTo>
                  <a:close/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cubicBezTo>
                    <a:pt x="0" y="11099"/>
                    <a:pt x="3212" y="14311"/>
                    <a:pt x="7155" y="14311"/>
                  </a:cubicBezTo>
                  <a:cubicBezTo>
                    <a:pt x="11098" y="14311"/>
                    <a:pt x="14310" y="11099"/>
                    <a:pt x="14310" y="7156"/>
                  </a:cubicBezTo>
                  <a:cubicBezTo>
                    <a:pt x="14310" y="3213"/>
                    <a:pt x="11098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869348" y="3142230"/>
              <a:ext cx="675195" cy="675195"/>
            </a:xfrm>
            <a:custGeom>
              <a:avLst/>
              <a:gdLst/>
              <a:ahLst/>
              <a:cxnLst/>
              <a:rect l="l" t="t" r="r" b="b"/>
              <a:pathLst>
                <a:path w="23428" h="23428" extrusionOk="0">
                  <a:moveTo>
                    <a:pt x="11723" y="446"/>
                  </a:moveTo>
                  <a:cubicBezTo>
                    <a:pt x="17932" y="446"/>
                    <a:pt x="22982" y="5496"/>
                    <a:pt x="22982" y="11705"/>
                  </a:cubicBezTo>
                  <a:cubicBezTo>
                    <a:pt x="22982" y="17932"/>
                    <a:pt x="17932" y="22981"/>
                    <a:pt x="11723" y="22981"/>
                  </a:cubicBezTo>
                  <a:cubicBezTo>
                    <a:pt x="5514" y="22981"/>
                    <a:pt x="446" y="17932"/>
                    <a:pt x="446" y="11705"/>
                  </a:cubicBezTo>
                  <a:cubicBezTo>
                    <a:pt x="446" y="5496"/>
                    <a:pt x="5496" y="446"/>
                    <a:pt x="11723" y="446"/>
                  </a:cubicBezTo>
                  <a:close/>
                  <a:moveTo>
                    <a:pt x="11723" y="0"/>
                  </a:moveTo>
                  <a:cubicBezTo>
                    <a:pt x="5264" y="0"/>
                    <a:pt x="0" y="5246"/>
                    <a:pt x="0" y="11705"/>
                  </a:cubicBezTo>
                  <a:cubicBezTo>
                    <a:pt x="0" y="18164"/>
                    <a:pt x="5264" y="23427"/>
                    <a:pt x="11723" y="23427"/>
                  </a:cubicBezTo>
                  <a:cubicBezTo>
                    <a:pt x="18182" y="23427"/>
                    <a:pt x="23428" y="18164"/>
                    <a:pt x="23428" y="11705"/>
                  </a:cubicBezTo>
                  <a:cubicBezTo>
                    <a:pt x="23428" y="5246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934135" y="3207017"/>
              <a:ext cx="545620" cy="545620"/>
            </a:xfrm>
            <a:custGeom>
              <a:avLst/>
              <a:gdLst/>
              <a:ahLst/>
              <a:cxnLst/>
              <a:rect l="l" t="t" r="r" b="b"/>
              <a:pathLst>
                <a:path w="18932" h="18932" extrusionOk="0">
                  <a:moveTo>
                    <a:pt x="9475" y="446"/>
                  </a:moveTo>
                  <a:cubicBezTo>
                    <a:pt x="14453" y="446"/>
                    <a:pt x="18486" y="4479"/>
                    <a:pt x="18486" y="9457"/>
                  </a:cubicBezTo>
                  <a:cubicBezTo>
                    <a:pt x="18486" y="14435"/>
                    <a:pt x="14453" y="18485"/>
                    <a:pt x="9475" y="18485"/>
                  </a:cubicBezTo>
                  <a:cubicBezTo>
                    <a:pt x="4497" y="18485"/>
                    <a:pt x="447" y="14435"/>
                    <a:pt x="447" y="9457"/>
                  </a:cubicBezTo>
                  <a:cubicBezTo>
                    <a:pt x="447" y="4479"/>
                    <a:pt x="4497" y="446"/>
                    <a:pt x="9475" y="446"/>
                  </a:cubicBezTo>
                  <a:close/>
                  <a:moveTo>
                    <a:pt x="9475" y="0"/>
                  </a:moveTo>
                  <a:cubicBezTo>
                    <a:pt x="4247" y="0"/>
                    <a:pt x="1" y="4247"/>
                    <a:pt x="1" y="9457"/>
                  </a:cubicBezTo>
                  <a:cubicBezTo>
                    <a:pt x="1" y="14685"/>
                    <a:pt x="4247" y="18931"/>
                    <a:pt x="9475" y="18931"/>
                  </a:cubicBezTo>
                  <a:cubicBezTo>
                    <a:pt x="14685" y="18931"/>
                    <a:pt x="18932" y="14685"/>
                    <a:pt x="18932" y="9457"/>
                  </a:cubicBez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43" name="Google Shape;443;p2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2164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0"/>
          <p:cNvGrpSpPr/>
          <p:nvPr/>
        </p:nvGrpSpPr>
        <p:grpSpPr>
          <a:xfrm>
            <a:off x="5886001" y="1"/>
            <a:ext cx="3155359" cy="7577567"/>
            <a:chOff x="5886000" y="0"/>
            <a:chExt cx="3155359" cy="5683175"/>
          </a:xfrm>
        </p:grpSpPr>
        <p:sp>
          <p:nvSpPr>
            <p:cNvPr id="446" name="Google Shape;446;p30"/>
            <p:cNvSpPr/>
            <p:nvPr/>
          </p:nvSpPr>
          <p:spPr>
            <a:xfrm rot="4843055">
              <a:off x="7801827" y="4434747"/>
              <a:ext cx="1107144" cy="1209169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5886000" y="0"/>
              <a:ext cx="1504021" cy="523947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48" name="Google Shape;448;p3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8187475" y="5150501"/>
            <a:ext cx="853882" cy="2318871"/>
          </a:xfrm>
          <a:custGeom>
            <a:avLst/>
            <a:gdLst/>
            <a:ahLst/>
            <a:cxnLst/>
            <a:rect l="l" t="t" r="r" b="b"/>
            <a:pathLst>
              <a:path w="21137" h="43051" extrusionOk="0">
                <a:moveTo>
                  <a:pt x="14996" y="240"/>
                </a:moveTo>
                <a:cubicBezTo>
                  <a:pt x="15026" y="240"/>
                  <a:pt x="15044" y="268"/>
                  <a:pt x="15055" y="324"/>
                </a:cubicBezTo>
                <a:cubicBezTo>
                  <a:pt x="15073" y="502"/>
                  <a:pt x="15037" y="663"/>
                  <a:pt x="14984" y="824"/>
                </a:cubicBezTo>
                <a:cubicBezTo>
                  <a:pt x="14877" y="1216"/>
                  <a:pt x="14716" y="1573"/>
                  <a:pt x="14538" y="1930"/>
                </a:cubicBezTo>
                <a:cubicBezTo>
                  <a:pt x="14449" y="2126"/>
                  <a:pt x="14270" y="2251"/>
                  <a:pt x="14109" y="2429"/>
                </a:cubicBezTo>
                <a:cubicBezTo>
                  <a:pt x="14092" y="2376"/>
                  <a:pt x="14092" y="2358"/>
                  <a:pt x="14092" y="2322"/>
                </a:cubicBezTo>
                <a:cubicBezTo>
                  <a:pt x="14252" y="1751"/>
                  <a:pt x="14431" y="1180"/>
                  <a:pt x="14680" y="627"/>
                </a:cubicBezTo>
                <a:cubicBezTo>
                  <a:pt x="14734" y="502"/>
                  <a:pt x="14805" y="378"/>
                  <a:pt x="14930" y="270"/>
                </a:cubicBezTo>
                <a:cubicBezTo>
                  <a:pt x="14957" y="250"/>
                  <a:pt x="14979" y="240"/>
                  <a:pt x="14996" y="240"/>
                </a:cubicBezTo>
                <a:close/>
                <a:moveTo>
                  <a:pt x="13784" y="1088"/>
                </a:moveTo>
                <a:cubicBezTo>
                  <a:pt x="13791" y="1088"/>
                  <a:pt x="13799" y="1089"/>
                  <a:pt x="13806" y="1091"/>
                </a:cubicBezTo>
                <a:cubicBezTo>
                  <a:pt x="13878" y="1109"/>
                  <a:pt x="13860" y="1180"/>
                  <a:pt x="13878" y="1234"/>
                </a:cubicBezTo>
                <a:cubicBezTo>
                  <a:pt x="13931" y="1359"/>
                  <a:pt x="13913" y="1484"/>
                  <a:pt x="13913" y="1609"/>
                </a:cubicBezTo>
                <a:cubicBezTo>
                  <a:pt x="13895" y="2233"/>
                  <a:pt x="13699" y="2840"/>
                  <a:pt x="13556" y="3446"/>
                </a:cubicBezTo>
                <a:cubicBezTo>
                  <a:pt x="13449" y="2840"/>
                  <a:pt x="13449" y="2233"/>
                  <a:pt x="13521" y="1627"/>
                </a:cubicBezTo>
                <a:cubicBezTo>
                  <a:pt x="13539" y="1484"/>
                  <a:pt x="13556" y="1323"/>
                  <a:pt x="13646" y="1198"/>
                </a:cubicBezTo>
                <a:cubicBezTo>
                  <a:pt x="13677" y="1150"/>
                  <a:pt x="13724" y="1088"/>
                  <a:pt x="13784" y="1088"/>
                </a:cubicBezTo>
                <a:close/>
                <a:moveTo>
                  <a:pt x="14546" y="2337"/>
                </a:moveTo>
                <a:cubicBezTo>
                  <a:pt x="14555" y="2337"/>
                  <a:pt x="14564" y="2338"/>
                  <a:pt x="14573" y="2340"/>
                </a:cubicBezTo>
                <a:cubicBezTo>
                  <a:pt x="14645" y="2376"/>
                  <a:pt x="14663" y="2447"/>
                  <a:pt x="14663" y="2501"/>
                </a:cubicBezTo>
                <a:cubicBezTo>
                  <a:pt x="14680" y="2804"/>
                  <a:pt x="14627" y="3090"/>
                  <a:pt x="14538" y="3375"/>
                </a:cubicBezTo>
                <a:cubicBezTo>
                  <a:pt x="14341" y="3964"/>
                  <a:pt x="14109" y="4553"/>
                  <a:pt x="13735" y="5052"/>
                </a:cubicBezTo>
                <a:cubicBezTo>
                  <a:pt x="13646" y="5177"/>
                  <a:pt x="13574" y="5302"/>
                  <a:pt x="13503" y="5409"/>
                </a:cubicBezTo>
                <a:cubicBezTo>
                  <a:pt x="13574" y="4535"/>
                  <a:pt x="13735" y="3696"/>
                  <a:pt x="14092" y="2893"/>
                </a:cubicBezTo>
                <a:cubicBezTo>
                  <a:pt x="14163" y="2715"/>
                  <a:pt x="14306" y="2590"/>
                  <a:pt x="14413" y="2429"/>
                </a:cubicBezTo>
                <a:cubicBezTo>
                  <a:pt x="14444" y="2383"/>
                  <a:pt x="14488" y="2337"/>
                  <a:pt x="14546" y="2337"/>
                </a:cubicBezTo>
                <a:close/>
                <a:moveTo>
                  <a:pt x="13110" y="3571"/>
                </a:moveTo>
                <a:cubicBezTo>
                  <a:pt x="13182" y="3571"/>
                  <a:pt x="13200" y="3643"/>
                  <a:pt x="13217" y="3714"/>
                </a:cubicBezTo>
                <a:cubicBezTo>
                  <a:pt x="13271" y="3875"/>
                  <a:pt x="13307" y="4035"/>
                  <a:pt x="13324" y="4214"/>
                </a:cubicBezTo>
                <a:cubicBezTo>
                  <a:pt x="13378" y="4695"/>
                  <a:pt x="13289" y="5177"/>
                  <a:pt x="13200" y="5659"/>
                </a:cubicBezTo>
                <a:cubicBezTo>
                  <a:pt x="13182" y="5802"/>
                  <a:pt x="13146" y="5962"/>
                  <a:pt x="13110" y="6159"/>
                </a:cubicBezTo>
                <a:cubicBezTo>
                  <a:pt x="12985" y="5837"/>
                  <a:pt x="12950" y="5552"/>
                  <a:pt x="12914" y="5266"/>
                </a:cubicBezTo>
                <a:cubicBezTo>
                  <a:pt x="12843" y="4838"/>
                  <a:pt x="12825" y="4410"/>
                  <a:pt x="12896" y="3982"/>
                </a:cubicBezTo>
                <a:cubicBezTo>
                  <a:pt x="12914" y="3875"/>
                  <a:pt x="12932" y="3785"/>
                  <a:pt x="12968" y="3696"/>
                </a:cubicBezTo>
                <a:cubicBezTo>
                  <a:pt x="13003" y="3643"/>
                  <a:pt x="13039" y="3571"/>
                  <a:pt x="13110" y="3571"/>
                </a:cubicBezTo>
                <a:close/>
                <a:moveTo>
                  <a:pt x="15002" y="4196"/>
                </a:moveTo>
                <a:lnTo>
                  <a:pt x="15002" y="4196"/>
                </a:lnTo>
                <a:cubicBezTo>
                  <a:pt x="15055" y="4356"/>
                  <a:pt x="15002" y="4499"/>
                  <a:pt x="14930" y="4642"/>
                </a:cubicBezTo>
                <a:cubicBezTo>
                  <a:pt x="14770" y="4892"/>
                  <a:pt x="14591" y="5124"/>
                  <a:pt x="14395" y="5338"/>
                </a:cubicBezTo>
                <a:cubicBezTo>
                  <a:pt x="14092" y="5659"/>
                  <a:pt x="13788" y="5998"/>
                  <a:pt x="13431" y="6248"/>
                </a:cubicBezTo>
                <a:cubicBezTo>
                  <a:pt x="13414" y="6248"/>
                  <a:pt x="13396" y="6230"/>
                  <a:pt x="13396" y="6230"/>
                </a:cubicBezTo>
                <a:cubicBezTo>
                  <a:pt x="13681" y="5570"/>
                  <a:pt x="14002" y="4927"/>
                  <a:pt x="14538" y="4446"/>
                </a:cubicBezTo>
                <a:cubicBezTo>
                  <a:pt x="14663" y="4321"/>
                  <a:pt x="14805" y="4214"/>
                  <a:pt x="15002" y="4196"/>
                </a:cubicBezTo>
                <a:close/>
                <a:moveTo>
                  <a:pt x="7916" y="4251"/>
                </a:moveTo>
                <a:cubicBezTo>
                  <a:pt x="7999" y="4251"/>
                  <a:pt x="8080" y="4315"/>
                  <a:pt x="8150" y="4356"/>
                </a:cubicBezTo>
                <a:cubicBezTo>
                  <a:pt x="8436" y="4535"/>
                  <a:pt x="8596" y="4802"/>
                  <a:pt x="8739" y="5088"/>
                </a:cubicBezTo>
                <a:cubicBezTo>
                  <a:pt x="8792" y="5213"/>
                  <a:pt x="8828" y="5356"/>
                  <a:pt x="8882" y="5481"/>
                </a:cubicBezTo>
                <a:cubicBezTo>
                  <a:pt x="8899" y="5534"/>
                  <a:pt x="8935" y="5588"/>
                  <a:pt x="8917" y="5659"/>
                </a:cubicBezTo>
                <a:cubicBezTo>
                  <a:pt x="8864" y="6051"/>
                  <a:pt x="8917" y="6426"/>
                  <a:pt x="9024" y="6783"/>
                </a:cubicBezTo>
                <a:cubicBezTo>
                  <a:pt x="9042" y="6819"/>
                  <a:pt x="9042" y="6837"/>
                  <a:pt x="9042" y="6854"/>
                </a:cubicBezTo>
                <a:cubicBezTo>
                  <a:pt x="8614" y="6390"/>
                  <a:pt x="8186" y="5927"/>
                  <a:pt x="7900" y="5356"/>
                </a:cubicBezTo>
                <a:cubicBezTo>
                  <a:pt x="7811" y="5177"/>
                  <a:pt x="7758" y="4981"/>
                  <a:pt x="7704" y="4785"/>
                </a:cubicBezTo>
                <a:cubicBezTo>
                  <a:pt x="7686" y="4731"/>
                  <a:pt x="7686" y="4660"/>
                  <a:pt x="7686" y="4606"/>
                </a:cubicBezTo>
                <a:cubicBezTo>
                  <a:pt x="7686" y="4463"/>
                  <a:pt x="7704" y="4339"/>
                  <a:pt x="7847" y="4267"/>
                </a:cubicBezTo>
                <a:cubicBezTo>
                  <a:pt x="7870" y="4256"/>
                  <a:pt x="7893" y="4251"/>
                  <a:pt x="7916" y="4251"/>
                </a:cubicBezTo>
                <a:close/>
                <a:moveTo>
                  <a:pt x="15411" y="6994"/>
                </a:moveTo>
                <a:cubicBezTo>
                  <a:pt x="15448" y="6994"/>
                  <a:pt x="15487" y="7001"/>
                  <a:pt x="15519" y="7033"/>
                </a:cubicBezTo>
                <a:cubicBezTo>
                  <a:pt x="15573" y="7122"/>
                  <a:pt x="15501" y="7176"/>
                  <a:pt x="15466" y="7229"/>
                </a:cubicBezTo>
                <a:cubicBezTo>
                  <a:pt x="15358" y="7425"/>
                  <a:pt x="15198" y="7550"/>
                  <a:pt x="15019" y="7657"/>
                </a:cubicBezTo>
                <a:cubicBezTo>
                  <a:pt x="14431" y="7978"/>
                  <a:pt x="13806" y="8228"/>
                  <a:pt x="13164" y="8389"/>
                </a:cubicBezTo>
                <a:cubicBezTo>
                  <a:pt x="13146" y="8389"/>
                  <a:pt x="13146" y="8371"/>
                  <a:pt x="13128" y="8371"/>
                </a:cubicBezTo>
                <a:cubicBezTo>
                  <a:pt x="13110" y="8317"/>
                  <a:pt x="13164" y="8282"/>
                  <a:pt x="13200" y="8264"/>
                </a:cubicBezTo>
                <a:cubicBezTo>
                  <a:pt x="13592" y="7907"/>
                  <a:pt x="14002" y="7568"/>
                  <a:pt x="14484" y="7300"/>
                </a:cubicBezTo>
                <a:cubicBezTo>
                  <a:pt x="14716" y="7176"/>
                  <a:pt x="14948" y="7068"/>
                  <a:pt x="15216" y="7015"/>
                </a:cubicBezTo>
                <a:cubicBezTo>
                  <a:pt x="15251" y="7015"/>
                  <a:pt x="15287" y="6997"/>
                  <a:pt x="15341" y="6997"/>
                </a:cubicBezTo>
                <a:cubicBezTo>
                  <a:pt x="15362" y="6997"/>
                  <a:pt x="15386" y="6994"/>
                  <a:pt x="15411" y="6994"/>
                </a:cubicBezTo>
                <a:close/>
                <a:moveTo>
                  <a:pt x="9481" y="5202"/>
                </a:moveTo>
                <a:cubicBezTo>
                  <a:pt x="9576" y="5202"/>
                  <a:pt x="9662" y="5256"/>
                  <a:pt x="9738" y="5320"/>
                </a:cubicBezTo>
                <a:cubicBezTo>
                  <a:pt x="9952" y="5498"/>
                  <a:pt x="10059" y="5766"/>
                  <a:pt x="10148" y="6016"/>
                </a:cubicBezTo>
                <a:cubicBezTo>
                  <a:pt x="10238" y="6248"/>
                  <a:pt x="10291" y="6498"/>
                  <a:pt x="10327" y="6747"/>
                </a:cubicBezTo>
                <a:cubicBezTo>
                  <a:pt x="10345" y="6908"/>
                  <a:pt x="10291" y="7068"/>
                  <a:pt x="10273" y="7247"/>
                </a:cubicBezTo>
                <a:cubicBezTo>
                  <a:pt x="10220" y="7729"/>
                  <a:pt x="10255" y="8210"/>
                  <a:pt x="10309" y="8692"/>
                </a:cubicBezTo>
                <a:cubicBezTo>
                  <a:pt x="10327" y="8835"/>
                  <a:pt x="10345" y="8978"/>
                  <a:pt x="10380" y="9174"/>
                </a:cubicBezTo>
                <a:cubicBezTo>
                  <a:pt x="10273" y="9049"/>
                  <a:pt x="10238" y="8942"/>
                  <a:pt x="10202" y="8835"/>
                </a:cubicBezTo>
                <a:cubicBezTo>
                  <a:pt x="10041" y="8496"/>
                  <a:pt x="9863" y="8157"/>
                  <a:pt x="9702" y="7818"/>
                </a:cubicBezTo>
                <a:cubicBezTo>
                  <a:pt x="9435" y="7318"/>
                  <a:pt x="9238" y="6783"/>
                  <a:pt x="9149" y="6230"/>
                </a:cubicBezTo>
                <a:cubicBezTo>
                  <a:pt x="9114" y="6016"/>
                  <a:pt x="9131" y="5784"/>
                  <a:pt x="9149" y="5570"/>
                </a:cubicBezTo>
                <a:cubicBezTo>
                  <a:pt x="9149" y="5427"/>
                  <a:pt x="9221" y="5284"/>
                  <a:pt x="9363" y="5231"/>
                </a:cubicBezTo>
                <a:cubicBezTo>
                  <a:pt x="9404" y="5210"/>
                  <a:pt x="9443" y="5202"/>
                  <a:pt x="9481" y="5202"/>
                </a:cubicBezTo>
                <a:close/>
                <a:moveTo>
                  <a:pt x="8047" y="6446"/>
                </a:moveTo>
                <a:cubicBezTo>
                  <a:pt x="8122" y="6446"/>
                  <a:pt x="8198" y="6486"/>
                  <a:pt x="8257" y="6533"/>
                </a:cubicBezTo>
                <a:cubicBezTo>
                  <a:pt x="8578" y="6747"/>
                  <a:pt x="8810" y="7033"/>
                  <a:pt x="9042" y="7336"/>
                </a:cubicBezTo>
                <a:cubicBezTo>
                  <a:pt x="9292" y="7639"/>
                  <a:pt x="9488" y="7978"/>
                  <a:pt x="9649" y="8335"/>
                </a:cubicBezTo>
                <a:cubicBezTo>
                  <a:pt x="9774" y="8621"/>
                  <a:pt x="9916" y="8906"/>
                  <a:pt x="10041" y="9210"/>
                </a:cubicBezTo>
                <a:lnTo>
                  <a:pt x="10006" y="9227"/>
                </a:lnTo>
                <a:cubicBezTo>
                  <a:pt x="9542" y="8746"/>
                  <a:pt x="8971" y="8353"/>
                  <a:pt x="8525" y="7836"/>
                </a:cubicBezTo>
                <a:cubicBezTo>
                  <a:pt x="8275" y="7515"/>
                  <a:pt x="8043" y="7176"/>
                  <a:pt x="7918" y="6783"/>
                </a:cubicBezTo>
                <a:cubicBezTo>
                  <a:pt x="7882" y="6694"/>
                  <a:pt x="7829" y="6569"/>
                  <a:pt x="7936" y="6480"/>
                </a:cubicBezTo>
                <a:cubicBezTo>
                  <a:pt x="7972" y="6456"/>
                  <a:pt x="8009" y="6446"/>
                  <a:pt x="8047" y="6446"/>
                </a:cubicBezTo>
                <a:close/>
                <a:moveTo>
                  <a:pt x="10885" y="6323"/>
                </a:moveTo>
                <a:cubicBezTo>
                  <a:pt x="10919" y="6323"/>
                  <a:pt x="10957" y="6341"/>
                  <a:pt x="11005" y="6373"/>
                </a:cubicBezTo>
                <a:cubicBezTo>
                  <a:pt x="11130" y="6480"/>
                  <a:pt x="11201" y="6622"/>
                  <a:pt x="11255" y="6783"/>
                </a:cubicBezTo>
                <a:cubicBezTo>
                  <a:pt x="11326" y="6979"/>
                  <a:pt x="11344" y="7193"/>
                  <a:pt x="11344" y="7390"/>
                </a:cubicBezTo>
                <a:cubicBezTo>
                  <a:pt x="11362" y="8210"/>
                  <a:pt x="11290" y="8995"/>
                  <a:pt x="11005" y="9763"/>
                </a:cubicBezTo>
                <a:cubicBezTo>
                  <a:pt x="10969" y="9852"/>
                  <a:pt x="10933" y="9905"/>
                  <a:pt x="10880" y="10030"/>
                </a:cubicBezTo>
                <a:cubicBezTo>
                  <a:pt x="10773" y="9798"/>
                  <a:pt x="10737" y="9584"/>
                  <a:pt x="10684" y="9370"/>
                </a:cubicBezTo>
                <a:cubicBezTo>
                  <a:pt x="10559" y="8817"/>
                  <a:pt x="10487" y="8246"/>
                  <a:pt x="10452" y="7675"/>
                </a:cubicBezTo>
                <a:cubicBezTo>
                  <a:pt x="10434" y="7390"/>
                  <a:pt x="10523" y="7104"/>
                  <a:pt x="10577" y="6819"/>
                </a:cubicBezTo>
                <a:cubicBezTo>
                  <a:pt x="10612" y="6676"/>
                  <a:pt x="10666" y="6533"/>
                  <a:pt x="10755" y="6408"/>
                </a:cubicBezTo>
                <a:cubicBezTo>
                  <a:pt x="10804" y="6349"/>
                  <a:pt x="10842" y="6323"/>
                  <a:pt x="10885" y="6323"/>
                </a:cubicBezTo>
                <a:close/>
                <a:moveTo>
                  <a:pt x="8078" y="8311"/>
                </a:moveTo>
                <a:cubicBezTo>
                  <a:pt x="8102" y="8311"/>
                  <a:pt x="8126" y="8313"/>
                  <a:pt x="8150" y="8317"/>
                </a:cubicBezTo>
                <a:cubicBezTo>
                  <a:pt x="8418" y="8353"/>
                  <a:pt x="8667" y="8460"/>
                  <a:pt x="8882" y="8603"/>
                </a:cubicBezTo>
                <a:cubicBezTo>
                  <a:pt x="9524" y="9031"/>
                  <a:pt x="10041" y="9566"/>
                  <a:pt x="10505" y="10191"/>
                </a:cubicBezTo>
                <a:cubicBezTo>
                  <a:pt x="10523" y="10209"/>
                  <a:pt x="10541" y="10244"/>
                  <a:pt x="10505" y="10280"/>
                </a:cubicBezTo>
                <a:lnTo>
                  <a:pt x="10505" y="10298"/>
                </a:lnTo>
                <a:cubicBezTo>
                  <a:pt x="10113" y="10102"/>
                  <a:pt x="9702" y="9905"/>
                  <a:pt x="9310" y="9709"/>
                </a:cubicBezTo>
                <a:cubicBezTo>
                  <a:pt x="8989" y="9566"/>
                  <a:pt x="8685" y="9406"/>
                  <a:pt x="8382" y="9192"/>
                </a:cubicBezTo>
                <a:cubicBezTo>
                  <a:pt x="8186" y="9049"/>
                  <a:pt x="8025" y="8888"/>
                  <a:pt x="7900" y="8674"/>
                </a:cubicBezTo>
                <a:cubicBezTo>
                  <a:pt x="7865" y="8585"/>
                  <a:pt x="7811" y="8496"/>
                  <a:pt x="7882" y="8407"/>
                </a:cubicBezTo>
                <a:cubicBezTo>
                  <a:pt x="7924" y="8338"/>
                  <a:pt x="7998" y="8311"/>
                  <a:pt x="8078" y="8311"/>
                </a:cubicBezTo>
                <a:close/>
                <a:moveTo>
                  <a:pt x="9358" y="11453"/>
                </a:moveTo>
                <a:cubicBezTo>
                  <a:pt x="9896" y="11453"/>
                  <a:pt x="10409" y="11571"/>
                  <a:pt x="10933" y="11868"/>
                </a:cubicBezTo>
                <a:cubicBezTo>
                  <a:pt x="10559" y="11975"/>
                  <a:pt x="10220" y="11993"/>
                  <a:pt x="9863" y="11993"/>
                </a:cubicBezTo>
                <a:cubicBezTo>
                  <a:pt x="9577" y="11993"/>
                  <a:pt x="9274" y="11975"/>
                  <a:pt x="8989" y="11904"/>
                </a:cubicBezTo>
                <a:cubicBezTo>
                  <a:pt x="8899" y="11868"/>
                  <a:pt x="8792" y="11832"/>
                  <a:pt x="8703" y="11761"/>
                </a:cubicBezTo>
                <a:cubicBezTo>
                  <a:pt x="8614" y="11690"/>
                  <a:pt x="8632" y="11601"/>
                  <a:pt x="8739" y="11547"/>
                </a:cubicBezTo>
                <a:cubicBezTo>
                  <a:pt x="8810" y="11511"/>
                  <a:pt x="8882" y="11493"/>
                  <a:pt x="8935" y="11476"/>
                </a:cubicBezTo>
                <a:cubicBezTo>
                  <a:pt x="9078" y="11461"/>
                  <a:pt x="9219" y="11453"/>
                  <a:pt x="9358" y="11453"/>
                </a:cubicBezTo>
                <a:close/>
                <a:moveTo>
                  <a:pt x="16867" y="9832"/>
                </a:moveTo>
                <a:cubicBezTo>
                  <a:pt x="17056" y="9832"/>
                  <a:pt x="17181" y="9939"/>
                  <a:pt x="17214" y="10137"/>
                </a:cubicBezTo>
                <a:cubicBezTo>
                  <a:pt x="17232" y="10334"/>
                  <a:pt x="17178" y="10512"/>
                  <a:pt x="17107" y="10691"/>
                </a:cubicBezTo>
                <a:cubicBezTo>
                  <a:pt x="16946" y="11065"/>
                  <a:pt x="16679" y="11333"/>
                  <a:pt x="16411" y="11601"/>
                </a:cubicBezTo>
                <a:cubicBezTo>
                  <a:pt x="16376" y="11636"/>
                  <a:pt x="16340" y="11636"/>
                  <a:pt x="16304" y="11654"/>
                </a:cubicBezTo>
                <a:cubicBezTo>
                  <a:pt x="15876" y="11708"/>
                  <a:pt x="15537" y="11975"/>
                  <a:pt x="15216" y="12225"/>
                </a:cubicBezTo>
                <a:cubicBezTo>
                  <a:pt x="15144" y="12279"/>
                  <a:pt x="15109" y="12350"/>
                  <a:pt x="15019" y="12368"/>
                </a:cubicBezTo>
                <a:cubicBezTo>
                  <a:pt x="14984" y="12296"/>
                  <a:pt x="15019" y="12243"/>
                  <a:pt x="15055" y="12171"/>
                </a:cubicBezTo>
                <a:cubicBezTo>
                  <a:pt x="15323" y="11547"/>
                  <a:pt x="15626" y="10922"/>
                  <a:pt x="16054" y="10369"/>
                </a:cubicBezTo>
                <a:cubicBezTo>
                  <a:pt x="16197" y="10191"/>
                  <a:pt x="16358" y="10030"/>
                  <a:pt x="16554" y="9923"/>
                </a:cubicBezTo>
                <a:cubicBezTo>
                  <a:pt x="16643" y="9870"/>
                  <a:pt x="16732" y="9834"/>
                  <a:pt x="16822" y="9834"/>
                </a:cubicBezTo>
                <a:cubicBezTo>
                  <a:pt x="16837" y="9833"/>
                  <a:pt x="16852" y="9832"/>
                  <a:pt x="16867" y="9832"/>
                </a:cubicBezTo>
                <a:close/>
                <a:moveTo>
                  <a:pt x="18865" y="10454"/>
                </a:moveTo>
                <a:cubicBezTo>
                  <a:pt x="18967" y="10454"/>
                  <a:pt x="19070" y="10468"/>
                  <a:pt x="19177" y="10494"/>
                </a:cubicBezTo>
                <a:cubicBezTo>
                  <a:pt x="19498" y="10583"/>
                  <a:pt x="19659" y="10905"/>
                  <a:pt x="19516" y="11226"/>
                </a:cubicBezTo>
                <a:cubicBezTo>
                  <a:pt x="19391" y="11511"/>
                  <a:pt x="19159" y="11725"/>
                  <a:pt x="18927" y="11904"/>
                </a:cubicBezTo>
                <a:cubicBezTo>
                  <a:pt x="18731" y="12064"/>
                  <a:pt x="18517" y="12154"/>
                  <a:pt x="18303" y="12279"/>
                </a:cubicBezTo>
                <a:cubicBezTo>
                  <a:pt x="18124" y="12368"/>
                  <a:pt x="17946" y="12421"/>
                  <a:pt x="17749" y="12421"/>
                </a:cubicBezTo>
                <a:cubicBezTo>
                  <a:pt x="17339" y="12457"/>
                  <a:pt x="16946" y="12582"/>
                  <a:pt x="16554" y="12725"/>
                </a:cubicBezTo>
                <a:cubicBezTo>
                  <a:pt x="16483" y="12742"/>
                  <a:pt x="16411" y="12778"/>
                  <a:pt x="16340" y="12796"/>
                </a:cubicBezTo>
                <a:cubicBezTo>
                  <a:pt x="16322" y="12796"/>
                  <a:pt x="16322" y="12778"/>
                  <a:pt x="16322" y="12778"/>
                </a:cubicBezTo>
                <a:lnTo>
                  <a:pt x="16322" y="12760"/>
                </a:lnTo>
                <a:cubicBezTo>
                  <a:pt x="16429" y="12653"/>
                  <a:pt x="16536" y="12546"/>
                  <a:pt x="16625" y="12421"/>
                </a:cubicBezTo>
                <a:cubicBezTo>
                  <a:pt x="16768" y="12225"/>
                  <a:pt x="16875" y="12029"/>
                  <a:pt x="16697" y="11797"/>
                </a:cubicBezTo>
                <a:cubicBezTo>
                  <a:pt x="16661" y="11743"/>
                  <a:pt x="16661" y="11708"/>
                  <a:pt x="16715" y="11672"/>
                </a:cubicBezTo>
                <a:cubicBezTo>
                  <a:pt x="17250" y="11172"/>
                  <a:pt x="17821" y="10708"/>
                  <a:pt x="18552" y="10494"/>
                </a:cubicBezTo>
                <a:cubicBezTo>
                  <a:pt x="18659" y="10468"/>
                  <a:pt x="18762" y="10454"/>
                  <a:pt x="18865" y="10454"/>
                </a:cubicBezTo>
                <a:close/>
                <a:moveTo>
                  <a:pt x="14704" y="11667"/>
                </a:moveTo>
                <a:cubicBezTo>
                  <a:pt x="14773" y="11667"/>
                  <a:pt x="14823" y="11707"/>
                  <a:pt x="14823" y="11797"/>
                </a:cubicBezTo>
                <a:cubicBezTo>
                  <a:pt x="14823" y="11993"/>
                  <a:pt x="14805" y="12171"/>
                  <a:pt x="14734" y="12350"/>
                </a:cubicBezTo>
                <a:cubicBezTo>
                  <a:pt x="14573" y="12778"/>
                  <a:pt x="14306" y="13117"/>
                  <a:pt x="14038" y="13456"/>
                </a:cubicBezTo>
                <a:cubicBezTo>
                  <a:pt x="13806" y="13742"/>
                  <a:pt x="13574" y="13991"/>
                  <a:pt x="13289" y="14223"/>
                </a:cubicBezTo>
                <a:cubicBezTo>
                  <a:pt x="13271" y="14241"/>
                  <a:pt x="13235" y="14241"/>
                  <a:pt x="13164" y="14295"/>
                </a:cubicBezTo>
                <a:cubicBezTo>
                  <a:pt x="13485" y="13528"/>
                  <a:pt x="13735" y="12796"/>
                  <a:pt x="14127" y="12136"/>
                </a:cubicBezTo>
                <a:cubicBezTo>
                  <a:pt x="14217" y="11975"/>
                  <a:pt x="14306" y="11832"/>
                  <a:pt x="14466" y="11743"/>
                </a:cubicBezTo>
                <a:cubicBezTo>
                  <a:pt x="14520" y="11708"/>
                  <a:pt x="14591" y="11672"/>
                  <a:pt x="14663" y="11672"/>
                </a:cubicBezTo>
                <a:cubicBezTo>
                  <a:pt x="14677" y="11669"/>
                  <a:pt x="14691" y="11667"/>
                  <a:pt x="14704" y="11667"/>
                </a:cubicBezTo>
                <a:close/>
                <a:moveTo>
                  <a:pt x="18017" y="12653"/>
                </a:moveTo>
                <a:cubicBezTo>
                  <a:pt x="18195" y="12653"/>
                  <a:pt x="18374" y="12689"/>
                  <a:pt x="18552" y="12778"/>
                </a:cubicBezTo>
                <a:cubicBezTo>
                  <a:pt x="18802" y="12885"/>
                  <a:pt x="18891" y="13117"/>
                  <a:pt x="18784" y="13367"/>
                </a:cubicBezTo>
                <a:cubicBezTo>
                  <a:pt x="18731" y="13492"/>
                  <a:pt x="18659" y="13599"/>
                  <a:pt x="18534" y="13688"/>
                </a:cubicBezTo>
                <a:cubicBezTo>
                  <a:pt x="18178" y="13974"/>
                  <a:pt x="17732" y="14116"/>
                  <a:pt x="17285" y="14188"/>
                </a:cubicBezTo>
                <a:cubicBezTo>
                  <a:pt x="17027" y="14236"/>
                  <a:pt x="16774" y="14253"/>
                  <a:pt x="16520" y="14253"/>
                </a:cubicBezTo>
                <a:cubicBezTo>
                  <a:pt x="16301" y="14253"/>
                  <a:pt x="16081" y="14240"/>
                  <a:pt x="15858" y="14223"/>
                </a:cubicBezTo>
                <a:cubicBezTo>
                  <a:pt x="15691" y="14203"/>
                  <a:pt x="15524" y="14193"/>
                  <a:pt x="15356" y="14193"/>
                </a:cubicBezTo>
                <a:cubicBezTo>
                  <a:pt x="15077" y="14193"/>
                  <a:pt x="14799" y="14221"/>
                  <a:pt x="14520" y="14277"/>
                </a:cubicBezTo>
                <a:cubicBezTo>
                  <a:pt x="14457" y="14290"/>
                  <a:pt x="14403" y="14302"/>
                  <a:pt x="14345" y="14302"/>
                </a:cubicBezTo>
                <a:cubicBezTo>
                  <a:pt x="14321" y="14302"/>
                  <a:pt x="14296" y="14300"/>
                  <a:pt x="14270" y="14295"/>
                </a:cubicBezTo>
                <a:cubicBezTo>
                  <a:pt x="14288" y="14259"/>
                  <a:pt x="14288" y="14241"/>
                  <a:pt x="14288" y="14241"/>
                </a:cubicBezTo>
                <a:cubicBezTo>
                  <a:pt x="15144" y="13652"/>
                  <a:pt x="16019" y="13135"/>
                  <a:pt x="17000" y="12832"/>
                </a:cubicBezTo>
                <a:cubicBezTo>
                  <a:pt x="17339" y="12742"/>
                  <a:pt x="17660" y="12653"/>
                  <a:pt x="18017" y="12653"/>
                </a:cubicBezTo>
                <a:close/>
                <a:moveTo>
                  <a:pt x="16386" y="11897"/>
                </a:moveTo>
                <a:cubicBezTo>
                  <a:pt x="16433" y="11897"/>
                  <a:pt x="16479" y="11908"/>
                  <a:pt x="16518" y="11957"/>
                </a:cubicBezTo>
                <a:cubicBezTo>
                  <a:pt x="16572" y="12047"/>
                  <a:pt x="16518" y="12136"/>
                  <a:pt x="16483" y="12207"/>
                </a:cubicBezTo>
                <a:cubicBezTo>
                  <a:pt x="16411" y="12350"/>
                  <a:pt x="16304" y="12457"/>
                  <a:pt x="16179" y="12564"/>
                </a:cubicBezTo>
                <a:cubicBezTo>
                  <a:pt x="15376" y="13206"/>
                  <a:pt x="14556" y="13831"/>
                  <a:pt x="13646" y="14330"/>
                </a:cubicBezTo>
                <a:cubicBezTo>
                  <a:pt x="13638" y="14338"/>
                  <a:pt x="13631" y="14342"/>
                  <a:pt x="13621" y="14342"/>
                </a:cubicBezTo>
                <a:cubicBezTo>
                  <a:pt x="13607" y="14342"/>
                  <a:pt x="13588" y="14333"/>
                  <a:pt x="13556" y="14313"/>
                </a:cubicBezTo>
                <a:cubicBezTo>
                  <a:pt x="14109" y="13813"/>
                  <a:pt x="14538" y="13206"/>
                  <a:pt x="15055" y="12689"/>
                </a:cubicBezTo>
                <a:cubicBezTo>
                  <a:pt x="15323" y="12421"/>
                  <a:pt x="15608" y="12207"/>
                  <a:pt x="15929" y="12011"/>
                </a:cubicBezTo>
                <a:cubicBezTo>
                  <a:pt x="16036" y="11957"/>
                  <a:pt x="16144" y="11904"/>
                  <a:pt x="16268" y="11904"/>
                </a:cubicBezTo>
                <a:cubicBezTo>
                  <a:pt x="16308" y="11904"/>
                  <a:pt x="16348" y="11897"/>
                  <a:pt x="16386" y="11897"/>
                </a:cubicBezTo>
                <a:close/>
                <a:moveTo>
                  <a:pt x="11931" y="13794"/>
                </a:moveTo>
                <a:cubicBezTo>
                  <a:pt x="11979" y="13794"/>
                  <a:pt x="12017" y="13833"/>
                  <a:pt x="12040" y="13902"/>
                </a:cubicBezTo>
                <a:cubicBezTo>
                  <a:pt x="12075" y="13956"/>
                  <a:pt x="12058" y="14009"/>
                  <a:pt x="12058" y="14063"/>
                </a:cubicBezTo>
                <a:cubicBezTo>
                  <a:pt x="11986" y="14562"/>
                  <a:pt x="11772" y="15008"/>
                  <a:pt x="11451" y="15401"/>
                </a:cubicBezTo>
                <a:cubicBezTo>
                  <a:pt x="11451" y="15383"/>
                  <a:pt x="11433" y="15383"/>
                  <a:pt x="11415" y="15383"/>
                </a:cubicBezTo>
                <a:lnTo>
                  <a:pt x="11397" y="15383"/>
                </a:lnTo>
                <a:cubicBezTo>
                  <a:pt x="11415" y="15169"/>
                  <a:pt x="11433" y="14937"/>
                  <a:pt x="11469" y="14723"/>
                </a:cubicBezTo>
                <a:cubicBezTo>
                  <a:pt x="11487" y="14545"/>
                  <a:pt x="11522" y="14348"/>
                  <a:pt x="11594" y="14170"/>
                </a:cubicBezTo>
                <a:cubicBezTo>
                  <a:pt x="11647" y="14027"/>
                  <a:pt x="11719" y="13920"/>
                  <a:pt x="11843" y="13831"/>
                </a:cubicBezTo>
                <a:cubicBezTo>
                  <a:pt x="11875" y="13806"/>
                  <a:pt x="11904" y="13794"/>
                  <a:pt x="11931" y="13794"/>
                </a:cubicBezTo>
                <a:close/>
                <a:moveTo>
                  <a:pt x="15252" y="14476"/>
                </a:moveTo>
                <a:cubicBezTo>
                  <a:pt x="15604" y="14476"/>
                  <a:pt x="15957" y="14525"/>
                  <a:pt x="16304" y="14634"/>
                </a:cubicBezTo>
                <a:cubicBezTo>
                  <a:pt x="16465" y="14687"/>
                  <a:pt x="16625" y="14741"/>
                  <a:pt x="16768" y="14830"/>
                </a:cubicBezTo>
                <a:cubicBezTo>
                  <a:pt x="16964" y="14991"/>
                  <a:pt x="16964" y="15151"/>
                  <a:pt x="16768" y="15312"/>
                </a:cubicBezTo>
                <a:cubicBezTo>
                  <a:pt x="16572" y="15455"/>
                  <a:pt x="16340" y="15472"/>
                  <a:pt x="16090" y="15490"/>
                </a:cubicBezTo>
                <a:cubicBezTo>
                  <a:pt x="16062" y="15492"/>
                  <a:pt x="16033" y="15493"/>
                  <a:pt x="16005" y="15493"/>
                </a:cubicBezTo>
                <a:cubicBezTo>
                  <a:pt x="15712" y="15493"/>
                  <a:pt x="15419" y="15414"/>
                  <a:pt x="15127" y="15365"/>
                </a:cubicBezTo>
                <a:cubicBezTo>
                  <a:pt x="14591" y="15258"/>
                  <a:pt x="14092" y="15098"/>
                  <a:pt x="13592" y="14884"/>
                </a:cubicBezTo>
                <a:cubicBezTo>
                  <a:pt x="13556" y="14866"/>
                  <a:pt x="13521" y="14848"/>
                  <a:pt x="13485" y="14794"/>
                </a:cubicBezTo>
                <a:cubicBezTo>
                  <a:pt x="13788" y="14687"/>
                  <a:pt x="14092" y="14616"/>
                  <a:pt x="14413" y="14562"/>
                </a:cubicBezTo>
                <a:cubicBezTo>
                  <a:pt x="14690" y="14507"/>
                  <a:pt x="14971" y="14476"/>
                  <a:pt x="15252" y="14476"/>
                </a:cubicBezTo>
                <a:close/>
                <a:moveTo>
                  <a:pt x="503" y="13915"/>
                </a:moveTo>
                <a:cubicBezTo>
                  <a:pt x="528" y="13915"/>
                  <a:pt x="556" y="13916"/>
                  <a:pt x="585" y="13920"/>
                </a:cubicBezTo>
                <a:cubicBezTo>
                  <a:pt x="888" y="13956"/>
                  <a:pt x="1120" y="14152"/>
                  <a:pt x="1352" y="14348"/>
                </a:cubicBezTo>
                <a:cubicBezTo>
                  <a:pt x="1905" y="14848"/>
                  <a:pt x="2316" y="15472"/>
                  <a:pt x="2637" y="16150"/>
                </a:cubicBezTo>
                <a:cubicBezTo>
                  <a:pt x="2762" y="16400"/>
                  <a:pt x="2886" y="16650"/>
                  <a:pt x="3029" y="16935"/>
                </a:cubicBezTo>
                <a:cubicBezTo>
                  <a:pt x="2922" y="16918"/>
                  <a:pt x="2869" y="16864"/>
                  <a:pt x="2815" y="16828"/>
                </a:cubicBezTo>
                <a:cubicBezTo>
                  <a:pt x="2030" y="16240"/>
                  <a:pt x="1281" y="15579"/>
                  <a:pt x="620" y="14830"/>
                </a:cubicBezTo>
                <a:cubicBezTo>
                  <a:pt x="531" y="14741"/>
                  <a:pt x="442" y="14634"/>
                  <a:pt x="371" y="14509"/>
                </a:cubicBezTo>
                <a:cubicBezTo>
                  <a:pt x="317" y="14455"/>
                  <a:pt x="281" y="14384"/>
                  <a:pt x="264" y="14295"/>
                </a:cubicBezTo>
                <a:cubicBezTo>
                  <a:pt x="183" y="14054"/>
                  <a:pt x="276" y="13915"/>
                  <a:pt x="503" y="13915"/>
                </a:cubicBezTo>
                <a:close/>
                <a:moveTo>
                  <a:pt x="12988" y="16213"/>
                </a:moveTo>
                <a:cubicBezTo>
                  <a:pt x="13431" y="16213"/>
                  <a:pt x="13869" y="16257"/>
                  <a:pt x="14306" y="16364"/>
                </a:cubicBezTo>
                <a:cubicBezTo>
                  <a:pt x="14466" y="16418"/>
                  <a:pt x="14645" y="16472"/>
                  <a:pt x="14788" y="16561"/>
                </a:cubicBezTo>
                <a:cubicBezTo>
                  <a:pt x="14859" y="16596"/>
                  <a:pt x="14912" y="16650"/>
                  <a:pt x="14966" y="16703"/>
                </a:cubicBezTo>
                <a:cubicBezTo>
                  <a:pt x="15109" y="16864"/>
                  <a:pt x="15073" y="17025"/>
                  <a:pt x="14877" y="17114"/>
                </a:cubicBezTo>
                <a:cubicBezTo>
                  <a:pt x="14734" y="17185"/>
                  <a:pt x="14591" y="17185"/>
                  <a:pt x="14431" y="17185"/>
                </a:cubicBezTo>
                <a:cubicBezTo>
                  <a:pt x="14400" y="17186"/>
                  <a:pt x="14369" y="17187"/>
                  <a:pt x="14338" y="17187"/>
                </a:cubicBezTo>
                <a:cubicBezTo>
                  <a:pt x="13889" y="17187"/>
                  <a:pt x="13455" y="17069"/>
                  <a:pt x="13021" y="16935"/>
                </a:cubicBezTo>
                <a:cubicBezTo>
                  <a:pt x="12593" y="16793"/>
                  <a:pt x="12182" y="16596"/>
                  <a:pt x="11772" y="16418"/>
                </a:cubicBezTo>
                <a:cubicBezTo>
                  <a:pt x="11736" y="16400"/>
                  <a:pt x="11719" y="16382"/>
                  <a:pt x="11629" y="16329"/>
                </a:cubicBezTo>
                <a:cubicBezTo>
                  <a:pt x="12093" y="16257"/>
                  <a:pt x="12544" y="16213"/>
                  <a:pt x="12988" y="16213"/>
                </a:cubicBezTo>
                <a:close/>
                <a:moveTo>
                  <a:pt x="2801" y="14130"/>
                </a:moveTo>
                <a:cubicBezTo>
                  <a:pt x="2847" y="14130"/>
                  <a:pt x="2900" y="14155"/>
                  <a:pt x="2958" y="14206"/>
                </a:cubicBezTo>
                <a:cubicBezTo>
                  <a:pt x="3101" y="14330"/>
                  <a:pt x="3225" y="14491"/>
                  <a:pt x="3315" y="14669"/>
                </a:cubicBezTo>
                <a:cubicBezTo>
                  <a:pt x="3457" y="15026"/>
                  <a:pt x="3547" y="15401"/>
                  <a:pt x="3582" y="15794"/>
                </a:cubicBezTo>
                <a:cubicBezTo>
                  <a:pt x="3636" y="16186"/>
                  <a:pt x="3672" y="16579"/>
                  <a:pt x="3707" y="16989"/>
                </a:cubicBezTo>
                <a:cubicBezTo>
                  <a:pt x="3707" y="17042"/>
                  <a:pt x="3707" y="17096"/>
                  <a:pt x="3707" y="17150"/>
                </a:cubicBezTo>
                <a:cubicBezTo>
                  <a:pt x="3707" y="17203"/>
                  <a:pt x="3725" y="17274"/>
                  <a:pt x="3654" y="17292"/>
                </a:cubicBezTo>
                <a:cubicBezTo>
                  <a:pt x="3600" y="17292"/>
                  <a:pt x="3564" y="17257"/>
                  <a:pt x="3547" y="17203"/>
                </a:cubicBezTo>
                <a:cubicBezTo>
                  <a:pt x="3047" y="16472"/>
                  <a:pt x="2672" y="15704"/>
                  <a:pt x="2583" y="14812"/>
                </a:cubicBezTo>
                <a:cubicBezTo>
                  <a:pt x="2583" y="14634"/>
                  <a:pt x="2583" y="14455"/>
                  <a:pt x="2637" y="14277"/>
                </a:cubicBezTo>
                <a:cubicBezTo>
                  <a:pt x="2679" y="14182"/>
                  <a:pt x="2734" y="14130"/>
                  <a:pt x="2801" y="14130"/>
                </a:cubicBezTo>
                <a:close/>
                <a:moveTo>
                  <a:pt x="763" y="16133"/>
                </a:moveTo>
                <a:cubicBezTo>
                  <a:pt x="870" y="16150"/>
                  <a:pt x="977" y="16168"/>
                  <a:pt x="1067" y="16204"/>
                </a:cubicBezTo>
                <a:cubicBezTo>
                  <a:pt x="1637" y="16400"/>
                  <a:pt x="2208" y="16632"/>
                  <a:pt x="2690" y="17025"/>
                </a:cubicBezTo>
                <a:cubicBezTo>
                  <a:pt x="2869" y="17150"/>
                  <a:pt x="3047" y="17292"/>
                  <a:pt x="3279" y="17471"/>
                </a:cubicBezTo>
                <a:cubicBezTo>
                  <a:pt x="2440" y="17346"/>
                  <a:pt x="1673" y="17132"/>
                  <a:pt x="959" y="16775"/>
                </a:cubicBezTo>
                <a:cubicBezTo>
                  <a:pt x="817" y="16703"/>
                  <a:pt x="692" y="16614"/>
                  <a:pt x="585" y="16489"/>
                </a:cubicBezTo>
                <a:cubicBezTo>
                  <a:pt x="513" y="16418"/>
                  <a:pt x="478" y="16329"/>
                  <a:pt x="531" y="16222"/>
                </a:cubicBezTo>
                <a:cubicBezTo>
                  <a:pt x="585" y="16133"/>
                  <a:pt x="674" y="16133"/>
                  <a:pt x="763" y="16133"/>
                </a:cubicBezTo>
                <a:close/>
                <a:moveTo>
                  <a:pt x="5964" y="15898"/>
                </a:moveTo>
                <a:cubicBezTo>
                  <a:pt x="5973" y="15898"/>
                  <a:pt x="5982" y="15899"/>
                  <a:pt x="5991" y="15901"/>
                </a:cubicBezTo>
                <a:cubicBezTo>
                  <a:pt x="6116" y="15918"/>
                  <a:pt x="6170" y="16025"/>
                  <a:pt x="6205" y="16133"/>
                </a:cubicBezTo>
                <a:cubicBezTo>
                  <a:pt x="6259" y="16364"/>
                  <a:pt x="6241" y="16596"/>
                  <a:pt x="6223" y="16828"/>
                </a:cubicBezTo>
                <a:cubicBezTo>
                  <a:pt x="6205" y="17167"/>
                  <a:pt x="6116" y="17471"/>
                  <a:pt x="6009" y="17792"/>
                </a:cubicBezTo>
                <a:cubicBezTo>
                  <a:pt x="5866" y="18238"/>
                  <a:pt x="5706" y="18684"/>
                  <a:pt x="5527" y="19112"/>
                </a:cubicBezTo>
                <a:cubicBezTo>
                  <a:pt x="5491" y="19184"/>
                  <a:pt x="5456" y="19255"/>
                  <a:pt x="5402" y="19362"/>
                </a:cubicBezTo>
                <a:cubicBezTo>
                  <a:pt x="5331" y="19059"/>
                  <a:pt x="5313" y="18791"/>
                  <a:pt x="5277" y="18523"/>
                </a:cubicBezTo>
                <a:cubicBezTo>
                  <a:pt x="5224" y="17899"/>
                  <a:pt x="5260" y="17274"/>
                  <a:pt x="5474" y="16686"/>
                </a:cubicBezTo>
                <a:cubicBezTo>
                  <a:pt x="5545" y="16472"/>
                  <a:pt x="5634" y="16240"/>
                  <a:pt x="5777" y="16061"/>
                </a:cubicBezTo>
                <a:cubicBezTo>
                  <a:pt x="5826" y="15980"/>
                  <a:pt x="5875" y="15898"/>
                  <a:pt x="5964" y="15898"/>
                </a:cubicBezTo>
                <a:close/>
                <a:moveTo>
                  <a:pt x="2341" y="18726"/>
                </a:moveTo>
                <a:cubicBezTo>
                  <a:pt x="2489" y="18726"/>
                  <a:pt x="2637" y="18758"/>
                  <a:pt x="2779" y="18791"/>
                </a:cubicBezTo>
                <a:cubicBezTo>
                  <a:pt x="3600" y="18952"/>
                  <a:pt x="4332" y="19344"/>
                  <a:pt x="5028" y="19808"/>
                </a:cubicBezTo>
                <a:cubicBezTo>
                  <a:pt x="5045" y="19826"/>
                  <a:pt x="5045" y="19844"/>
                  <a:pt x="5081" y="19879"/>
                </a:cubicBezTo>
                <a:cubicBezTo>
                  <a:pt x="4992" y="19884"/>
                  <a:pt x="4906" y="19886"/>
                  <a:pt x="4822" y="19886"/>
                </a:cubicBezTo>
                <a:cubicBezTo>
                  <a:pt x="4571" y="19886"/>
                  <a:pt x="4341" y="19866"/>
                  <a:pt x="4100" y="19826"/>
                </a:cubicBezTo>
                <a:cubicBezTo>
                  <a:pt x="3475" y="19737"/>
                  <a:pt x="2869" y="19576"/>
                  <a:pt x="2316" y="19291"/>
                </a:cubicBezTo>
                <a:cubicBezTo>
                  <a:pt x="2208" y="19219"/>
                  <a:pt x="2084" y="19166"/>
                  <a:pt x="1994" y="19077"/>
                </a:cubicBezTo>
                <a:cubicBezTo>
                  <a:pt x="1852" y="18952"/>
                  <a:pt x="1887" y="18827"/>
                  <a:pt x="2066" y="18773"/>
                </a:cubicBezTo>
                <a:cubicBezTo>
                  <a:pt x="2156" y="18739"/>
                  <a:pt x="2248" y="18726"/>
                  <a:pt x="2341" y="18726"/>
                </a:cubicBezTo>
                <a:close/>
                <a:moveTo>
                  <a:pt x="4327" y="20165"/>
                </a:moveTo>
                <a:cubicBezTo>
                  <a:pt x="4491" y="20165"/>
                  <a:pt x="4650" y="20171"/>
                  <a:pt x="4796" y="20183"/>
                </a:cubicBezTo>
                <a:cubicBezTo>
                  <a:pt x="4582" y="20343"/>
                  <a:pt x="4367" y="20450"/>
                  <a:pt x="4171" y="20557"/>
                </a:cubicBezTo>
                <a:cubicBezTo>
                  <a:pt x="3689" y="20789"/>
                  <a:pt x="3208" y="21004"/>
                  <a:pt x="2690" y="21111"/>
                </a:cubicBezTo>
                <a:cubicBezTo>
                  <a:pt x="2602" y="21123"/>
                  <a:pt x="2514" y="21136"/>
                  <a:pt x="2425" y="21136"/>
                </a:cubicBezTo>
                <a:cubicBezTo>
                  <a:pt x="2389" y="21136"/>
                  <a:pt x="2352" y="21134"/>
                  <a:pt x="2316" y="21128"/>
                </a:cubicBezTo>
                <a:cubicBezTo>
                  <a:pt x="2226" y="21128"/>
                  <a:pt x="2155" y="21111"/>
                  <a:pt x="2084" y="21075"/>
                </a:cubicBezTo>
                <a:cubicBezTo>
                  <a:pt x="1834" y="20968"/>
                  <a:pt x="1816" y="20825"/>
                  <a:pt x="2030" y="20665"/>
                </a:cubicBezTo>
                <a:cubicBezTo>
                  <a:pt x="2226" y="20522"/>
                  <a:pt x="2458" y="20433"/>
                  <a:pt x="2672" y="20361"/>
                </a:cubicBezTo>
                <a:cubicBezTo>
                  <a:pt x="3103" y="20236"/>
                  <a:pt x="3750" y="20165"/>
                  <a:pt x="4327" y="20165"/>
                </a:cubicBezTo>
                <a:close/>
                <a:moveTo>
                  <a:pt x="12285" y="18816"/>
                </a:moveTo>
                <a:cubicBezTo>
                  <a:pt x="12387" y="18816"/>
                  <a:pt x="12436" y="18876"/>
                  <a:pt x="12450" y="19005"/>
                </a:cubicBezTo>
                <a:cubicBezTo>
                  <a:pt x="12468" y="19112"/>
                  <a:pt x="12450" y="19219"/>
                  <a:pt x="12397" y="19326"/>
                </a:cubicBezTo>
                <a:cubicBezTo>
                  <a:pt x="12325" y="19487"/>
                  <a:pt x="12218" y="19612"/>
                  <a:pt x="12111" y="19737"/>
                </a:cubicBezTo>
                <a:cubicBezTo>
                  <a:pt x="11647" y="20254"/>
                  <a:pt x="11076" y="20647"/>
                  <a:pt x="10487" y="21004"/>
                </a:cubicBezTo>
                <a:cubicBezTo>
                  <a:pt x="10363" y="21093"/>
                  <a:pt x="10220" y="21164"/>
                  <a:pt x="10077" y="21253"/>
                </a:cubicBezTo>
                <a:cubicBezTo>
                  <a:pt x="10327" y="20682"/>
                  <a:pt x="10666" y="20183"/>
                  <a:pt x="11058" y="19701"/>
                </a:cubicBezTo>
                <a:cubicBezTo>
                  <a:pt x="11290" y="19433"/>
                  <a:pt x="11558" y="19201"/>
                  <a:pt x="11843" y="19005"/>
                </a:cubicBezTo>
                <a:cubicBezTo>
                  <a:pt x="11951" y="18916"/>
                  <a:pt x="12058" y="18845"/>
                  <a:pt x="12200" y="18827"/>
                </a:cubicBezTo>
                <a:cubicBezTo>
                  <a:pt x="12232" y="18820"/>
                  <a:pt x="12260" y="18816"/>
                  <a:pt x="12285" y="18816"/>
                </a:cubicBezTo>
                <a:close/>
                <a:moveTo>
                  <a:pt x="12700" y="21226"/>
                </a:moveTo>
                <a:cubicBezTo>
                  <a:pt x="12855" y="21226"/>
                  <a:pt x="13009" y="21241"/>
                  <a:pt x="13164" y="21289"/>
                </a:cubicBezTo>
                <a:cubicBezTo>
                  <a:pt x="13217" y="21289"/>
                  <a:pt x="13289" y="21307"/>
                  <a:pt x="13289" y="21360"/>
                </a:cubicBezTo>
                <a:cubicBezTo>
                  <a:pt x="13307" y="21432"/>
                  <a:pt x="13271" y="21467"/>
                  <a:pt x="13217" y="21503"/>
                </a:cubicBezTo>
                <a:cubicBezTo>
                  <a:pt x="13128" y="21575"/>
                  <a:pt x="13039" y="21628"/>
                  <a:pt x="12932" y="21682"/>
                </a:cubicBezTo>
                <a:cubicBezTo>
                  <a:pt x="12593" y="21824"/>
                  <a:pt x="12218" y="21878"/>
                  <a:pt x="11861" y="21931"/>
                </a:cubicBezTo>
                <a:cubicBezTo>
                  <a:pt x="11415" y="22003"/>
                  <a:pt x="10969" y="22038"/>
                  <a:pt x="10523" y="22038"/>
                </a:cubicBezTo>
                <a:cubicBezTo>
                  <a:pt x="10291" y="22038"/>
                  <a:pt x="10059" y="22003"/>
                  <a:pt x="9827" y="21985"/>
                </a:cubicBezTo>
                <a:cubicBezTo>
                  <a:pt x="9792" y="21985"/>
                  <a:pt x="9738" y="21967"/>
                  <a:pt x="9702" y="21931"/>
                </a:cubicBezTo>
                <a:cubicBezTo>
                  <a:pt x="9738" y="21878"/>
                  <a:pt x="9792" y="21860"/>
                  <a:pt x="9845" y="21842"/>
                </a:cubicBezTo>
                <a:cubicBezTo>
                  <a:pt x="10702" y="21539"/>
                  <a:pt x="11576" y="21325"/>
                  <a:pt x="12468" y="21235"/>
                </a:cubicBezTo>
                <a:cubicBezTo>
                  <a:pt x="12545" y="21230"/>
                  <a:pt x="12623" y="21226"/>
                  <a:pt x="12700" y="21226"/>
                </a:cubicBezTo>
                <a:close/>
                <a:moveTo>
                  <a:pt x="7242" y="18897"/>
                </a:moveTo>
                <a:cubicBezTo>
                  <a:pt x="7293" y="18897"/>
                  <a:pt x="7352" y="18915"/>
                  <a:pt x="7418" y="18952"/>
                </a:cubicBezTo>
                <a:cubicBezTo>
                  <a:pt x="7615" y="19059"/>
                  <a:pt x="7775" y="19201"/>
                  <a:pt x="7900" y="19416"/>
                </a:cubicBezTo>
                <a:cubicBezTo>
                  <a:pt x="8079" y="19737"/>
                  <a:pt x="8150" y="20111"/>
                  <a:pt x="8204" y="20486"/>
                </a:cubicBezTo>
                <a:cubicBezTo>
                  <a:pt x="8328" y="21307"/>
                  <a:pt x="8328" y="22128"/>
                  <a:pt x="8328" y="22948"/>
                </a:cubicBezTo>
                <a:cubicBezTo>
                  <a:pt x="8328" y="22966"/>
                  <a:pt x="8328" y="23002"/>
                  <a:pt x="8275" y="23002"/>
                </a:cubicBezTo>
                <a:lnTo>
                  <a:pt x="8275" y="23020"/>
                </a:lnTo>
                <a:cubicBezTo>
                  <a:pt x="8043" y="22627"/>
                  <a:pt x="7722" y="22288"/>
                  <a:pt x="7508" y="21878"/>
                </a:cubicBezTo>
                <a:cubicBezTo>
                  <a:pt x="7276" y="21378"/>
                  <a:pt x="7044" y="20879"/>
                  <a:pt x="6937" y="20326"/>
                </a:cubicBezTo>
                <a:cubicBezTo>
                  <a:pt x="6883" y="20004"/>
                  <a:pt x="6865" y="19683"/>
                  <a:pt x="6919" y="19362"/>
                </a:cubicBezTo>
                <a:cubicBezTo>
                  <a:pt x="6937" y="19273"/>
                  <a:pt x="6972" y="19184"/>
                  <a:pt x="7008" y="19094"/>
                </a:cubicBezTo>
                <a:cubicBezTo>
                  <a:pt x="7067" y="18965"/>
                  <a:pt x="7141" y="18897"/>
                  <a:pt x="7242" y="18897"/>
                </a:cubicBezTo>
                <a:close/>
                <a:moveTo>
                  <a:pt x="5144" y="21163"/>
                </a:moveTo>
                <a:cubicBezTo>
                  <a:pt x="5265" y="21163"/>
                  <a:pt x="5387" y="21182"/>
                  <a:pt x="5509" y="21218"/>
                </a:cubicBezTo>
                <a:cubicBezTo>
                  <a:pt x="6223" y="21378"/>
                  <a:pt x="6812" y="21771"/>
                  <a:pt x="7294" y="22324"/>
                </a:cubicBezTo>
                <a:cubicBezTo>
                  <a:pt x="7561" y="22609"/>
                  <a:pt x="7793" y="22913"/>
                  <a:pt x="7972" y="23270"/>
                </a:cubicBezTo>
                <a:cubicBezTo>
                  <a:pt x="7940" y="23290"/>
                  <a:pt x="7915" y="23299"/>
                  <a:pt x="7892" y="23299"/>
                </a:cubicBezTo>
                <a:cubicBezTo>
                  <a:pt x="7876" y="23299"/>
                  <a:pt x="7862" y="23295"/>
                  <a:pt x="7847" y="23287"/>
                </a:cubicBezTo>
                <a:cubicBezTo>
                  <a:pt x="7115" y="23055"/>
                  <a:pt x="6366" y="22895"/>
                  <a:pt x="5634" y="22627"/>
                </a:cubicBezTo>
                <a:cubicBezTo>
                  <a:pt x="5331" y="22502"/>
                  <a:pt x="5028" y="22377"/>
                  <a:pt x="4760" y="22199"/>
                </a:cubicBezTo>
                <a:cubicBezTo>
                  <a:pt x="4617" y="22110"/>
                  <a:pt x="4492" y="21985"/>
                  <a:pt x="4421" y="21824"/>
                </a:cubicBezTo>
                <a:cubicBezTo>
                  <a:pt x="4332" y="21592"/>
                  <a:pt x="4385" y="21414"/>
                  <a:pt x="4617" y="21289"/>
                </a:cubicBezTo>
                <a:cubicBezTo>
                  <a:pt x="4788" y="21204"/>
                  <a:pt x="4964" y="21163"/>
                  <a:pt x="5144" y="21163"/>
                </a:cubicBezTo>
                <a:close/>
                <a:moveTo>
                  <a:pt x="20750" y="22090"/>
                </a:moveTo>
                <a:cubicBezTo>
                  <a:pt x="20883" y="22090"/>
                  <a:pt x="20940" y="22175"/>
                  <a:pt x="20908" y="22306"/>
                </a:cubicBezTo>
                <a:cubicBezTo>
                  <a:pt x="20872" y="22502"/>
                  <a:pt x="20783" y="22663"/>
                  <a:pt x="20640" y="22823"/>
                </a:cubicBezTo>
                <a:cubicBezTo>
                  <a:pt x="20230" y="23305"/>
                  <a:pt x="19748" y="23751"/>
                  <a:pt x="19212" y="24126"/>
                </a:cubicBezTo>
                <a:cubicBezTo>
                  <a:pt x="19105" y="24197"/>
                  <a:pt x="18998" y="24287"/>
                  <a:pt x="18891" y="24358"/>
                </a:cubicBezTo>
                <a:lnTo>
                  <a:pt x="18856" y="24322"/>
                </a:lnTo>
                <a:cubicBezTo>
                  <a:pt x="19212" y="23716"/>
                  <a:pt x="19534" y="23073"/>
                  <a:pt x="19998" y="22556"/>
                </a:cubicBezTo>
                <a:cubicBezTo>
                  <a:pt x="20158" y="22377"/>
                  <a:pt x="20319" y="22235"/>
                  <a:pt x="20533" y="22145"/>
                </a:cubicBezTo>
                <a:cubicBezTo>
                  <a:pt x="20586" y="22128"/>
                  <a:pt x="20658" y="22110"/>
                  <a:pt x="20711" y="22092"/>
                </a:cubicBezTo>
                <a:cubicBezTo>
                  <a:pt x="20725" y="22090"/>
                  <a:pt x="20738" y="22090"/>
                  <a:pt x="20750" y="22090"/>
                </a:cubicBezTo>
                <a:close/>
                <a:moveTo>
                  <a:pt x="18038" y="21877"/>
                </a:moveTo>
                <a:cubicBezTo>
                  <a:pt x="18084" y="21877"/>
                  <a:pt x="18122" y="21917"/>
                  <a:pt x="18160" y="22003"/>
                </a:cubicBezTo>
                <a:cubicBezTo>
                  <a:pt x="18267" y="22253"/>
                  <a:pt x="18285" y="22520"/>
                  <a:pt x="18285" y="22788"/>
                </a:cubicBezTo>
                <a:cubicBezTo>
                  <a:pt x="18303" y="23519"/>
                  <a:pt x="18160" y="24233"/>
                  <a:pt x="17928" y="24965"/>
                </a:cubicBezTo>
                <a:cubicBezTo>
                  <a:pt x="17767" y="24590"/>
                  <a:pt x="17660" y="24215"/>
                  <a:pt x="17624" y="23841"/>
                </a:cubicBezTo>
                <a:cubicBezTo>
                  <a:pt x="17571" y="23412"/>
                  <a:pt x="17553" y="22966"/>
                  <a:pt x="17660" y="22538"/>
                </a:cubicBezTo>
                <a:cubicBezTo>
                  <a:pt x="17696" y="22324"/>
                  <a:pt x="17749" y="22128"/>
                  <a:pt x="17892" y="21967"/>
                </a:cubicBezTo>
                <a:cubicBezTo>
                  <a:pt x="17951" y="21909"/>
                  <a:pt x="17997" y="21877"/>
                  <a:pt x="18038" y="21877"/>
                </a:cubicBezTo>
                <a:close/>
                <a:moveTo>
                  <a:pt x="13763" y="23007"/>
                </a:moveTo>
                <a:cubicBezTo>
                  <a:pt x="13808" y="23007"/>
                  <a:pt x="13859" y="23017"/>
                  <a:pt x="13913" y="23038"/>
                </a:cubicBezTo>
                <a:cubicBezTo>
                  <a:pt x="14109" y="23127"/>
                  <a:pt x="14270" y="23234"/>
                  <a:pt x="14395" y="23394"/>
                </a:cubicBezTo>
                <a:cubicBezTo>
                  <a:pt x="14698" y="23769"/>
                  <a:pt x="14966" y="24162"/>
                  <a:pt x="15073" y="24643"/>
                </a:cubicBezTo>
                <a:cubicBezTo>
                  <a:pt x="15180" y="25018"/>
                  <a:pt x="15358" y="25357"/>
                  <a:pt x="15519" y="25696"/>
                </a:cubicBezTo>
                <a:cubicBezTo>
                  <a:pt x="15537" y="25750"/>
                  <a:pt x="15590" y="25785"/>
                  <a:pt x="15555" y="25875"/>
                </a:cubicBezTo>
                <a:cubicBezTo>
                  <a:pt x="15109" y="25536"/>
                  <a:pt x="14645" y="25250"/>
                  <a:pt x="14288" y="24822"/>
                </a:cubicBezTo>
                <a:cubicBezTo>
                  <a:pt x="14092" y="24572"/>
                  <a:pt x="13878" y="24322"/>
                  <a:pt x="13717" y="24037"/>
                </a:cubicBezTo>
                <a:cubicBezTo>
                  <a:pt x="13592" y="23805"/>
                  <a:pt x="13485" y="23573"/>
                  <a:pt x="13503" y="23305"/>
                </a:cubicBezTo>
                <a:cubicBezTo>
                  <a:pt x="13516" y="23114"/>
                  <a:pt x="13614" y="23007"/>
                  <a:pt x="13763" y="23007"/>
                </a:cubicBezTo>
                <a:close/>
                <a:moveTo>
                  <a:pt x="15612" y="23090"/>
                </a:moveTo>
                <a:cubicBezTo>
                  <a:pt x="15724" y="23090"/>
                  <a:pt x="15790" y="23221"/>
                  <a:pt x="15840" y="23305"/>
                </a:cubicBezTo>
                <a:cubicBezTo>
                  <a:pt x="16054" y="23609"/>
                  <a:pt x="16144" y="23948"/>
                  <a:pt x="16215" y="24304"/>
                </a:cubicBezTo>
                <a:cubicBezTo>
                  <a:pt x="16268" y="24679"/>
                  <a:pt x="16268" y="25036"/>
                  <a:pt x="16286" y="25411"/>
                </a:cubicBezTo>
                <a:cubicBezTo>
                  <a:pt x="16304" y="25714"/>
                  <a:pt x="16268" y="26017"/>
                  <a:pt x="16197" y="26321"/>
                </a:cubicBezTo>
                <a:cubicBezTo>
                  <a:pt x="16187" y="26324"/>
                  <a:pt x="16179" y="26325"/>
                  <a:pt x="16171" y="26325"/>
                </a:cubicBezTo>
                <a:cubicBezTo>
                  <a:pt x="16137" y="26325"/>
                  <a:pt x="16122" y="26296"/>
                  <a:pt x="16108" y="26267"/>
                </a:cubicBezTo>
                <a:cubicBezTo>
                  <a:pt x="15751" y="25607"/>
                  <a:pt x="15430" y="24929"/>
                  <a:pt x="15269" y="24162"/>
                </a:cubicBezTo>
                <a:cubicBezTo>
                  <a:pt x="15216" y="23930"/>
                  <a:pt x="15216" y="23680"/>
                  <a:pt x="15287" y="23430"/>
                </a:cubicBezTo>
                <a:cubicBezTo>
                  <a:pt x="15305" y="23412"/>
                  <a:pt x="15305" y="23394"/>
                  <a:pt x="15323" y="23359"/>
                </a:cubicBezTo>
                <a:cubicBezTo>
                  <a:pt x="15376" y="23252"/>
                  <a:pt x="15430" y="23091"/>
                  <a:pt x="15590" y="23091"/>
                </a:cubicBezTo>
                <a:cubicBezTo>
                  <a:pt x="15598" y="23090"/>
                  <a:pt x="15605" y="23090"/>
                  <a:pt x="15612" y="23090"/>
                </a:cubicBezTo>
                <a:close/>
                <a:moveTo>
                  <a:pt x="19582" y="25703"/>
                </a:moveTo>
                <a:cubicBezTo>
                  <a:pt x="19803" y="25703"/>
                  <a:pt x="20024" y="25735"/>
                  <a:pt x="20230" y="25803"/>
                </a:cubicBezTo>
                <a:cubicBezTo>
                  <a:pt x="20354" y="25857"/>
                  <a:pt x="20533" y="25892"/>
                  <a:pt x="20533" y="26053"/>
                </a:cubicBezTo>
                <a:cubicBezTo>
                  <a:pt x="20533" y="26178"/>
                  <a:pt x="20372" y="26214"/>
                  <a:pt x="20265" y="26267"/>
                </a:cubicBezTo>
                <a:cubicBezTo>
                  <a:pt x="19962" y="26410"/>
                  <a:pt x="19641" y="26446"/>
                  <a:pt x="19302" y="26463"/>
                </a:cubicBezTo>
                <a:cubicBezTo>
                  <a:pt x="19090" y="26480"/>
                  <a:pt x="18877" y="26486"/>
                  <a:pt x="18662" y="26486"/>
                </a:cubicBezTo>
                <a:cubicBezTo>
                  <a:pt x="18169" y="26486"/>
                  <a:pt x="17664" y="26453"/>
                  <a:pt x="17143" y="26428"/>
                </a:cubicBezTo>
                <a:cubicBezTo>
                  <a:pt x="17196" y="26374"/>
                  <a:pt x="17214" y="26356"/>
                  <a:pt x="17232" y="26338"/>
                </a:cubicBezTo>
                <a:cubicBezTo>
                  <a:pt x="17874" y="26089"/>
                  <a:pt x="18517" y="25821"/>
                  <a:pt x="19212" y="25732"/>
                </a:cubicBezTo>
                <a:cubicBezTo>
                  <a:pt x="19334" y="25713"/>
                  <a:pt x="19458" y="25703"/>
                  <a:pt x="19582" y="25703"/>
                </a:cubicBezTo>
                <a:close/>
                <a:moveTo>
                  <a:pt x="13913" y="25232"/>
                </a:moveTo>
                <a:cubicBezTo>
                  <a:pt x="14163" y="25268"/>
                  <a:pt x="14413" y="25357"/>
                  <a:pt x="14627" y="25500"/>
                </a:cubicBezTo>
                <a:cubicBezTo>
                  <a:pt x="15127" y="25839"/>
                  <a:pt x="15590" y="26196"/>
                  <a:pt x="15965" y="26660"/>
                </a:cubicBezTo>
                <a:cubicBezTo>
                  <a:pt x="15983" y="26677"/>
                  <a:pt x="16001" y="26695"/>
                  <a:pt x="16019" y="26767"/>
                </a:cubicBezTo>
                <a:cubicBezTo>
                  <a:pt x="15555" y="26731"/>
                  <a:pt x="15144" y="26660"/>
                  <a:pt x="14734" y="26517"/>
                </a:cubicBezTo>
                <a:cubicBezTo>
                  <a:pt x="14341" y="26374"/>
                  <a:pt x="13985" y="26160"/>
                  <a:pt x="13699" y="25857"/>
                </a:cubicBezTo>
                <a:cubicBezTo>
                  <a:pt x="13663" y="25821"/>
                  <a:pt x="13628" y="25785"/>
                  <a:pt x="13610" y="25750"/>
                </a:cubicBezTo>
                <a:cubicBezTo>
                  <a:pt x="13521" y="25643"/>
                  <a:pt x="13485" y="25500"/>
                  <a:pt x="13556" y="25375"/>
                </a:cubicBezTo>
                <a:cubicBezTo>
                  <a:pt x="13628" y="25232"/>
                  <a:pt x="13788" y="25232"/>
                  <a:pt x="13913" y="25232"/>
                </a:cubicBezTo>
                <a:close/>
                <a:moveTo>
                  <a:pt x="17036" y="26749"/>
                </a:moveTo>
                <a:cubicBezTo>
                  <a:pt x="17964" y="26999"/>
                  <a:pt x="18820" y="27266"/>
                  <a:pt x="19623" y="27695"/>
                </a:cubicBezTo>
                <a:cubicBezTo>
                  <a:pt x="19783" y="27766"/>
                  <a:pt x="19908" y="27855"/>
                  <a:pt x="20033" y="27998"/>
                </a:cubicBezTo>
                <a:cubicBezTo>
                  <a:pt x="20087" y="28069"/>
                  <a:pt x="20158" y="28141"/>
                  <a:pt x="20105" y="28230"/>
                </a:cubicBezTo>
                <a:cubicBezTo>
                  <a:pt x="20064" y="28270"/>
                  <a:pt x="20004" y="28290"/>
                  <a:pt x="19939" y="28290"/>
                </a:cubicBezTo>
                <a:cubicBezTo>
                  <a:pt x="19917" y="28290"/>
                  <a:pt x="19895" y="28288"/>
                  <a:pt x="19873" y="28283"/>
                </a:cubicBezTo>
                <a:cubicBezTo>
                  <a:pt x="19605" y="28248"/>
                  <a:pt x="19337" y="28194"/>
                  <a:pt x="19088" y="28087"/>
                </a:cubicBezTo>
                <a:cubicBezTo>
                  <a:pt x="18374" y="27784"/>
                  <a:pt x="17714" y="27355"/>
                  <a:pt x="17125" y="26838"/>
                </a:cubicBezTo>
                <a:cubicBezTo>
                  <a:pt x="17107" y="26820"/>
                  <a:pt x="17089" y="26802"/>
                  <a:pt x="17036" y="26749"/>
                </a:cubicBezTo>
                <a:close/>
                <a:moveTo>
                  <a:pt x="5074" y="28255"/>
                </a:moveTo>
                <a:cubicBezTo>
                  <a:pt x="5132" y="28255"/>
                  <a:pt x="5189" y="28259"/>
                  <a:pt x="5242" y="28265"/>
                </a:cubicBezTo>
                <a:cubicBezTo>
                  <a:pt x="5973" y="28355"/>
                  <a:pt x="6651" y="28587"/>
                  <a:pt x="7294" y="28908"/>
                </a:cubicBezTo>
                <a:cubicBezTo>
                  <a:pt x="7722" y="29140"/>
                  <a:pt x="8150" y="29318"/>
                  <a:pt x="8596" y="29497"/>
                </a:cubicBezTo>
                <a:cubicBezTo>
                  <a:pt x="8646" y="29513"/>
                  <a:pt x="8695" y="29514"/>
                  <a:pt x="8745" y="29586"/>
                </a:cubicBezTo>
                <a:lnTo>
                  <a:pt x="8745" y="29586"/>
                </a:lnTo>
                <a:cubicBezTo>
                  <a:pt x="7732" y="29585"/>
                  <a:pt x="6737" y="29496"/>
                  <a:pt x="5777" y="29265"/>
                </a:cubicBezTo>
                <a:cubicBezTo>
                  <a:pt x="5491" y="29193"/>
                  <a:pt x="5206" y="29086"/>
                  <a:pt x="4938" y="28926"/>
                </a:cubicBezTo>
                <a:cubicBezTo>
                  <a:pt x="4813" y="28854"/>
                  <a:pt x="4706" y="28747"/>
                  <a:pt x="4653" y="28622"/>
                </a:cubicBezTo>
                <a:cubicBezTo>
                  <a:pt x="4582" y="28462"/>
                  <a:pt x="4617" y="28373"/>
                  <a:pt x="4778" y="28301"/>
                </a:cubicBezTo>
                <a:cubicBezTo>
                  <a:pt x="4868" y="28267"/>
                  <a:pt x="4973" y="28255"/>
                  <a:pt x="5074" y="28255"/>
                </a:cubicBezTo>
                <a:close/>
                <a:moveTo>
                  <a:pt x="6428" y="27126"/>
                </a:moveTo>
                <a:cubicBezTo>
                  <a:pt x="6515" y="27126"/>
                  <a:pt x="6601" y="27147"/>
                  <a:pt x="6687" y="27159"/>
                </a:cubicBezTo>
                <a:cubicBezTo>
                  <a:pt x="6972" y="27231"/>
                  <a:pt x="7222" y="27373"/>
                  <a:pt x="7454" y="27552"/>
                </a:cubicBezTo>
                <a:cubicBezTo>
                  <a:pt x="8239" y="28087"/>
                  <a:pt x="8935" y="28729"/>
                  <a:pt x="9524" y="29479"/>
                </a:cubicBezTo>
                <a:cubicBezTo>
                  <a:pt x="9560" y="29514"/>
                  <a:pt x="9577" y="29550"/>
                  <a:pt x="9595" y="29586"/>
                </a:cubicBezTo>
                <a:cubicBezTo>
                  <a:pt x="9595" y="29586"/>
                  <a:pt x="9595" y="29604"/>
                  <a:pt x="9595" y="29639"/>
                </a:cubicBezTo>
                <a:cubicBezTo>
                  <a:pt x="9131" y="29443"/>
                  <a:pt x="8703" y="29265"/>
                  <a:pt x="8257" y="29068"/>
                </a:cubicBezTo>
                <a:cubicBezTo>
                  <a:pt x="7740" y="28836"/>
                  <a:pt x="7240" y="28587"/>
                  <a:pt x="6794" y="28265"/>
                </a:cubicBezTo>
                <a:cubicBezTo>
                  <a:pt x="6598" y="28123"/>
                  <a:pt x="6437" y="27962"/>
                  <a:pt x="6277" y="27784"/>
                </a:cubicBezTo>
                <a:cubicBezTo>
                  <a:pt x="6187" y="27695"/>
                  <a:pt x="6116" y="27570"/>
                  <a:pt x="6098" y="27427"/>
                </a:cubicBezTo>
                <a:cubicBezTo>
                  <a:pt x="6080" y="27266"/>
                  <a:pt x="6134" y="27177"/>
                  <a:pt x="6312" y="27141"/>
                </a:cubicBezTo>
                <a:cubicBezTo>
                  <a:pt x="6351" y="27130"/>
                  <a:pt x="6390" y="27126"/>
                  <a:pt x="6428" y="27126"/>
                </a:cubicBezTo>
                <a:close/>
                <a:moveTo>
                  <a:pt x="14049" y="27309"/>
                </a:moveTo>
                <a:cubicBezTo>
                  <a:pt x="14120" y="27309"/>
                  <a:pt x="14163" y="27369"/>
                  <a:pt x="14199" y="27498"/>
                </a:cubicBezTo>
                <a:cubicBezTo>
                  <a:pt x="14252" y="27641"/>
                  <a:pt x="14199" y="27784"/>
                  <a:pt x="14163" y="27944"/>
                </a:cubicBezTo>
                <a:cubicBezTo>
                  <a:pt x="14074" y="28337"/>
                  <a:pt x="13895" y="28694"/>
                  <a:pt x="13699" y="29033"/>
                </a:cubicBezTo>
                <a:cubicBezTo>
                  <a:pt x="13628" y="29158"/>
                  <a:pt x="13503" y="29265"/>
                  <a:pt x="13414" y="29390"/>
                </a:cubicBezTo>
                <a:cubicBezTo>
                  <a:pt x="13200" y="29622"/>
                  <a:pt x="13003" y="29853"/>
                  <a:pt x="12825" y="30121"/>
                </a:cubicBezTo>
                <a:cubicBezTo>
                  <a:pt x="12789" y="30157"/>
                  <a:pt x="12771" y="30210"/>
                  <a:pt x="12700" y="30246"/>
                </a:cubicBezTo>
                <a:cubicBezTo>
                  <a:pt x="12753" y="29925"/>
                  <a:pt x="12843" y="29657"/>
                  <a:pt x="12932" y="29372"/>
                </a:cubicBezTo>
                <a:cubicBezTo>
                  <a:pt x="13092" y="28819"/>
                  <a:pt x="13271" y="28265"/>
                  <a:pt x="13556" y="27748"/>
                </a:cubicBezTo>
                <a:cubicBezTo>
                  <a:pt x="13646" y="27587"/>
                  <a:pt x="13753" y="27445"/>
                  <a:pt x="13913" y="27355"/>
                </a:cubicBezTo>
                <a:cubicBezTo>
                  <a:pt x="13968" y="27325"/>
                  <a:pt x="14012" y="27309"/>
                  <a:pt x="14049" y="27309"/>
                </a:cubicBezTo>
                <a:close/>
                <a:moveTo>
                  <a:pt x="16519" y="29369"/>
                </a:moveTo>
                <a:cubicBezTo>
                  <a:pt x="16560" y="29369"/>
                  <a:pt x="16602" y="29370"/>
                  <a:pt x="16643" y="29372"/>
                </a:cubicBezTo>
                <a:cubicBezTo>
                  <a:pt x="16839" y="29372"/>
                  <a:pt x="17036" y="29407"/>
                  <a:pt x="17214" y="29497"/>
                </a:cubicBezTo>
                <a:cubicBezTo>
                  <a:pt x="17375" y="29568"/>
                  <a:pt x="17410" y="29657"/>
                  <a:pt x="17339" y="29800"/>
                </a:cubicBezTo>
                <a:cubicBezTo>
                  <a:pt x="17268" y="29925"/>
                  <a:pt x="17161" y="29996"/>
                  <a:pt x="17054" y="30068"/>
                </a:cubicBezTo>
                <a:cubicBezTo>
                  <a:pt x="16732" y="30246"/>
                  <a:pt x="16376" y="30282"/>
                  <a:pt x="16019" y="30317"/>
                </a:cubicBezTo>
                <a:cubicBezTo>
                  <a:pt x="15424" y="30387"/>
                  <a:pt x="14818" y="30413"/>
                  <a:pt x="14219" y="30413"/>
                </a:cubicBezTo>
                <a:cubicBezTo>
                  <a:pt x="14045" y="30413"/>
                  <a:pt x="13872" y="30411"/>
                  <a:pt x="13699" y="30407"/>
                </a:cubicBezTo>
                <a:cubicBezTo>
                  <a:pt x="13669" y="30407"/>
                  <a:pt x="13642" y="30409"/>
                  <a:pt x="13614" y="30409"/>
                </a:cubicBezTo>
                <a:cubicBezTo>
                  <a:pt x="13558" y="30409"/>
                  <a:pt x="13503" y="30401"/>
                  <a:pt x="13431" y="30353"/>
                </a:cubicBezTo>
                <a:cubicBezTo>
                  <a:pt x="14092" y="29978"/>
                  <a:pt x="14752" y="29675"/>
                  <a:pt x="15483" y="29497"/>
                </a:cubicBezTo>
                <a:cubicBezTo>
                  <a:pt x="15819" y="29433"/>
                  <a:pt x="16168" y="29369"/>
                  <a:pt x="16519" y="29369"/>
                </a:cubicBezTo>
                <a:close/>
                <a:moveTo>
                  <a:pt x="8293" y="29853"/>
                </a:moveTo>
                <a:cubicBezTo>
                  <a:pt x="8667" y="29853"/>
                  <a:pt x="9042" y="29925"/>
                  <a:pt x="9417" y="29961"/>
                </a:cubicBezTo>
                <a:cubicBezTo>
                  <a:pt x="9435" y="29961"/>
                  <a:pt x="9470" y="29978"/>
                  <a:pt x="9506" y="30014"/>
                </a:cubicBezTo>
                <a:cubicBezTo>
                  <a:pt x="9328" y="30139"/>
                  <a:pt x="9114" y="30228"/>
                  <a:pt x="8917" y="30300"/>
                </a:cubicBezTo>
                <a:cubicBezTo>
                  <a:pt x="8453" y="30496"/>
                  <a:pt x="7989" y="30639"/>
                  <a:pt x="7490" y="30639"/>
                </a:cubicBezTo>
                <a:cubicBezTo>
                  <a:pt x="7204" y="30639"/>
                  <a:pt x="6919" y="30639"/>
                  <a:pt x="6633" y="30549"/>
                </a:cubicBezTo>
                <a:cubicBezTo>
                  <a:pt x="6509" y="30514"/>
                  <a:pt x="6366" y="30460"/>
                  <a:pt x="6348" y="30317"/>
                </a:cubicBezTo>
                <a:cubicBezTo>
                  <a:pt x="6348" y="30192"/>
                  <a:pt x="6509" y="30157"/>
                  <a:pt x="6598" y="30103"/>
                </a:cubicBezTo>
                <a:cubicBezTo>
                  <a:pt x="6901" y="29978"/>
                  <a:pt x="7204" y="29907"/>
                  <a:pt x="7526" y="29889"/>
                </a:cubicBezTo>
                <a:cubicBezTo>
                  <a:pt x="7793" y="29853"/>
                  <a:pt x="8043" y="29853"/>
                  <a:pt x="8293" y="29853"/>
                </a:cubicBezTo>
                <a:close/>
                <a:moveTo>
                  <a:pt x="12246" y="26757"/>
                </a:moveTo>
                <a:cubicBezTo>
                  <a:pt x="12320" y="26757"/>
                  <a:pt x="12384" y="26819"/>
                  <a:pt x="12432" y="26945"/>
                </a:cubicBezTo>
                <a:cubicBezTo>
                  <a:pt x="12575" y="27302"/>
                  <a:pt x="12593" y="27677"/>
                  <a:pt x="12611" y="28051"/>
                </a:cubicBezTo>
                <a:cubicBezTo>
                  <a:pt x="12629" y="28961"/>
                  <a:pt x="12468" y="29853"/>
                  <a:pt x="12290" y="30746"/>
                </a:cubicBezTo>
                <a:cubicBezTo>
                  <a:pt x="12182" y="30531"/>
                  <a:pt x="12147" y="30317"/>
                  <a:pt x="12093" y="30121"/>
                </a:cubicBezTo>
                <a:cubicBezTo>
                  <a:pt x="11897" y="29318"/>
                  <a:pt x="11772" y="28515"/>
                  <a:pt x="11790" y="27695"/>
                </a:cubicBezTo>
                <a:cubicBezTo>
                  <a:pt x="11790" y="27409"/>
                  <a:pt x="11861" y="27124"/>
                  <a:pt x="12040" y="26892"/>
                </a:cubicBezTo>
                <a:cubicBezTo>
                  <a:pt x="12113" y="26802"/>
                  <a:pt x="12183" y="26757"/>
                  <a:pt x="12246" y="26757"/>
                </a:cubicBezTo>
                <a:close/>
                <a:moveTo>
                  <a:pt x="13021" y="30746"/>
                </a:moveTo>
                <a:lnTo>
                  <a:pt x="13021" y="30746"/>
                </a:lnTo>
                <a:cubicBezTo>
                  <a:pt x="13307" y="30781"/>
                  <a:pt x="13574" y="30835"/>
                  <a:pt x="13824" y="30906"/>
                </a:cubicBezTo>
                <a:cubicBezTo>
                  <a:pt x="14627" y="31120"/>
                  <a:pt x="15412" y="31352"/>
                  <a:pt x="16144" y="31745"/>
                </a:cubicBezTo>
                <a:cubicBezTo>
                  <a:pt x="16304" y="31816"/>
                  <a:pt x="16465" y="31923"/>
                  <a:pt x="16590" y="32066"/>
                </a:cubicBezTo>
                <a:cubicBezTo>
                  <a:pt x="16697" y="32191"/>
                  <a:pt x="16661" y="32280"/>
                  <a:pt x="16518" y="32316"/>
                </a:cubicBezTo>
                <a:cubicBezTo>
                  <a:pt x="16438" y="32340"/>
                  <a:pt x="16361" y="32350"/>
                  <a:pt x="16286" y="32350"/>
                </a:cubicBezTo>
                <a:cubicBezTo>
                  <a:pt x="16195" y="32350"/>
                  <a:pt x="16107" y="32335"/>
                  <a:pt x="16019" y="32316"/>
                </a:cubicBezTo>
                <a:cubicBezTo>
                  <a:pt x="15590" y="32244"/>
                  <a:pt x="15216" y="32084"/>
                  <a:pt x="14841" y="31905"/>
                </a:cubicBezTo>
                <a:cubicBezTo>
                  <a:pt x="14270" y="31602"/>
                  <a:pt x="13699" y="31281"/>
                  <a:pt x="13182" y="30906"/>
                </a:cubicBezTo>
                <a:cubicBezTo>
                  <a:pt x="13128" y="30870"/>
                  <a:pt x="13075" y="30835"/>
                  <a:pt x="13021" y="30746"/>
                </a:cubicBezTo>
                <a:close/>
                <a:moveTo>
                  <a:pt x="8771" y="33462"/>
                </a:moveTo>
                <a:cubicBezTo>
                  <a:pt x="8800" y="33462"/>
                  <a:pt x="8831" y="33466"/>
                  <a:pt x="8864" y="33475"/>
                </a:cubicBezTo>
                <a:cubicBezTo>
                  <a:pt x="9131" y="33529"/>
                  <a:pt x="9381" y="33600"/>
                  <a:pt x="9631" y="33743"/>
                </a:cubicBezTo>
                <a:cubicBezTo>
                  <a:pt x="10220" y="34064"/>
                  <a:pt x="10719" y="34493"/>
                  <a:pt x="11165" y="34992"/>
                </a:cubicBezTo>
                <a:cubicBezTo>
                  <a:pt x="11183" y="34992"/>
                  <a:pt x="11183" y="35010"/>
                  <a:pt x="11201" y="35063"/>
                </a:cubicBezTo>
                <a:cubicBezTo>
                  <a:pt x="10398" y="34867"/>
                  <a:pt x="9613" y="34689"/>
                  <a:pt x="8935" y="34243"/>
                </a:cubicBezTo>
                <a:cubicBezTo>
                  <a:pt x="8792" y="34136"/>
                  <a:pt x="8667" y="34011"/>
                  <a:pt x="8578" y="33850"/>
                </a:cubicBezTo>
                <a:cubicBezTo>
                  <a:pt x="8543" y="33761"/>
                  <a:pt x="8471" y="33672"/>
                  <a:pt x="8560" y="33565"/>
                </a:cubicBezTo>
                <a:cubicBezTo>
                  <a:pt x="8613" y="33499"/>
                  <a:pt x="8686" y="33462"/>
                  <a:pt x="8771" y="33462"/>
                </a:cubicBezTo>
                <a:close/>
                <a:moveTo>
                  <a:pt x="11326" y="35510"/>
                </a:moveTo>
                <a:lnTo>
                  <a:pt x="11326" y="35510"/>
                </a:lnTo>
                <a:cubicBezTo>
                  <a:pt x="11023" y="35724"/>
                  <a:pt x="10702" y="35866"/>
                  <a:pt x="10380" y="36009"/>
                </a:cubicBezTo>
                <a:cubicBezTo>
                  <a:pt x="10095" y="36134"/>
                  <a:pt x="9809" y="36259"/>
                  <a:pt x="9488" y="36312"/>
                </a:cubicBezTo>
                <a:cubicBezTo>
                  <a:pt x="9292" y="36348"/>
                  <a:pt x="9096" y="36348"/>
                  <a:pt x="8899" y="36348"/>
                </a:cubicBezTo>
                <a:cubicBezTo>
                  <a:pt x="8846" y="36348"/>
                  <a:pt x="8792" y="36330"/>
                  <a:pt x="8739" y="36312"/>
                </a:cubicBezTo>
                <a:cubicBezTo>
                  <a:pt x="8632" y="36259"/>
                  <a:pt x="8632" y="36205"/>
                  <a:pt x="8721" y="36116"/>
                </a:cubicBezTo>
                <a:cubicBezTo>
                  <a:pt x="8846" y="36027"/>
                  <a:pt x="8971" y="35956"/>
                  <a:pt x="9114" y="35902"/>
                </a:cubicBezTo>
                <a:cubicBezTo>
                  <a:pt x="9488" y="35742"/>
                  <a:pt x="9881" y="35688"/>
                  <a:pt x="10273" y="35634"/>
                </a:cubicBezTo>
                <a:cubicBezTo>
                  <a:pt x="10630" y="35581"/>
                  <a:pt x="10969" y="35563"/>
                  <a:pt x="11326" y="35510"/>
                </a:cubicBezTo>
                <a:close/>
                <a:moveTo>
                  <a:pt x="15374" y="35175"/>
                </a:moveTo>
                <a:cubicBezTo>
                  <a:pt x="15425" y="35175"/>
                  <a:pt x="15474" y="35188"/>
                  <a:pt x="15519" y="35224"/>
                </a:cubicBezTo>
                <a:cubicBezTo>
                  <a:pt x="15608" y="35313"/>
                  <a:pt x="15573" y="35420"/>
                  <a:pt x="15537" y="35510"/>
                </a:cubicBezTo>
                <a:cubicBezTo>
                  <a:pt x="15430" y="35831"/>
                  <a:pt x="15198" y="36081"/>
                  <a:pt x="14984" y="36348"/>
                </a:cubicBezTo>
                <a:cubicBezTo>
                  <a:pt x="14663" y="36741"/>
                  <a:pt x="14252" y="37008"/>
                  <a:pt x="13788" y="37329"/>
                </a:cubicBezTo>
                <a:cubicBezTo>
                  <a:pt x="13913" y="37008"/>
                  <a:pt x="14056" y="36776"/>
                  <a:pt x="14199" y="36527"/>
                </a:cubicBezTo>
                <a:cubicBezTo>
                  <a:pt x="14413" y="36170"/>
                  <a:pt x="14591" y="35795"/>
                  <a:pt x="14859" y="35474"/>
                </a:cubicBezTo>
                <a:cubicBezTo>
                  <a:pt x="14966" y="35349"/>
                  <a:pt x="15073" y="35260"/>
                  <a:pt x="15216" y="35206"/>
                </a:cubicBezTo>
                <a:cubicBezTo>
                  <a:pt x="15269" y="35188"/>
                  <a:pt x="15323" y="35175"/>
                  <a:pt x="15374" y="35175"/>
                </a:cubicBezTo>
                <a:close/>
                <a:moveTo>
                  <a:pt x="13944" y="35486"/>
                </a:moveTo>
                <a:cubicBezTo>
                  <a:pt x="13987" y="35486"/>
                  <a:pt x="14016" y="35522"/>
                  <a:pt x="14038" y="35599"/>
                </a:cubicBezTo>
                <a:cubicBezTo>
                  <a:pt x="14074" y="35795"/>
                  <a:pt x="14074" y="35991"/>
                  <a:pt x="14020" y="36188"/>
                </a:cubicBezTo>
                <a:cubicBezTo>
                  <a:pt x="13806" y="36901"/>
                  <a:pt x="13431" y="37526"/>
                  <a:pt x="12968" y="38115"/>
                </a:cubicBezTo>
                <a:cubicBezTo>
                  <a:pt x="12932" y="37847"/>
                  <a:pt x="12985" y="37597"/>
                  <a:pt x="13039" y="37347"/>
                </a:cubicBezTo>
                <a:cubicBezTo>
                  <a:pt x="13128" y="36830"/>
                  <a:pt x="13253" y="36330"/>
                  <a:pt x="13521" y="35884"/>
                </a:cubicBezTo>
                <a:cubicBezTo>
                  <a:pt x="13610" y="35742"/>
                  <a:pt x="13699" y="35617"/>
                  <a:pt x="13842" y="35527"/>
                </a:cubicBezTo>
                <a:cubicBezTo>
                  <a:pt x="13883" y="35500"/>
                  <a:pt x="13916" y="35486"/>
                  <a:pt x="13944" y="35486"/>
                </a:cubicBezTo>
                <a:close/>
                <a:moveTo>
                  <a:pt x="15519" y="36812"/>
                </a:moveTo>
                <a:cubicBezTo>
                  <a:pt x="15680" y="36830"/>
                  <a:pt x="15733" y="36919"/>
                  <a:pt x="15715" y="37080"/>
                </a:cubicBezTo>
                <a:cubicBezTo>
                  <a:pt x="15680" y="37222"/>
                  <a:pt x="15590" y="37347"/>
                  <a:pt x="15501" y="37454"/>
                </a:cubicBezTo>
                <a:cubicBezTo>
                  <a:pt x="15305" y="37668"/>
                  <a:pt x="15055" y="37811"/>
                  <a:pt x="14805" y="37918"/>
                </a:cubicBezTo>
                <a:cubicBezTo>
                  <a:pt x="14359" y="38097"/>
                  <a:pt x="13895" y="38222"/>
                  <a:pt x="13396" y="38222"/>
                </a:cubicBezTo>
                <a:lnTo>
                  <a:pt x="13307" y="38222"/>
                </a:lnTo>
                <a:cubicBezTo>
                  <a:pt x="13307" y="38222"/>
                  <a:pt x="13307" y="38204"/>
                  <a:pt x="13289" y="38186"/>
                </a:cubicBezTo>
                <a:cubicBezTo>
                  <a:pt x="13449" y="37954"/>
                  <a:pt x="13663" y="37776"/>
                  <a:pt x="13878" y="37579"/>
                </a:cubicBezTo>
                <a:cubicBezTo>
                  <a:pt x="14252" y="37258"/>
                  <a:pt x="14645" y="36990"/>
                  <a:pt x="15127" y="36848"/>
                </a:cubicBezTo>
                <a:cubicBezTo>
                  <a:pt x="15269" y="36812"/>
                  <a:pt x="15394" y="36812"/>
                  <a:pt x="15519" y="36812"/>
                </a:cubicBezTo>
                <a:close/>
                <a:moveTo>
                  <a:pt x="15043" y="1"/>
                </a:moveTo>
                <a:cubicBezTo>
                  <a:pt x="14990" y="1"/>
                  <a:pt x="14928" y="19"/>
                  <a:pt x="14859" y="56"/>
                </a:cubicBezTo>
                <a:cubicBezTo>
                  <a:pt x="14788" y="92"/>
                  <a:pt x="14734" y="128"/>
                  <a:pt x="14698" y="199"/>
                </a:cubicBezTo>
                <a:cubicBezTo>
                  <a:pt x="14591" y="324"/>
                  <a:pt x="14484" y="467"/>
                  <a:pt x="14431" y="627"/>
                </a:cubicBezTo>
                <a:cubicBezTo>
                  <a:pt x="14324" y="877"/>
                  <a:pt x="14234" y="1145"/>
                  <a:pt x="14127" y="1412"/>
                </a:cubicBezTo>
                <a:cubicBezTo>
                  <a:pt x="14074" y="1305"/>
                  <a:pt x="14074" y="1198"/>
                  <a:pt x="14038" y="1109"/>
                </a:cubicBezTo>
                <a:cubicBezTo>
                  <a:pt x="14005" y="954"/>
                  <a:pt x="13909" y="867"/>
                  <a:pt x="13795" y="867"/>
                </a:cubicBezTo>
                <a:cubicBezTo>
                  <a:pt x="13725" y="867"/>
                  <a:pt x="13648" y="899"/>
                  <a:pt x="13574" y="966"/>
                </a:cubicBezTo>
                <a:cubicBezTo>
                  <a:pt x="13467" y="1073"/>
                  <a:pt x="13396" y="1216"/>
                  <a:pt x="13378" y="1377"/>
                </a:cubicBezTo>
                <a:cubicBezTo>
                  <a:pt x="13271" y="1858"/>
                  <a:pt x="13253" y="2358"/>
                  <a:pt x="13271" y="2858"/>
                </a:cubicBezTo>
                <a:cubicBezTo>
                  <a:pt x="13289" y="3018"/>
                  <a:pt x="13289" y="3197"/>
                  <a:pt x="13307" y="3375"/>
                </a:cubicBezTo>
                <a:cubicBezTo>
                  <a:pt x="13260" y="3371"/>
                  <a:pt x="13217" y="3369"/>
                  <a:pt x="13177" y="3369"/>
                </a:cubicBezTo>
                <a:cubicBezTo>
                  <a:pt x="12881" y="3369"/>
                  <a:pt x="12763" y="3491"/>
                  <a:pt x="12700" y="3821"/>
                </a:cubicBezTo>
                <a:cubicBezTo>
                  <a:pt x="12682" y="3946"/>
                  <a:pt x="12664" y="4053"/>
                  <a:pt x="12664" y="4178"/>
                </a:cubicBezTo>
                <a:cubicBezTo>
                  <a:pt x="12611" y="4820"/>
                  <a:pt x="12664" y="5445"/>
                  <a:pt x="12843" y="6051"/>
                </a:cubicBezTo>
                <a:cubicBezTo>
                  <a:pt x="12932" y="6373"/>
                  <a:pt x="12932" y="6640"/>
                  <a:pt x="12843" y="6961"/>
                </a:cubicBezTo>
                <a:cubicBezTo>
                  <a:pt x="12504" y="8407"/>
                  <a:pt x="12147" y="9852"/>
                  <a:pt x="11736" y="11279"/>
                </a:cubicBezTo>
                <a:cubicBezTo>
                  <a:pt x="11683" y="11458"/>
                  <a:pt x="11647" y="11654"/>
                  <a:pt x="11558" y="11832"/>
                </a:cubicBezTo>
                <a:cubicBezTo>
                  <a:pt x="11487" y="11779"/>
                  <a:pt x="11504" y="11725"/>
                  <a:pt x="11487" y="11672"/>
                </a:cubicBezTo>
                <a:cubicBezTo>
                  <a:pt x="11397" y="11297"/>
                  <a:pt x="11290" y="10940"/>
                  <a:pt x="11112" y="10601"/>
                </a:cubicBezTo>
                <a:cubicBezTo>
                  <a:pt x="11058" y="10476"/>
                  <a:pt x="11058" y="10369"/>
                  <a:pt x="11094" y="10227"/>
                </a:cubicBezTo>
                <a:cubicBezTo>
                  <a:pt x="11273" y="9691"/>
                  <a:pt x="11469" y="9156"/>
                  <a:pt x="11522" y="8603"/>
                </a:cubicBezTo>
                <a:cubicBezTo>
                  <a:pt x="11576" y="8068"/>
                  <a:pt x="11629" y="7550"/>
                  <a:pt x="11540" y="7015"/>
                </a:cubicBezTo>
                <a:cubicBezTo>
                  <a:pt x="11487" y="6712"/>
                  <a:pt x="11397" y="6408"/>
                  <a:pt x="11130" y="6194"/>
                </a:cubicBezTo>
                <a:cubicBezTo>
                  <a:pt x="11044" y="6124"/>
                  <a:pt x="10962" y="6092"/>
                  <a:pt x="10884" y="6092"/>
                </a:cubicBezTo>
                <a:cubicBezTo>
                  <a:pt x="10782" y="6092"/>
                  <a:pt x="10685" y="6147"/>
                  <a:pt x="10594" y="6248"/>
                </a:cubicBezTo>
                <a:cubicBezTo>
                  <a:pt x="10559" y="6283"/>
                  <a:pt x="10541" y="6337"/>
                  <a:pt x="10487" y="6355"/>
                </a:cubicBezTo>
                <a:cubicBezTo>
                  <a:pt x="10416" y="6266"/>
                  <a:pt x="10434" y="6159"/>
                  <a:pt x="10398" y="6069"/>
                </a:cubicBezTo>
                <a:cubicBezTo>
                  <a:pt x="10291" y="5748"/>
                  <a:pt x="10166" y="5445"/>
                  <a:pt x="9934" y="5213"/>
                </a:cubicBezTo>
                <a:cubicBezTo>
                  <a:pt x="9790" y="5068"/>
                  <a:pt x="9631" y="4996"/>
                  <a:pt x="9431" y="4996"/>
                </a:cubicBezTo>
                <a:cubicBezTo>
                  <a:pt x="9409" y="4996"/>
                  <a:pt x="9387" y="4997"/>
                  <a:pt x="9363" y="4999"/>
                </a:cubicBezTo>
                <a:cubicBezTo>
                  <a:pt x="9203" y="5017"/>
                  <a:pt x="9131" y="5141"/>
                  <a:pt x="9024" y="5231"/>
                </a:cubicBezTo>
                <a:cubicBezTo>
                  <a:pt x="8935" y="5070"/>
                  <a:pt x="8882" y="4910"/>
                  <a:pt x="8810" y="4767"/>
                </a:cubicBezTo>
                <a:cubicBezTo>
                  <a:pt x="8667" y="4499"/>
                  <a:pt x="8453" y="4285"/>
                  <a:pt x="8186" y="4124"/>
                </a:cubicBezTo>
                <a:cubicBezTo>
                  <a:pt x="8092" y="4072"/>
                  <a:pt x="8000" y="4048"/>
                  <a:pt x="7914" y="4048"/>
                </a:cubicBezTo>
                <a:cubicBezTo>
                  <a:pt x="7707" y="4048"/>
                  <a:pt x="7540" y="4193"/>
                  <a:pt x="7490" y="4446"/>
                </a:cubicBezTo>
                <a:cubicBezTo>
                  <a:pt x="7454" y="4624"/>
                  <a:pt x="7490" y="4802"/>
                  <a:pt x="7526" y="4963"/>
                </a:cubicBezTo>
                <a:cubicBezTo>
                  <a:pt x="7633" y="5338"/>
                  <a:pt x="7811" y="5677"/>
                  <a:pt x="8043" y="5998"/>
                </a:cubicBezTo>
                <a:cubicBezTo>
                  <a:pt x="8079" y="6069"/>
                  <a:pt x="8150" y="6123"/>
                  <a:pt x="8168" y="6212"/>
                </a:cubicBezTo>
                <a:lnTo>
                  <a:pt x="8025" y="6212"/>
                </a:lnTo>
                <a:cubicBezTo>
                  <a:pt x="7775" y="6230"/>
                  <a:pt x="7668" y="6337"/>
                  <a:pt x="7650" y="6587"/>
                </a:cubicBezTo>
                <a:cubicBezTo>
                  <a:pt x="7650" y="6729"/>
                  <a:pt x="7686" y="6872"/>
                  <a:pt x="7740" y="6997"/>
                </a:cubicBezTo>
                <a:cubicBezTo>
                  <a:pt x="7882" y="7354"/>
                  <a:pt x="8079" y="7657"/>
                  <a:pt x="8311" y="7943"/>
                </a:cubicBezTo>
                <a:cubicBezTo>
                  <a:pt x="8364" y="7996"/>
                  <a:pt x="8418" y="8050"/>
                  <a:pt x="8418" y="8139"/>
                </a:cubicBezTo>
                <a:cubicBezTo>
                  <a:pt x="8311" y="8121"/>
                  <a:pt x="8204" y="8086"/>
                  <a:pt x="8097" y="8086"/>
                </a:cubicBezTo>
                <a:cubicBezTo>
                  <a:pt x="8085" y="8085"/>
                  <a:pt x="8074" y="8085"/>
                  <a:pt x="8063" y="8085"/>
                </a:cubicBezTo>
                <a:cubicBezTo>
                  <a:pt x="7728" y="8085"/>
                  <a:pt x="7546" y="8346"/>
                  <a:pt x="7633" y="8674"/>
                </a:cubicBezTo>
                <a:cubicBezTo>
                  <a:pt x="7704" y="8853"/>
                  <a:pt x="7811" y="8995"/>
                  <a:pt x="7936" y="9120"/>
                </a:cubicBezTo>
                <a:cubicBezTo>
                  <a:pt x="8221" y="9424"/>
                  <a:pt x="8578" y="9638"/>
                  <a:pt x="8953" y="9816"/>
                </a:cubicBezTo>
                <a:cubicBezTo>
                  <a:pt x="9470" y="10084"/>
                  <a:pt x="10006" y="10334"/>
                  <a:pt x="10559" y="10566"/>
                </a:cubicBezTo>
                <a:cubicBezTo>
                  <a:pt x="10666" y="10619"/>
                  <a:pt x="10791" y="10673"/>
                  <a:pt x="10844" y="10780"/>
                </a:cubicBezTo>
                <a:cubicBezTo>
                  <a:pt x="10969" y="11047"/>
                  <a:pt x="11094" y="11315"/>
                  <a:pt x="11148" y="11618"/>
                </a:cubicBezTo>
                <a:cubicBezTo>
                  <a:pt x="11112" y="11636"/>
                  <a:pt x="11094" y="11636"/>
                  <a:pt x="11094" y="11636"/>
                </a:cubicBezTo>
                <a:cubicBezTo>
                  <a:pt x="11023" y="11601"/>
                  <a:pt x="10951" y="11565"/>
                  <a:pt x="10898" y="11547"/>
                </a:cubicBezTo>
                <a:cubicBezTo>
                  <a:pt x="10415" y="11313"/>
                  <a:pt x="9911" y="11195"/>
                  <a:pt x="9394" y="11195"/>
                </a:cubicBezTo>
                <a:cubicBezTo>
                  <a:pt x="9242" y="11195"/>
                  <a:pt x="9089" y="11206"/>
                  <a:pt x="8935" y="11226"/>
                </a:cubicBezTo>
                <a:cubicBezTo>
                  <a:pt x="8792" y="11244"/>
                  <a:pt x="8667" y="11279"/>
                  <a:pt x="8560" y="11351"/>
                </a:cubicBezTo>
                <a:cubicBezTo>
                  <a:pt x="8346" y="11511"/>
                  <a:pt x="8328" y="11779"/>
                  <a:pt x="8525" y="11940"/>
                </a:cubicBezTo>
                <a:cubicBezTo>
                  <a:pt x="8632" y="12029"/>
                  <a:pt x="8739" y="12082"/>
                  <a:pt x="8846" y="12118"/>
                </a:cubicBezTo>
                <a:cubicBezTo>
                  <a:pt x="9205" y="12208"/>
                  <a:pt x="9551" y="12247"/>
                  <a:pt x="9916" y="12247"/>
                </a:cubicBezTo>
                <a:cubicBezTo>
                  <a:pt x="9987" y="12247"/>
                  <a:pt x="10058" y="12246"/>
                  <a:pt x="10131" y="12243"/>
                </a:cubicBezTo>
                <a:cubicBezTo>
                  <a:pt x="10470" y="12225"/>
                  <a:pt x="10809" y="12171"/>
                  <a:pt x="11148" y="12118"/>
                </a:cubicBezTo>
                <a:cubicBezTo>
                  <a:pt x="11169" y="12114"/>
                  <a:pt x="11188" y="12112"/>
                  <a:pt x="11205" y="12112"/>
                </a:cubicBezTo>
                <a:cubicBezTo>
                  <a:pt x="11259" y="12112"/>
                  <a:pt x="11290" y="12135"/>
                  <a:pt x="11290" y="12189"/>
                </a:cubicBezTo>
                <a:cubicBezTo>
                  <a:pt x="11326" y="12368"/>
                  <a:pt x="11380" y="12546"/>
                  <a:pt x="11308" y="12725"/>
                </a:cubicBezTo>
                <a:cubicBezTo>
                  <a:pt x="11255" y="12849"/>
                  <a:pt x="11237" y="12992"/>
                  <a:pt x="11183" y="13135"/>
                </a:cubicBezTo>
                <a:cubicBezTo>
                  <a:pt x="10559" y="15205"/>
                  <a:pt x="9899" y="17274"/>
                  <a:pt x="9560" y="19416"/>
                </a:cubicBezTo>
                <a:cubicBezTo>
                  <a:pt x="9381" y="20486"/>
                  <a:pt x="9238" y="21539"/>
                  <a:pt x="9203" y="22609"/>
                </a:cubicBezTo>
                <a:cubicBezTo>
                  <a:pt x="9185" y="22877"/>
                  <a:pt x="9203" y="23127"/>
                  <a:pt x="9167" y="23377"/>
                </a:cubicBezTo>
                <a:cubicBezTo>
                  <a:pt x="9149" y="23644"/>
                  <a:pt x="9149" y="23894"/>
                  <a:pt x="9167" y="24144"/>
                </a:cubicBezTo>
                <a:cubicBezTo>
                  <a:pt x="9185" y="24287"/>
                  <a:pt x="9185" y="24429"/>
                  <a:pt x="9185" y="24590"/>
                </a:cubicBezTo>
                <a:cubicBezTo>
                  <a:pt x="9131" y="24554"/>
                  <a:pt x="9114" y="24554"/>
                  <a:pt x="9114" y="24519"/>
                </a:cubicBezTo>
                <a:cubicBezTo>
                  <a:pt x="8935" y="24197"/>
                  <a:pt x="8775" y="23876"/>
                  <a:pt x="8614" y="23555"/>
                </a:cubicBezTo>
                <a:cubicBezTo>
                  <a:pt x="8578" y="23502"/>
                  <a:pt x="8578" y="23448"/>
                  <a:pt x="8578" y="23377"/>
                </a:cubicBezTo>
                <a:cubicBezTo>
                  <a:pt x="8578" y="22663"/>
                  <a:pt x="8560" y="21949"/>
                  <a:pt x="8525" y="21235"/>
                </a:cubicBezTo>
                <a:cubicBezTo>
                  <a:pt x="8489" y="20647"/>
                  <a:pt x="8436" y="20076"/>
                  <a:pt x="8221" y="19523"/>
                </a:cubicBezTo>
                <a:cubicBezTo>
                  <a:pt x="8097" y="19166"/>
                  <a:pt x="7882" y="18898"/>
                  <a:pt x="7561" y="18720"/>
                </a:cubicBezTo>
                <a:cubicBezTo>
                  <a:pt x="7458" y="18668"/>
                  <a:pt x="7357" y="18642"/>
                  <a:pt x="7262" y="18642"/>
                </a:cubicBezTo>
                <a:cubicBezTo>
                  <a:pt x="7062" y="18642"/>
                  <a:pt x="6891" y="18757"/>
                  <a:pt x="6794" y="18987"/>
                </a:cubicBezTo>
                <a:cubicBezTo>
                  <a:pt x="6740" y="19094"/>
                  <a:pt x="6705" y="19219"/>
                  <a:pt x="6687" y="19344"/>
                </a:cubicBezTo>
                <a:cubicBezTo>
                  <a:pt x="6598" y="19844"/>
                  <a:pt x="6687" y="20326"/>
                  <a:pt x="6812" y="20789"/>
                </a:cubicBezTo>
                <a:cubicBezTo>
                  <a:pt x="6848" y="20932"/>
                  <a:pt x="6919" y="21057"/>
                  <a:pt x="6937" y="21200"/>
                </a:cubicBezTo>
                <a:cubicBezTo>
                  <a:pt x="6883" y="21200"/>
                  <a:pt x="6848" y="21182"/>
                  <a:pt x="6830" y="21164"/>
                </a:cubicBezTo>
                <a:cubicBezTo>
                  <a:pt x="6437" y="20718"/>
                  <a:pt x="6009" y="20290"/>
                  <a:pt x="5581" y="19862"/>
                </a:cubicBezTo>
                <a:cubicBezTo>
                  <a:pt x="5509" y="19790"/>
                  <a:pt x="5527" y="19737"/>
                  <a:pt x="5563" y="19665"/>
                </a:cubicBezTo>
                <a:cubicBezTo>
                  <a:pt x="5866" y="19077"/>
                  <a:pt x="6098" y="18470"/>
                  <a:pt x="6259" y="17845"/>
                </a:cubicBezTo>
                <a:cubicBezTo>
                  <a:pt x="6419" y="17310"/>
                  <a:pt x="6526" y="16775"/>
                  <a:pt x="6455" y="16204"/>
                </a:cubicBezTo>
                <a:cubicBezTo>
                  <a:pt x="6419" y="15936"/>
                  <a:pt x="6277" y="15722"/>
                  <a:pt x="6080" y="15686"/>
                </a:cubicBezTo>
                <a:cubicBezTo>
                  <a:pt x="6047" y="15677"/>
                  <a:pt x="6014" y="15673"/>
                  <a:pt x="5982" y="15673"/>
                </a:cubicBezTo>
                <a:cubicBezTo>
                  <a:pt x="5824" y="15673"/>
                  <a:pt x="5678" y="15779"/>
                  <a:pt x="5545" y="15972"/>
                </a:cubicBezTo>
                <a:cubicBezTo>
                  <a:pt x="5402" y="16222"/>
                  <a:pt x="5277" y="16472"/>
                  <a:pt x="5206" y="16739"/>
                </a:cubicBezTo>
                <a:cubicBezTo>
                  <a:pt x="4956" y="17489"/>
                  <a:pt x="4974" y="18256"/>
                  <a:pt x="5081" y="19023"/>
                </a:cubicBezTo>
                <a:cubicBezTo>
                  <a:pt x="5081" y="19112"/>
                  <a:pt x="5099" y="19184"/>
                  <a:pt x="5081" y="19291"/>
                </a:cubicBezTo>
                <a:cubicBezTo>
                  <a:pt x="4849" y="19059"/>
                  <a:pt x="4671" y="18827"/>
                  <a:pt x="4528" y="18559"/>
                </a:cubicBezTo>
                <a:cubicBezTo>
                  <a:pt x="4385" y="18291"/>
                  <a:pt x="4243" y="18006"/>
                  <a:pt x="4064" y="17738"/>
                </a:cubicBezTo>
                <a:cubicBezTo>
                  <a:pt x="4011" y="17685"/>
                  <a:pt x="3993" y="17613"/>
                  <a:pt x="3975" y="17524"/>
                </a:cubicBezTo>
                <a:cubicBezTo>
                  <a:pt x="3957" y="17096"/>
                  <a:pt x="3921" y="16686"/>
                  <a:pt x="3886" y="16257"/>
                </a:cubicBezTo>
                <a:cubicBezTo>
                  <a:pt x="3850" y="15811"/>
                  <a:pt x="3796" y="15365"/>
                  <a:pt x="3654" y="14937"/>
                </a:cubicBezTo>
                <a:cubicBezTo>
                  <a:pt x="3547" y="14580"/>
                  <a:pt x="3404" y="14223"/>
                  <a:pt x="3083" y="13991"/>
                </a:cubicBezTo>
                <a:cubicBezTo>
                  <a:pt x="2985" y="13926"/>
                  <a:pt x="2886" y="13894"/>
                  <a:pt x="2796" y="13894"/>
                </a:cubicBezTo>
                <a:cubicBezTo>
                  <a:pt x="2640" y="13894"/>
                  <a:pt x="2508" y="13989"/>
                  <a:pt x="2440" y="14170"/>
                </a:cubicBezTo>
                <a:cubicBezTo>
                  <a:pt x="2369" y="14330"/>
                  <a:pt x="2351" y="14509"/>
                  <a:pt x="2351" y="14669"/>
                </a:cubicBezTo>
                <a:lnTo>
                  <a:pt x="2351" y="15205"/>
                </a:lnTo>
                <a:cubicBezTo>
                  <a:pt x="2280" y="15115"/>
                  <a:pt x="2226" y="15044"/>
                  <a:pt x="2173" y="14973"/>
                </a:cubicBezTo>
                <a:cubicBezTo>
                  <a:pt x="1905" y="14616"/>
                  <a:pt x="1637" y="14277"/>
                  <a:pt x="1298" y="14009"/>
                </a:cubicBezTo>
                <a:cubicBezTo>
                  <a:pt x="1084" y="13867"/>
                  <a:pt x="870" y="13742"/>
                  <a:pt x="603" y="13688"/>
                </a:cubicBezTo>
                <a:cubicBezTo>
                  <a:pt x="567" y="13681"/>
                  <a:pt x="530" y="13677"/>
                  <a:pt x="492" y="13677"/>
                </a:cubicBezTo>
                <a:cubicBezTo>
                  <a:pt x="251" y="13677"/>
                  <a:pt x="1" y="13830"/>
                  <a:pt x="32" y="14170"/>
                </a:cubicBezTo>
                <a:cubicBezTo>
                  <a:pt x="49" y="14366"/>
                  <a:pt x="121" y="14527"/>
                  <a:pt x="228" y="14687"/>
                </a:cubicBezTo>
                <a:cubicBezTo>
                  <a:pt x="549" y="15151"/>
                  <a:pt x="977" y="15526"/>
                  <a:pt x="1388" y="15918"/>
                </a:cubicBezTo>
                <a:cubicBezTo>
                  <a:pt x="1441" y="15972"/>
                  <a:pt x="1513" y="16025"/>
                  <a:pt x="1584" y="16133"/>
                </a:cubicBezTo>
                <a:cubicBezTo>
                  <a:pt x="1459" y="16097"/>
                  <a:pt x="1370" y="16061"/>
                  <a:pt x="1298" y="16025"/>
                </a:cubicBezTo>
                <a:cubicBezTo>
                  <a:pt x="1120" y="15954"/>
                  <a:pt x="942" y="15918"/>
                  <a:pt x="763" y="15901"/>
                </a:cubicBezTo>
                <a:cubicBezTo>
                  <a:pt x="741" y="15898"/>
                  <a:pt x="720" y="15897"/>
                  <a:pt x="698" y="15897"/>
                </a:cubicBezTo>
                <a:cubicBezTo>
                  <a:pt x="546" y="15897"/>
                  <a:pt x="411" y="15954"/>
                  <a:pt x="317" y="16079"/>
                </a:cubicBezTo>
                <a:cubicBezTo>
                  <a:pt x="210" y="16240"/>
                  <a:pt x="246" y="16400"/>
                  <a:pt x="353" y="16561"/>
                </a:cubicBezTo>
                <a:cubicBezTo>
                  <a:pt x="388" y="16632"/>
                  <a:pt x="442" y="16703"/>
                  <a:pt x="513" y="16757"/>
                </a:cubicBezTo>
                <a:cubicBezTo>
                  <a:pt x="692" y="16918"/>
                  <a:pt x="870" y="17025"/>
                  <a:pt x="1084" y="17114"/>
                </a:cubicBezTo>
                <a:cubicBezTo>
                  <a:pt x="1834" y="17453"/>
                  <a:pt x="2619" y="17685"/>
                  <a:pt x="3422" y="17792"/>
                </a:cubicBezTo>
                <a:cubicBezTo>
                  <a:pt x="3600" y="17828"/>
                  <a:pt x="3689" y="17899"/>
                  <a:pt x="3796" y="18024"/>
                </a:cubicBezTo>
                <a:cubicBezTo>
                  <a:pt x="4064" y="18381"/>
                  <a:pt x="4278" y="18738"/>
                  <a:pt x="4528" y="19094"/>
                </a:cubicBezTo>
                <a:cubicBezTo>
                  <a:pt x="4546" y="19148"/>
                  <a:pt x="4582" y="19184"/>
                  <a:pt x="4582" y="19237"/>
                </a:cubicBezTo>
                <a:cubicBezTo>
                  <a:pt x="4385" y="19148"/>
                  <a:pt x="4207" y="19041"/>
                  <a:pt x="4011" y="18952"/>
                </a:cubicBezTo>
                <a:cubicBezTo>
                  <a:pt x="3493" y="18702"/>
                  <a:pt x="2958" y="18541"/>
                  <a:pt x="2387" y="18488"/>
                </a:cubicBezTo>
                <a:cubicBezTo>
                  <a:pt x="2244" y="18488"/>
                  <a:pt x="2101" y="18488"/>
                  <a:pt x="1959" y="18541"/>
                </a:cubicBezTo>
                <a:cubicBezTo>
                  <a:pt x="1637" y="18630"/>
                  <a:pt x="1548" y="18952"/>
                  <a:pt x="1780" y="19201"/>
                </a:cubicBezTo>
                <a:cubicBezTo>
                  <a:pt x="1887" y="19308"/>
                  <a:pt x="1994" y="19380"/>
                  <a:pt x="2119" y="19451"/>
                </a:cubicBezTo>
                <a:cubicBezTo>
                  <a:pt x="2423" y="19630"/>
                  <a:pt x="2762" y="19772"/>
                  <a:pt x="3101" y="19862"/>
                </a:cubicBezTo>
                <a:cubicBezTo>
                  <a:pt x="3172" y="19897"/>
                  <a:pt x="3243" y="19915"/>
                  <a:pt x="3350" y="19969"/>
                </a:cubicBezTo>
                <a:cubicBezTo>
                  <a:pt x="3208" y="19987"/>
                  <a:pt x="3118" y="20004"/>
                  <a:pt x="3011" y="20022"/>
                </a:cubicBezTo>
                <a:cubicBezTo>
                  <a:pt x="2690" y="20076"/>
                  <a:pt x="2369" y="20165"/>
                  <a:pt x="2066" y="20326"/>
                </a:cubicBezTo>
                <a:cubicBezTo>
                  <a:pt x="1905" y="20415"/>
                  <a:pt x="1762" y="20522"/>
                  <a:pt x="1673" y="20700"/>
                </a:cubicBezTo>
                <a:cubicBezTo>
                  <a:pt x="1620" y="20825"/>
                  <a:pt x="1620" y="20950"/>
                  <a:pt x="1709" y="21075"/>
                </a:cubicBezTo>
                <a:cubicBezTo>
                  <a:pt x="1852" y="21271"/>
                  <a:pt x="2048" y="21360"/>
                  <a:pt x="2280" y="21378"/>
                </a:cubicBezTo>
                <a:cubicBezTo>
                  <a:pt x="2319" y="21381"/>
                  <a:pt x="2358" y="21382"/>
                  <a:pt x="2396" y="21382"/>
                </a:cubicBezTo>
                <a:cubicBezTo>
                  <a:pt x="2653" y="21382"/>
                  <a:pt x="2888" y="21331"/>
                  <a:pt x="3136" y="21253"/>
                </a:cubicBezTo>
                <a:cubicBezTo>
                  <a:pt x="3850" y="21004"/>
                  <a:pt x="4510" y="20682"/>
                  <a:pt x="5135" y="20254"/>
                </a:cubicBezTo>
                <a:cubicBezTo>
                  <a:pt x="5233" y="20188"/>
                  <a:pt x="5290" y="20153"/>
                  <a:pt x="5342" y="20153"/>
                </a:cubicBezTo>
                <a:cubicBezTo>
                  <a:pt x="5403" y="20153"/>
                  <a:pt x="5457" y="20202"/>
                  <a:pt x="5563" y="20308"/>
                </a:cubicBezTo>
                <a:cubicBezTo>
                  <a:pt x="5848" y="20575"/>
                  <a:pt x="6116" y="20879"/>
                  <a:pt x="6384" y="21182"/>
                </a:cubicBezTo>
                <a:cubicBezTo>
                  <a:pt x="6401" y="21200"/>
                  <a:pt x="6473" y="21235"/>
                  <a:pt x="6419" y="21289"/>
                </a:cubicBezTo>
                <a:cubicBezTo>
                  <a:pt x="6152" y="21146"/>
                  <a:pt x="5866" y="21021"/>
                  <a:pt x="5563" y="20968"/>
                </a:cubicBezTo>
                <a:cubicBezTo>
                  <a:pt x="5432" y="20938"/>
                  <a:pt x="5303" y="20922"/>
                  <a:pt x="5176" y="20922"/>
                </a:cubicBezTo>
                <a:cubicBezTo>
                  <a:pt x="4923" y="20922"/>
                  <a:pt x="4677" y="20986"/>
                  <a:pt x="4439" y="21128"/>
                </a:cubicBezTo>
                <a:cubicBezTo>
                  <a:pt x="4225" y="21253"/>
                  <a:pt x="4135" y="21485"/>
                  <a:pt x="4171" y="21735"/>
                </a:cubicBezTo>
                <a:cubicBezTo>
                  <a:pt x="4207" y="21985"/>
                  <a:pt x="4350" y="22181"/>
                  <a:pt x="4546" y="22324"/>
                </a:cubicBezTo>
                <a:cubicBezTo>
                  <a:pt x="4778" y="22520"/>
                  <a:pt x="5063" y="22663"/>
                  <a:pt x="5331" y="22770"/>
                </a:cubicBezTo>
                <a:cubicBezTo>
                  <a:pt x="6205" y="23145"/>
                  <a:pt x="7133" y="23377"/>
                  <a:pt x="8043" y="23626"/>
                </a:cubicBezTo>
                <a:cubicBezTo>
                  <a:pt x="8168" y="23662"/>
                  <a:pt x="8257" y="23716"/>
                  <a:pt x="8328" y="23841"/>
                </a:cubicBezTo>
                <a:cubicBezTo>
                  <a:pt x="8596" y="24304"/>
                  <a:pt x="8828" y="24804"/>
                  <a:pt x="9078" y="25286"/>
                </a:cubicBezTo>
                <a:cubicBezTo>
                  <a:pt x="9203" y="25518"/>
                  <a:pt x="9256" y="25750"/>
                  <a:pt x="9274" y="25999"/>
                </a:cubicBezTo>
                <a:cubicBezTo>
                  <a:pt x="9328" y="26570"/>
                  <a:pt x="9417" y="27159"/>
                  <a:pt x="9506" y="27730"/>
                </a:cubicBezTo>
                <a:cubicBezTo>
                  <a:pt x="9577" y="28242"/>
                  <a:pt x="9647" y="28736"/>
                  <a:pt x="9735" y="29247"/>
                </a:cubicBezTo>
                <a:lnTo>
                  <a:pt x="9735" y="29247"/>
                </a:lnTo>
                <a:cubicBezTo>
                  <a:pt x="9684" y="29245"/>
                  <a:pt x="9666" y="29210"/>
                  <a:pt x="9631" y="29175"/>
                </a:cubicBezTo>
                <a:cubicBezTo>
                  <a:pt x="9185" y="28622"/>
                  <a:pt x="8685" y="28141"/>
                  <a:pt x="8150" y="27712"/>
                </a:cubicBezTo>
                <a:cubicBezTo>
                  <a:pt x="7775" y="27409"/>
                  <a:pt x="7401" y="27124"/>
                  <a:pt x="6955" y="26945"/>
                </a:cubicBezTo>
                <a:cubicBezTo>
                  <a:pt x="6769" y="26883"/>
                  <a:pt x="6596" y="26835"/>
                  <a:pt x="6402" y="26835"/>
                </a:cubicBezTo>
                <a:cubicBezTo>
                  <a:pt x="6373" y="26835"/>
                  <a:pt x="6343" y="26836"/>
                  <a:pt x="6312" y="26838"/>
                </a:cubicBezTo>
                <a:cubicBezTo>
                  <a:pt x="5973" y="26892"/>
                  <a:pt x="5777" y="27141"/>
                  <a:pt x="5848" y="27480"/>
                </a:cubicBezTo>
                <a:cubicBezTo>
                  <a:pt x="5884" y="27695"/>
                  <a:pt x="5991" y="27873"/>
                  <a:pt x="6134" y="28034"/>
                </a:cubicBezTo>
                <a:cubicBezTo>
                  <a:pt x="6187" y="28087"/>
                  <a:pt x="6259" y="28123"/>
                  <a:pt x="6277" y="28230"/>
                </a:cubicBezTo>
                <a:cubicBezTo>
                  <a:pt x="6116" y="28176"/>
                  <a:pt x="5991" y="28141"/>
                  <a:pt x="5866" y="28105"/>
                </a:cubicBezTo>
                <a:cubicBezTo>
                  <a:pt x="5741" y="28069"/>
                  <a:pt x="5599" y="28034"/>
                  <a:pt x="5474" y="28016"/>
                </a:cubicBezTo>
                <a:cubicBezTo>
                  <a:pt x="5349" y="27998"/>
                  <a:pt x="5228" y="27984"/>
                  <a:pt x="5110" y="27984"/>
                </a:cubicBezTo>
                <a:cubicBezTo>
                  <a:pt x="4992" y="27984"/>
                  <a:pt x="4876" y="27998"/>
                  <a:pt x="4760" y="28034"/>
                </a:cubicBezTo>
                <a:cubicBezTo>
                  <a:pt x="4421" y="28141"/>
                  <a:pt x="4296" y="28444"/>
                  <a:pt x="4457" y="28765"/>
                </a:cubicBezTo>
                <a:cubicBezTo>
                  <a:pt x="4528" y="28926"/>
                  <a:pt x="4671" y="29033"/>
                  <a:pt x="4813" y="29140"/>
                </a:cubicBezTo>
                <a:cubicBezTo>
                  <a:pt x="5028" y="29282"/>
                  <a:pt x="5277" y="29372"/>
                  <a:pt x="5527" y="29443"/>
                </a:cubicBezTo>
                <a:cubicBezTo>
                  <a:pt x="5938" y="29568"/>
                  <a:pt x="6384" y="29622"/>
                  <a:pt x="6812" y="29693"/>
                </a:cubicBezTo>
                <a:cubicBezTo>
                  <a:pt x="6776" y="29782"/>
                  <a:pt x="6687" y="29782"/>
                  <a:pt x="6616" y="29818"/>
                </a:cubicBezTo>
                <a:cubicBezTo>
                  <a:pt x="6491" y="29871"/>
                  <a:pt x="6366" y="29925"/>
                  <a:pt x="6259" y="30014"/>
                </a:cubicBezTo>
                <a:cubicBezTo>
                  <a:pt x="6062" y="30157"/>
                  <a:pt x="6045" y="30371"/>
                  <a:pt x="6205" y="30549"/>
                </a:cubicBezTo>
                <a:cubicBezTo>
                  <a:pt x="6312" y="30674"/>
                  <a:pt x="6437" y="30746"/>
                  <a:pt x="6580" y="30799"/>
                </a:cubicBezTo>
                <a:cubicBezTo>
                  <a:pt x="6820" y="30862"/>
                  <a:pt x="7061" y="30888"/>
                  <a:pt x="7297" y="30888"/>
                </a:cubicBezTo>
                <a:cubicBezTo>
                  <a:pt x="7465" y="30888"/>
                  <a:pt x="7631" y="30875"/>
                  <a:pt x="7793" y="30853"/>
                </a:cubicBezTo>
                <a:cubicBezTo>
                  <a:pt x="8364" y="30781"/>
                  <a:pt x="8899" y="30567"/>
                  <a:pt x="9417" y="30335"/>
                </a:cubicBezTo>
                <a:cubicBezTo>
                  <a:pt x="9577" y="30264"/>
                  <a:pt x="9720" y="30175"/>
                  <a:pt x="9916" y="30085"/>
                </a:cubicBezTo>
                <a:cubicBezTo>
                  <a:pt x="9988" y="30478"/>
                  <a:pt x="10077" y="30853"/>
                  <a:pt x="10166" y="31227"/>
                </a:cubicBezTo>
                <a:cubicBezTo>
                  <a:pt x="10255" y="31620"/>
                  <a:pt x="10345" y="31995"/>
                  <a:pt x="10452" y="32369"/>
                </a:cubicBezTo>
                <a:cubicBezTo>
                  <a:pt x="10559" y="32744"/>
                  <a:pt x="10684" y="33101"/>
                  <a:pt x="10791" y="33475"/>
                </a:cubicBezTo>
                <a:cubicBezTo>
                  <a:pt x="10898" y="33832"/>
                  <a:pt x="11058" y="34189"/>
                  <a:pt x="11148" y="34564"/>
                </a:cubicBezTo>
                <a:cubicBezTo>
                  <a:pt x="10933" y="34403"/>
                  <a:pt x="10755" y="34207"/>
                  <a:pt x="10541" y="34046"/>
                </a:cubicBezTo>
                <a:cubicBezTo>
                  <a:pt x="10095" y="33707"/>
                  <a:pt x="9631" y="33386"/>
                  <a:pt x="9060" y="33261"/>
                </a:cubicBezTo>
                <a:cubicBezTo>
                  <a:pt x="8972" y="33249"/>
                  <a:pt x="8883" y="33236"/>
                  <a:pt x="8795" y="33236"/>
                </a:cubicBezTo>
                <a:cubicBezTo>
                  <a:pt x="8758" y="33236"/>
                  <a:pt x="8722" y="33238"/>
                  <a:pt x="8685" y="33244"/>
                </a:cubicBezTo>
                <a:cubicBezTo>
                  <a:pt x="8382" y="33261"/>
                  <a:pt x="8221" y="33511"/>
                  <a:pt x="8311" y="33797"/>
                </a:cubicBezTo>
                <a:cubicBezTo>
                  <a:pt x="8418" y="34082"/>
                  <a:pt x="8614" y="34296"/>
                  <a:pt x="8864" y="34457"/>
                </a:cubicBezTo>
                <a:cubicBezTo>
                  <a:pt x="9256" y="34707"/>
                  <a:pt x="9685" y="34903"/>
                  <a:pt x="10148" y="35028"/>
                </a:cubicBezTo>
                <a:cubicBezTo>
                  <a:pt x="10416" y="35099"/>
                  <a:pt x="10684" y="35153"/>
                  <a:pt x="10987" y="35242"/>
                </a:cubicBezTo>
                <a:cubicBezTo>
                  <a:pt x="10737" y="35331"/>
                  <a:pt x="10523" y="35313"/>
                  <a:pt x="10309" y="35349"/>
                </a:cubicBezTo>
                <a:cubicBezTo>
                  <a:pt x="9899" y="35402"/>
                  <a:pt x="9470" y="35474"/>
                  <a:pt x="9078" y="35634"/>
                </a:cubicBezTo>
                <a:cubicBezTo>
                  <a:pt x="8882" y="35724"/>
                  <a:pt x="8703" y="35813"/>
                  <a:pt x="8543" y="35956"/>
                </a:cubicBezTo>
                <a:cubicBezTo>
                  <a:pt x="8346" y="36170"/>
                  <a:pt x="8400" y="36402"/>
                  <a:pt x="8667" y="36509"/>
                </a:cubicBezTo>
                <a:cubicBezTo>
                  <a:pt x="8739" y="36527"/>
                  <a:pt x="8828" y="36544"/>
                  <a:pt x="8899" y="36562"/>
                </a:cubicBezTo>
                <a:cubicBezTo>
                  <a:pt x="8970" y="36568"/>
                  <a:pt x="9040" y="36571"/>
                  <a:pt x="9109" y="36571"/>
                </a:cubicBezTo>
                <a:cubicBezTo>
                  <a:pt x="9444" y="36571"/>
                  <a:pt x="9767" y="36502"/>
                  <a:pt x="10077" y="36384"/>
                </a:cubicBezTo>
                <a:cubicBezTo>
                  <a:pt x="10523" y="36223"/>
                  <a:pt x="10933" y="36009"/>
                  <a:pt x="11362" y="35795"/>
                </a:cubicBezTo>
                <a:cubicBezTo>
                  <a:pt x="11423" y="35764"/>
                  <a:pt x="11472" y="35720"/>
                  <a:pt x="11541" y="35720"/>
                </a:cubicBezTo>
                <a:cubicBezTo>
                  <a:pt x="11552" y="35720"/>
                  <a:pt x="11564" y="35721"/>
                  <a:pt x="11576" y="35724"/>
                </a:cubicBezTo>
                <a:cubicBezTo>
                  <a:pt x="11594" y="35777"/>
                  <a:pt x="11612" y="35831"/>
                  <a:pt x="11629" y="35884"/>
                </a:cubicBezTo>
                <a:cubicBezTo>
                  <a:pt x="11826" y="36402"/>
                  <a:pt x="12004" y="36919"/>
                  <a:pt x="12200" y="37437"/>
                </a:cubicBezTo>
                <a:cubicBezTo>
                  <a:pt x="12825" y="39042"/>
                  <a:pt x="13396" y="40666"/>
                  <a:pt x="13860" y="42343"/>
                </a:cubicBezTo>
                <a:cubicBezTo>
                  <a:pt x="13931" y="42557"/>
                  <a:pt x="14002" y="42754"/>
                  <a:pt x="14109" y="42950"/>
                </a:cubicBezTo>
                <a:cubicBezTo>
                  <a:pt x="14151" y="43006"/>
                  <a:pt x="14204" y="43050"/>
                  <a:pt x="14268" y="43050"/>
                </a:cubicBezTo>
                <a:cubicBezTo>
                  <a:pt x="14285" y="43050"/>
                  <a:pt x="14304" y="43047"/>
                  <a:pt x="14324" y="43039"/>
                </a:cubicBezTo>
                <a:cubicBezTo>
                  <a:pt x="14413" y="43003"/>
                  <a:pt x="14395" y="42932"/>
                  <a:pt x="14395" y="42861"/>
                </a:cubicBezTo>
                <a:cubicBezTo>
                  <a:pt x="14377" y="42825"/>
                  <a:pt x="14377" y="42789"/>
                  <a:pt x="14377" y="42754"/>
                </a:cubicBezTo>
                <a:cubicBezTo>
                  <a:pt x="14163" y="41808"/>
                  <a:pt x="13913" y="40880"/>
                  <a:pt x="13610" y="39952"/>
                </a:cubicBezTo>
                <a:cubicBezTo>
                  <a:pt x="13449" y="39488"/>
                  <a:pt x="13271" y="39025"/>
                  <a:pt x="13110" y="38561"/>
                </a:cubicBezTo>
                <a:cubicBezTo>
                  <a:pt x="13164" y="38489"/>
                  <a:pt x="13235" y="38507"/>
                  <a:pt x="13307" y="38489"/>
                </a:cubicBezTo>
                <a:cubicBezTo>
                  <a:pt x="13628" y="38471"/>
                  <a:pt x="13949" y="38436"/>
                  <a:pt x="14252" y="38347"/>
                </a:cubicBezTo>
                <a:cubicBezTo>
                  <a:pt x="14716" y="38222"/>
                  <a:pt x="15144" y="38061"/>
                  <a:pt x="15501" y="37740"/>
                </a:cubicBezTo>
                <a:cubicBezTo>
                  <a:pt x="15733" y="37544"/>
                  <a:pt x="15929" y="37329"/>
                  <a:pt x="15912" y="36990"/>
                </a:cubicBezTo>
                <a:cubicBezTo>
                  <a:pt x="15912" y="36759"/>
                  <a:pt x="15805" y="36669"/>
                  <a:pt x="15590" y="36598"/>
                </a:cubicBezTo>
                <a:cubicBezTo>
                  <a:pt x="15540" y="36583"/>
                  <a:pt x="15491" y="36578"/>
                  <a:pt x="15442" y="36578"/>
                </a:cubicBezTo>
                <a:cubicBezTo>
                  <a:pt x="15338" y="36578"/>
                  <a:pt x="15236" y="36601"/>
                  <a:pt x="15122" y="36601"/>
                </a:cubicBezTo>
                <a:cubicBezTo>
                  <a:pt x="15100" y="36601"/>
                  <a:pt x="15078" y="36600"/>
                  <a:pt x="15055" y="36598"/>
                </a:cubicBezTo>
                <a:cubicBezTo>
                  <a:pt x="15091" y="36473"/>
                  <a:pt x="15198" y="36402"/>
                  <a:pt x="15269" y="36312"/>
                </a:cubicBezTo>
                <a:cubicBezTo>
                  <a:pt x="15448" y="36098"/>
                  <a:pt x="15608" y="35884"/>
                  <a:pt x="15697" y="35617"/>
                </a:cubicBezTo>
                <a:cubicBezTo>
                  <a:pt x="15733" y="35545"/>
                  <a:pt x="15769" y="35456"/>
                  <a:pt x="15769" y="35367"/>
                </a:cubicBezTo>
                <a:cubicBezTo>
                  <a:pt x="15769" y="35113"/>
                  <a:pt x="15614" y="34930"/>
                  <a:pt x="15379" y="34930"/>
                </a:cubicBezTo>
                <a:cubicBezTo>
                  <a:pt x="15349" y="34930"/>
                  <a:pt x="15319" y="34933"/>
                  <a:pt x="15287" y="34939"/>
                </a:cubicBezTo>
                <a:cubicBezTo>
                  <a:pt x="15109" y="34974"/>
                  <a:pt x="14948" y="35046"/>
                  <a:pt x="14805" y="35188"/>
                </a:cubicBezTo>
                <a:cubicBezTo>
                  <a:pt x="14645" y="35331"/>
                  <a:pt x="14520" y="35510"/>
                  <a:pt x="14413" y="35688"/>
                </a:cubicBezTo>
                <a:cubicBezTo>
                  <a:pt x="14377" y="35742"/>
                  <a:pt x="14359" y="35813"/>
                  <a:pt x="14288" y="35831"/>
                </a:cubicBezTo>
                <a:cubicBezTo>
                  <a:pt x="14270" y="35724"/>
                  <a:pt x="14270" y="35634"/>
                  <a:pt x="14234" y="35545"/>
                </a:cubicBezTo>
                <a:cubicBezTo>
                  <a:pt x="14187" y="35334"/>
                  <a:pt x="14102" y="35231"/>
                  <a:pt x="13967" y="35231"/>
                </a:cubicBezTo>
                <a:cubicBezTo>
                  <a:pt x="13897" y="35231"/>
                  <a:pt x="13814" y="35258"/>
                  <a:pt x="13717" y="35313"/>
                </a:cubicBezTo>
                <a:cubicBezTo>
                  <a:pt x="13503" y="35420"/>
                  <a:pt x="13378" y="35617"/>
                  <a:pt x="13271" y="35831"/>
                </a:cubicBezTo>
                <a:cubicBezTo>
                  <a:pt x="13021" y="36277"/>
                  <a:pt x="12878" y="36759"/>
                  <a:pt x="12789" y="37258"/>
                </a:cubicBezTo>
                <a:cubicBezTo>
                  <a:pt x="12771" y="37329"/>
                  <a:pt x="12771" y="37419"/>
                  <a:pt x="12718" y="37490"/>
                </a:cubicBezTo>
                <a:cubicBezTo>
                  <a:pt x="12646" y="37437"/>
                  <a:pt x="12646" y="37365"/>
                  <a:pt x="12629" y="37312"/>
                </a:cubicBezTo>
                <a:cubicBezTo>
                  <a:pt x="12379" y="36634"/>
                  <a:pt x="12129" y="35956"/>
                  <a:pt x="11879" y="35278"/>
                </a:cubicBezTo>
                <a:cubicBezTo>
                  <a:pt x="11808" y="35063"/>
                  <a:pt x="11701" y="34867"/>
                  <a:pt x="11772" y="34635"/>
                </a:cubicBezTo>
                <a:cubicBezTo>
                  <a:pt x="11790" y="34582"/>
                  <a:pt x="11772" y="34546"/>
                  <a:pt x="11772" y="34493"/>
                </a:cubicBezTo>
                <a:cubicBezTo>
                  <a:pt x="11772" y="34278"/>
                  <a:pt x="11754" y="34064"/>
                  <a:pt x="11790" y="33832"/>
                </a:cubicBezTo>
                <a:cubicBezTo>
                  <a:pt x="11879" y="33065"/>
                  <a:pt x="12075" y="32316"/>
                  <a:pt x="12397" y="31602"/>
                </a:cubicBezTo>
                <a:cubicBezTo>
                  <a:pt x="12486" y="31370"/>
                  <a:pt x="12575" y="31138"/>
                  <a:pt x="12736" y="30924"/>
                </a:cubicBezTo>
                <a:cubicBezTo>
                  <a:pt x="13217" y="31299"/>
                  <a:pt x="13753" y="31566"/>
                  <a:pt x="14252" y="31888"/>
                </a:cubicBezTo>
                <a:cubicBezTo>
                  <a:pt x="14752" y="32191"/>
                  <a:pt x="15287" y="32423"/>
                  <a:pt x="15876" y="32548"/>
                </a:cubicBezTo>
                <a:cubicBezTo>
                  <a:pt x="16009" y="32567"/>
                  <a:pt x="16143" y="32586"/>
                  <a:pt x="16276" y="32586"/>
                </a:cubicBezTo>
                <a:cubicBezTo>
                  <a:pt x="16393" y="32586"/>
                  <a:pt x="16509" y="32571"/>
                  <a:pt x="16625" y="32530"/>
                </a:cubicBezTo>
                <a:cubicBezTo>
                  <a:pt x="16911" y="32423"/>
                  <a:pt x="16982" y="32137"/>
                  <a:pt x="16786" y="31905"/>
                </a:cubicBezTo>
                <a:cubicBezTo>
                  <a:pt x="16661" y="31763"/>
                  <a:pt x="16500" y="31656"/>
                  <a:pt x="16340" y="31548"/>
                </a:cubicBezTo>
                <a:cubicBezTo>
                  <a:pt x="15733" y="31209"/>
                  <a:pt x="15073" y="30995"/>
                  <a:pt x="14413" y="30781"/>
                </a:cubicBezTo>
                <a:cubicBezTo>
                  <a:pt x="14306" y="30746"/>
                  <a:pt x="14181" y="30710"/>
                  <a:pt x="14038" y="30656"/>
                </a:cubicBezTo>
                <a:cubicBezTo>
                  <a:pt x="14101" y="30639"/>
                  <a:pt x="14154" y="30634"/>
                  <a:pt x="14203" y="30634"/>
                </a:cubicBezTo>
                <a:cubicBezTo>
                  <a:pt x="14252" y="30634"/>
                  <a:pt x="14297" y="30639"/>
                  <a:pt x="14341" y="30639"/>
                </a:cubicBezTo>
                <a:cubicBezTo>
                  <a:pt x="14734" y="30621"/>
                  <a:pt x="15127" y="30639"/>
                  <a:pt x="15519" y="30603"/>
                </a:cubicBezTo>
                <a:cubicBezTo>
                  <a:pt x="15894" y="30567"/>
                  <a:pt x="16286" y="30531"/>
                  <a:pt x="16679" y="30442"/>
                </a:cubicBezTo>
                <a:cubicBezTo>
                  <a:pt x="16929" y="30389"/>
                  <a:pt x="17161" y="30300"/>
                  <a:pt x="17375" y="30139"/>
                </a:cubicBezTo>
                <a:cubicBezTo>
                  <a:pt x="17553" y="29996"/>
                  <a:pt x="17642" y="29800"/>
                  <a:pt x="17607" y="29568"/>
                </a:cubicBezTo>
                <a:cubicBezTo>
                  <a:pt x="17553" y="29354"/>
                  <a:pt x="17393" y="29265"/>
                  <a:pt x="17196" y="29193"/>
                </a:cubicBezTo>
                <a:cubicBezTo>
                  <a:pt x="16970" y="29125"/>
                  <a:pt x="16744" y="29101"/>
                  <a:pt x="16518" y="29101"/>
                </a:cubicBezTo>
                <a:cubicBezTo>
                  <a:pt x="16387" y="29101"/>
                  <a:pt x="16256" y="29109"/>
                  <a:pt x="16126" y="29122"/>
                </a:cubicBezTo>
                <a:cubicBezTo>
                  <a:pt x="15216" y="29229"/>
                  <a:pt x="14359" y="29497"/>
                  <a:pt x="13556" y="29925"/>
                </a:cubicBezTo>
                <a:cubicBezTo>
                  <a:pt x="13510" y="29956"/>
                  <a:pt x="13477" y="30000"/>
                  <a:pt x="13412" y="30000"/>
                </a:cubicBezTo>
                <a:cubicBezTo>
                  <a:pt x="13401" y="30000"/>
                  <a:pt x="13390" y="29999"/>
                  <a:pt x="13378" y="29996"/>
                </a:cubicBezTo>
                <a:cubicBezTo>
                  <a:pt x="13414" y="29889"/>
                  <a:pt x="13467" y="29818"/>
                  <a:pt x="13539" y="29746"/>
                </a:cubicBezTo>
                <a:cubicBezTo>
                  <a:pt x="13824" y="29407"/>
                  <a:pt x="14127" y="29068"/>
                  <a:pt x="14431" y="28747"/>
                </a:cubicBezTo>
                <a:cubicBezTo>
                  <a:pt x="15091" y="28069"/>
                  <a:pt x="15805" y="27445"/>
                  <a:pt x="16500" y="26802"/>
                </a:cubicBezTo>
                <a:cubicBezTo>
                  <a:pt x="16534" y="26769"/>
                  <a:pt x="16563" y="26755"/>
                  <a:pt x="16592" y="26755"/>
                </a:cubicBezTo>
                <a:cubicBezTo>
                  <a:pt x="16625" y="26755"/>
                  <a:pt x="16658" y="26774"/>
                  <a:pt x="16697" y="26802"/>
                </a:cubicBezTo>
                <a:cubicBezTo>
                  <a:pt x="17250" y="27284"/>
                  <a:pt x="17839" y="27712"/>
                  <a:pt x="18481" y="28069"/>
                </a:cubicBezTo>
                <a:cubicBezTo>
                  <a:pt x="18873" y="28283"/>
                  <a:pt x="19266" y="28444"/>
                  <a:pt x="19694" y="28497"/>
                </a:cubicBezTo>
                <a:cubicBezTo>
                  <a:pt x="19766" y="28513"/>
                  <a:pt x="19835" y="28522"/>
                  <a:pt x="19902" y="28522"/>
                </a:cubicBezTo>
                <a:cubicBezTo>
                  <a:pt x="19983" y="28522"/>
                  <a:pt x="20062" y="28509"/>
                  <a:pt x="20140" y="28480"/>
                </a:cubicBezTo>
                <a:cubicBezTo>
                  <a:pt x="20319" y="28390"/>
                  <a:pt x="20390" y="28265"/>
                  <a:pt x="20337" y="28087"/>
                </a:cubicBezTo>
                <a:cubicBezTo>
                  <a:pt x="20319" y="27980"/>
                  <a:pt x="20265" y="27909"/>
                  <a:pt x="20212" y="27819"/>
                </a:cubicBezTo>
                <a:cubicBezTo>
                  <a:pt x="20069" y="27641"/>
                  <a:pt x="19873" y="27516"/>
                  <a:pt x="19659" y="27409"/>
                </a:cubicBezTo>
                <a:cubicBezTo>
                  <a:pt x="19212" y="27177"/>
                  <a:pt x="18749" y="26999"/>
                  <a:pt x="18267" y="26820"/>
                </a:cubicBezTo>
                <a:cubicBezTo>
                  <a:pt x="18195" y="26802"/>
                  <a:pt x="18106" y="26802"/>
                  <a:pt x="18053" y="26695"/>
                </a:cubicBezTo>
                <a:lnTo>
                  <a:pt x="19070" y="26695"/>
                </a:lnTo>
                <a:cubicBezTo>
                  <a:pt x="19115" y="26698"/>
                  <a:pt x="19160" y="26699"/>
                  <a:pt x="19205" y="26699"/>
                </a:cubicBezTo>
                <a:cubicBezTo>
                  <a:pt x="19495" y="26699"/>
                  <a:pt x="19773" y="26652"/>
                  <a:pt x="20051" y="26606"/>
                </a:cubicBezTo>
                <a:cubicBezTo>
                  <a:pt x="20230" y="26553"/>
                  <a:pt x="20408" y="26481"/>
                  <a:pt x="20551" y="26392"/>
                </a:cubicBezTo>
                <a:cubicBezTo>
                  <a:pt x="20872" y="26178"/>
                  <a:pt x="20872" y="25892"/>
                  <a:pt x="20551" y="25678"/>
                </a:cubicBezTo>
                <a:cubicBezTo>
                  <a:pt x="20337" y="25536"/>
                  <a:pt x="20087" y="25482"/>
                  <a:pt x="19819" y="25446"/>
                </a:cubicBezTo>
                <a:cubicBezTo>
                  <a:pt x="19728" y="25438"/>
                  <a:pt x="19639" y="25434"/>
                  <a:pt x="19550" y="25434"/>
                </a:cubicBezTo>
                <a:cubicBezTo>
                  <a:pt x="19078" y="25434"/>
                  <a:pt x="18628" y="25546"/>
                  <a:pt x="18178" y="25696"/>
                </a:cubicBezTo>
                <a:cubicBezTo>
                  <a:pt x="17946" y="25768"/>
                  <a:pt x="17732" y="25857"/>
                  <a:pt x="17464" y="25946"/>
                </a:cubicBezTo>
                <a:cubicBezTo>
                  <a:pt x="17589" y="25732"/>
                  <a:pt x="17749" y="25643"/>
                  <a:pt x="17874" y="25518"/>
                </a:cubicBezTo>
                <a:cubicBezTo>
                  <a:pt x="18213" y="25197"/>
                  <a:pt x="18552" y="24875"/>
                  <a:pt x="18963" y="24608"/>
                </a:cubicBezTo>
                <a:cubicBezTo>
                  <a:pt x="19409" y="24304"/>
                  <a:pt x="19837" y="23965"/>
                  <a:pt x="20230" y="23591"/>
                </a:cubicBezTo>
                <a:cubicBezTo>
                  <a:pt x="20497" y="23323"/>
                  <a:pt x="20783" y="23055"/>
                  <a:pt x="20979" y="22734"/>
                </a:cubicBezTo>
                <a:cubicBezTo>
                  <a:pt x="21050" y="22592"/>
                  <a:pt x="21122" y="22449"/>
                  <a:pt x="21122" y="22288"/>
                </a:cubicBezTo>
                <a:cubicBezTo>
                  <a:pt x="21137" y="21999"/>
                  <a:pt x="20983" y="21827"/>
                  <a:pt x="20727" y="21827"/>
                </a:cubicBezTo>
                <a:cubicBezTo>
                  <a:pt x="20683" y="21827"/>
                  <a:pt x="20636" y="21832"/>
                  <a:pt x="20586" y="21842"/>
                </a:cubicBezTo>
                <a:cubicBezTo>
                  <a:pt x="20354" y="21914"/>
                  <a:pt x="20158" y="22038"/>
                  <a:pt x="19980" y="22199"/>
                </a:cubicBezTo>
                <a:cubicBezTo>
                  <a:pt x="19766" y="22395"/>
                  <a:pt x="19587" y="22609"/>
                  <a:pt x="19427" y="22841"/>
                </a:cubicBezTo>
                <a:cubicBezTo>
                  <a:pt x="19088" y="23323"/>
                  <a:pt x="18802" y="23841"/>
                  <a:pt x="18499" y="24358"/>
                </a:cubicBezTo>
                <a:cubicBezTo>
                  <a:pt x="18481" y="24411"/>
                  <a:pt x="18463" y="24483"/>
                  <a:pt x="18392" y="24483"/>
                </a:cubicBezTo>
                <a:cubicBezTo>
                  <a:pt x="18374" y="24447"/>
                  <a:pt x="18392" y="24411"/>
                  <a:pt x="18392" y="24376"/>
                </a:cubicBezTo>
                <a:cubicBezTo>
                  <a:pt x="18499" y="23983"/>
                  <a:pt x="18552" y="23591"/>
                  <a:pt x="18570" y="23180"/>
                </a:cubicBezTo>
                <a:cubicBezTo>
                  <a:pt x="18588" y="22806"/>
                  <a:pt x="18588" y="22431"/>
                  <a:pt x="18481" y="22074"/>
                </a:cubicBezTo>
                <a:cubicBezTo>
                  <a:pt x="18445" y="21949"/>
                  <a:pt x="18392" y="21824"/>
                  <a:pt x="18303" y="21717"/>
                </a:cubicBezTo>
                <a:cubicBezTo>
                  <a:pt x="18222" y="21627"/>
                  <a:pt x="18131" y="21582"/>
                  <a:pt x="18037" y="21582"/>
                </a:cubicBezTo>
                <a:cubicBezTo>
                  <a:pt x="17965" y="21582"/>
                  <a:pt x="17891" y="21609"/>
                  <a:pt x="17821" y="21664"/>
                </a:cubicBezTo>
                <a:cubicBezTo>
                  <a:pt x="17696" y="21753"/>
                  <a:pt x="17589" y="21878"/>
                  <a:pt x="17535" y="22021"/>
                </a:cubicBezTo>
                <a:cubicBezTo>
                  <a:pt x="17410" y="22342"/>
                  <a:pt x="17357" y="22663"/>
                  <a:pt x="17321" y="23002"/>
                </a:cubicBezTo>
                <a:cubicBezTo>
                  <a:pt x="17285" y="23716"/>
                  <a:pt x="17410" y="24411"/>
                  <a:pt x="17660" y="25072"/>
                </a:cubicBezTo>
                <a:cubicBezTo>
                  <a:pt x="17714" y="25214"/>
                  <a:pt x="17678" y="25304"/>
                  <a:pt x="17589" y="25393"/>
                </a:cubicBezTo>
                <a:cubicBezTo>
                  <a:pt x="17285" y="25660"/>
                  <a:pt x="16982" y="25946"/>
                  <a:pt x="16679" y="26214"/>
                </a:cubicBezTo>
                <a:cubicBezTo>
                  <a:pt x="16651" y="26241"/>
                  <a:pt x="16624" y="26279"/>
                  <a:pt x="16581" y="26279"/>
                </a:cubicBezTo>
                <a:cubicBezTo>
                  <a:pt x="16567" y="26279"/>
                  <a:pt x="16553" y="26275"/>
                  <a:pt x="16536" y="26267"/>
                </a:cubicBezTo>
                <a:cubicBezTo>
                  <a:pt x="16572" y="25643"/>
                  <a:pt x="16590" y="25000"/>
                  <a:pt x="16500" y="24376"/>
                </a:cubicBezTo>
                <a:cubicBezTo>
                  <a:pt x="16447" y="23965"/>
                  <a:pt x="16340" y="23555"/>
                  <a:pt x="16126" y="23198"/>
                </a:cubicBezTo>
                <a:cubicBezTo>
                  <a:pt x="16054" y="23073"/>
                  <a:pt x="15965" y="22966"/>
                  <a:pt x="15840" y="22877"/>
                </a:cubicBezTo>
                <a:cubicBezTo>
                  <a:pt x="15763" y="22819"/>
                  <a:pt x="15675" y="22787"/>
                  <a:pt x="15586" y="22787"/>
                </a:cubicBezTo>
                <a:cubicBezTo>
                  <a:pt x="15510" y="22787"/>
                  <a:pt x="15432" y="22810"/>
                  <a:pt x="15358" y="22859"/>
                </a:cubicBezTo>
                <a:cubicBezTo>
                  <a:pt x="15198" y="22948"/>
                  <a:pt x="15127" y="23073"/>
                  <a:pt x="15055" y="23234"/>
                </a:cubicBezTo>
                <a:cubicBezTo>
                  <a:pt x="15002" y="23359"/>
                  <a:pt x="14966" y="23502"/>
                  <a:pt x="14930" y="23680"/>
                </a:cubicBezTo>
                <a:cubicBezTo>
                  <a:pt x="14859" y="23573"/>
                  <a:pt x="14805" y="23502"/>
                  <a:pt x="14770" y="23430"/>
                </a:cubicBezTo>
                <a:cubicBezTo>
                  <a:pt x="14573" y="23127"/>
                  <a:pt x="14306" y="22895"/>
                  <a:pt x="13949" y="22788"/>
                </a:cubicBezTo>
                <a:cubicBezTo>
                  <a:pt x="13875" y="22764"/>
                  <a:pt x="13805" y="22753"/>
                  <a:pt x="13739" y="22753"/>
                </a:cubicBezTo>
                <a:cubicBezTo>
                  <a:pt x="13503" y="22753"/>
                  <a:pt x="13327" y="22901"/>
                  <a:pt x="13271" y="23180"/>
                </a:cubicBezTo>
                <a:cubicBezTo>
                  <a:pt x="13235" y="23305"/>
                  <a:pt x="13235" y="23430"/>
                  <a:pt x="13271" y="23555"/>
                </a:cubicBezTo>
                <a:cubicBezTo>
                  <a:pt x="13307" y="23823"/>
                  <a:pt x="13431" y="24055"/>
                  <a:pt x="13574" y="24287"/>
                </a:cubicBezTo>
                <a:cubicBezTo>
                  <a:pt x="13735" y="24536"/>
                  <a:pt x="13931" y="24750"/>
                  <a:pt x="14127" y="25000"/>
                </a:cubicBezTo>
                <a:lnTo>
                  <a:pt x="13770" y="25000"/>
                </a:lnTo>
                <a:cubicBezTo>
                  <a:pt x="13396" y="25018"/>
                  <a:pt x="13182" y="25304"/>
                  <a:pt x="13271" y="25660"/>
                </a:cubicBezTo>
                <a:cubicBezTo>
                  <a:pt x="13324" y="25892"/>
                  <a:pt x="13503" y="26053"/>
                  <a:pt x="13681" y="26196"/>
                </a:cubicBezTo>
                <a:cubicBezTo>
                  <a:pt x="14109" y="26570"/>
                  <a:pt x="14627" y="26767"/>
                  <a:pt x="15180" y="26874"/>
                </a:cubicBezTo>
                <a:cubicBezTo>
                  <a:pt x="15358" y="26927"/>
                  <a:pt x="15555" y="26963"/>
                  <a:pt x="15787" y="27016"/>
                </a:cubicBezTo>
                <a:cubicBezTo>
                  <a:pt x="15269" y="27480"/>
                  <a:pt x="14805" y="27926"/>
                  <a:pt x="14324" y="28373"/>
                </a:cubicBezTo>
                <a:cubicBezTo>
                  <a:pt x="14306" y="28265"/>
                  <a:pt x="14341" y="28176"/>
                  <a:pt x="14359" y="28105"/>
                </a:cubicBezTo>
                <a:cubicBezTo>
                  <a:pt x="14431" y="27891"/>
                  <a:pt x="14466" y="27677"/>
                  <a:pt x="14449" y="27463"/>
                </a:cubicBezTo>
                <a:cubicBezTo>
                  <a:pt x="14421" y="27205"/>
                  <a:pt x="14261" y="27061"/>
                  <a:pt x="14052" y="27061"/>
                </a:cubicBezTo>
                <a:cubicBezTo>
                  <a:pt x="13986" y="27061"/>
                  <a:pt x="13915" y="27076"/>
                  <a:pt x="13842" y="27106"/>
                </a:cubicBezTo>
                <a:cubicBezTo>
                  <a:pt x="13717" y="27159"/>
                  <a:pt x="13610" y="27248"/>
                  <a:pt x="13521" y="27355"/>
                </a:cubicBezTo>
                <a:cubicBezTo>
                  <a:pt x="13360" y="27570"/>
                  <a:pt x="13235" y="27802"/>
                  <a:pt x="13128" y="28051"/>
                </a:cubicBezTo>
                <a:cubicBezTo>
                  <a:pt x="13057" y="28212"/>
                  <a:pt x="13003" y="28390"/>
                  <a:pt x="12932" y="28551"/>
                </a:cubicBezTo>
                <a:cubicBezTo>
                  <a:pt x="12878" y="28265"/>
                  <a:pt x="12896" y="27980"/>
                  <a:pt x="12861" y="27695"/>
                </a:cubicBezTo>
                <a:cubicBezTo>
                  <a:pt x="12825" y="27373"/>
                  <a:pt x="12789" y="27070"/>
                  <a:pt x="12646" y="26785"/>
                </a:cubicBezTo>
                <a:cubicBezTo>
                  <a:pt x="12570" y="26610"/>
                  <a:pt x="12427" y="26483"/>
                  <a:pt x="12259" y="26483"/>
                </a:cubicBezTo>
                <a:cubicBezTo>
                  <a:pt x="12151" y="26483"/>
                  <a:pt x="12033" y="26535"/>
                  <a:pt x="11915" y="26660"/>
                </a:cubicBezTo>
                <a:cubicBezTo>
                  <a:pt x="11647" y="26963"/>
                  <a:pt x="11558" y="27338"/>
                  <a:pt x="11540" y="27712"/>
                </a:cubicBezTo>
                <a:cubicBezTo>
                  <a:pt x="11522" y="28087"/>
                  <a:pt x="11558" y="28462"/>
                  <a:pt x="11594" y="28819"/>
                </a:cubicBezTo>
                <a:cubicBezTo>
                  <a:pt x="11665" y="29586"/>
                  <a:pt x="11861" y="30317"/>
                  <a:pt x="12075" y="31049"/>
                </a:cubicBezTo>
                <a:cubicBezTo>
                  <a:pt x="12129" y="31209"/>
                  <a:pt x="12111" y="31352"/>
                  <a:pt x="12040" y="31495"/>
                </a:cubicBezTo>
                <a:cubicBezTo>
                  <a:pt x="11808" y="32030"/>
                  <a:pt x="11647" y="32583"/>
                  <a:pt x="11522" y="33154"/>
                </a:cubicBezTo>
                <a:cubicBezTo>
                  <a:pt x="11487" y="33386"/>
                  <a:pt x="11469" y="33618"/>
                  <a:pt x="11415" y="33850"/>
                </a:cubicBezTo>
                <a:cubicBezTo>
                  <a:pt x="11344" y="33815"/>
                  <a:pt x="11344" y="33761"/>
                  <a:pt x="11326" y="33707"/>
                </a:cubicBezTo>
                <a:cubicBezTo>
                  <a:pt x="10951" y="32655"/>
                  <a:pt x="10630" y="31566"/>
                  <a:pt x="10380" y="30478"/>
                </a:cubicBezTo>
                <a:cubicBezTo>
                  <a:pt x="10148" y="29372"/>
                  <a:pt x="9934" y="28265"/>
                  <a:pt x="9792" y="27141"/>
                </a:cubicBezTo>
                <a:cubicBezTo>
                  <a:pt x="9667" y="26231"/>
                  <a:pt x="9577" y="25304"/>
                  <a:pt x="9542" y="24376"/>
                </a:cubicBezTo>
                <a:cubicBezTo>
                  <a:pt x="9506" y="23948"/>
                  <a:pt x="9524" y="23502"/>
                  <a:pt x="9542" y="23055"/>
                </a:cubicBezTo>
                <a:cubicBezTo>
                  <a:pt x="9542" y="22841"/>
                  <a:pt x="9560" y="22627"/>
                  <a:pt x="9560" y="22413"/>
                </a:cubicBezTo>
                <a:cubicBezTo>
                  <a:pt x="9560" y="22320"/>
                  <a:pt x="9600" y="22267"/>
                  <a:pt x="9682" y="22267"/>
                </a:cubicBezTo>
                <a:cubicBezTo>
                  <a:pt x="9694" y="22267"/>
                  <a:pt x="9707" y="22268"/>
                  <a:pt x="9720" y="22270"/>
                </a:cubicBezTo>
                <a:cubicBezTo>
                  <a:pt x="9863" y="22288"/>
                  <a:pt x="10006" y="22306"/>
                  <a:pt x="10148" y="22306"/>
                </a:cubicBezTo>
                <a:cubicBezTo>
                  <a:pt x="10265" y="22312"/>
                  <a:pt x="10382" y="22315"/>
                  <a:pt x="10498" y="22315"/>
                </a:cubicBezTo>
                <a:cubicBezTo>
                  <a:pt x="11036" y="22315"/>
                  <a:pt x="11565" y="22251"/>
                  <a:pt x="12093" y="22163"/>
                </a:cubicBezTo>
                <a:cubicBezTo>
                  <a:pt x="12486" y="22092"/>
                  <a:pt x="12878" y="22003"/>
                  <a:pt x="13217" y="21789"/>
                </a:cubicBezTo>
                <a:cubicBezTo>
                  <a:pt x="13342" y="21717"/>
                  <a:pt x="13449" y="21610"/>
                  <a:pt x="13521" y="21485"/>
                </a:cubicBezTo>
                <a:cubicBezTo>
                  <a:pt x="13574" y="21360"/>
                  <a:pt x="13556" y="21271"/>
                  <a:pt x="13467" y="21182"/>
                </a:cubicBezTo>
                <a:cubicBezTo>
                  <a:pt x="13414" y="21111"/>
                  <a:pt x="13324" y="21075"/>
                  <a:pt x="13235" y="21057"/>
                </a:cubicBezTo>
                <a:cubicBezTo>
                  <a:pt x="13040" y="20996"/>
                  <a:pt x="12837" y="20968"/>
                  <a:pt x="12636" y="20968"/>
                </a:cubicBezTo>
                <a:cubicBezTo>
                  <a:pt x="12543" y="20968"/>
                  <a:pt x="12451" y="20974"/>
                  <a:pt x="12361" y="20986"/>
                </a:cubicBezTo>
                <a:cubicBezTo>
                  <a:pt x="11790" y="21039"/>
                  <a:pt x="11237" y="21146"/>
                  <a:pt x="10684" y="21289"/>
                </a:cubicBezTo>
                <a:cubicBezTo>
                  <a:pt x="10663" y="21299"/>
                  <a:pt x="10637" y="21310"/>
                  <a:pt x="10611" y="21310"/>
                </a:cubicBezTo>
                <a:cubicBezTo>
                  <a:pt x="10592" y="21310"/>
                  <a:pt x="10574" y="21304"/>
                  <a:pt x="10559" y="21289"/>
                </a:cubicBezTo>
                <a:cubicBezTo>
                  <a:pt x="10577" y="21271"/>
                  <a:pt x="10577" y="21253"/>
                  <a:pt x="10594" y="21235"/>
                </a:cubicBezTo>
                <a:cubicBezTo>
                  <a:pt x="10684" y="21182"/>
                  <a:pt x="10755" y="21128"/>
                  <a:pt x="10844" y="21093"/>
                </a:cubicBezTo>
                <a:cubicBezTo>
                  <a:pt x="11397" y="20754"/>
                  <a:pt x="11915" y="20361"/>
                  <a:pt x="12343" y="19862"/>
                </a:cubicBezTo>
                <a:cubicBezTo>
                  <a:pt x="12486" y="19683"/>
                  <a:pt x="12629" y="19487"/>
                  <a:pt x="12682" y="19255"/>
                </a:cubicBezTo>
                <a:cubicBezTo>
                  <a:pt x="12736" y="19041"/>
                  <a:pt x="12718" y="18809"/>
                  <a:pt x="12539" y="18648"/>
                </a:cubicBezTo>
                <a:cubicBezTo>
                  <a:pt x="12459" y="18576"/>
                  <a:pt x="12371" y="18547"/>
                  <a:pt x="12279" y="18547"/>
                </a:cubicBezTo>
                <a:cubicBezTo>
                  <a:pt x="12168" y="18547"/>
                  <a:pt x="12050" y="18590"/>
                  <a:pt x="11933" y="18648"/>
                </a:cubicBezTo>
                <a:cubicBezTo>
                  <a:pt x="11540" y="18862"/>
                  <a:pt x="11201" y="19166"/>
                  <a:pt x="10898" y="19487"/>
                </a:cubicBezTo>
                <a:cubicBezTo>
                  <a:pt x="10452" y="19987"/>
                  <a:pt x="10095" y="20575"/>
                  <a:pt x="9774" y="21164"/>
                </a:cubicBezTo>
                <a:cubicBezTo>
                  <a:pt x="9756" y="21200"/>
                  <a:pt x="9756" y="21271"/>
                  <a:pt x="9667" y="21271"/>
                </a:cubicBezTo>
                <a:cubicBezTo>
                  <a:pt x="9631" y="21146"/>
                  <a:pt x="9667" y="21004"/>
                  <a:pt x="9685" y="20879"/>
                </a:cubicBezTo>
                <a:cubicBezTo>
                  <a:pt x="9809" y="19879"/>
                  <a:pt x="9988" y="18880"/>
                  <a:pt x="10184" y="17899"/>
                </a:cubicBezTo>
                <a:cubicBezTo>
                  <a:pt x="10291" y="17328"/>
                  <a:pt x="10630" y="16918"/>
                  <a:pt x="10987" y="16507"/>
                </a:cubicBezTo>
                <a:cubicBezTo>
                  <a:pt x="11058" y="16436"/>
                  <a:pt x="11123" y="16405"/>
                  <a:pt x="11196" y="16405"/>
                </a:cubicBezTo>
                <a:cubicBezTo>
                  <a:pt x="11251" y="16405"/>
                  <a:pt x="11310" y="16423"/>
                  <a:pt x="11380" y="16454"/>
                </a:cubicBezTo>
                <a:cubicBezTo>
                  <a:pt x="11719" y="16632"/>
                  <a:pt x="12058" y="16775"/>
                  <a:pt x="12414" y="16918"/>
                </a:cubicBezTo>
                <a:cubicBezTo>
                  <a:pt x="13039" y="17185"/>
                  <a:pt x="13681" y="17364"/>
                  <a:pt x="14359" y="17399"/>
                </a:cubicBezTo>
                <a:cubicBezTo>
                  <a:pt x="14556" y="17399"/>
                  <a:pt x="14770" y="17382"/>
                  <a:pt x="14966" y="17310"/>
                </a:cubicBezTo>
                <a:cubicBezTo>
                  <a:pt x="15287" y="17167"/>
                  <a:pt x="15376" y="16811"/>
                  <a:pt x="15144" y="16561"/>
                </a:cubicBezTo>
                <a:cubicBezTo>
                  <a:pt x="15073" y="16472"/>
                  <a:pt x="14984" y="16400"/>
                  <a:pt x="14877" y="16347"/>
                </a:cubicBezTo>
                <a:cubicBezTo>
                  <a:pt x="14698" y="16240"/>
                  <a:pt x="14502" y="16168"/>
                  <a:pt x="14288" y="16115"/>
                </a:cubicBezTo>
                <a:cubicBezTo>
                  <a:pt x="13846" y="16004"/>
                  <a:pt x="13404" y="15955"/>
                  <a:pt x="12961" y="15955"/>
                </a:cubicBezTo>
                <a:cubicBezTo>
                  <a:pt x="12690" y="15955"/>
                  <a:pt x="12418" y="15974"/>
                  <a:pt x="12147" y="16008"/>
                </a:cubicBezTo>
                <a:cubicBezTo>
                  <a:pt x="11978" y="16023"/>
                  <a:pt x="11809" y="16065"/>
                  <a:pt x="11640" y="16065"/>
                </a:cubicBezTo>
                <a:cubicBezTo>
                  <a:pt x="11613" y="16065"/>
                  <a:pt x="11585" y="16064"/>
                  <a:pt x="11558" y="16061"/>
                </a:cubicBezTo>
                <a:cubicBezTo>
                  <a:pt x="11558" y="15990"/>
                  <a:pt x="11594" y="15972"/>
                  <a:pt x="11629" y="15954"/>
                </a:cubicBezTo>
                <a:cubicBezTo>
                  <a:pt x="12022" y="15615"/>
                  <a:pt x="12450" y="15365"/>
                  <a:pt x="12878" y="15098"/>
                </a:cubicBezTo>
                <a:cubicBezTo>
                  <a:pt x="12974" y="15023"/>
                  <a:pt x="13063" y="14981"/>
                  <a:pt x="13157" y="14981"/>
                </a:cubicBezTo>
                <a:cubicBezTo>
                  <a:pt x="13221" y="14981"/>
                  <a:pt x="13288" y="15001"/>
                  <a:pt x="13360" y="15044"/>
                </a:cubicBezTo>
                <a:cubicBezTo>
                  <a:pt x="13396" y="15062"/>
                  <a:pt x="13431" y="15080"/>
                  <a:pt x="13467" y="15098"/>
                </a:cubicBezTo>
                <a:cubicBezTo>
                  <a:pt x="14002" y="15330"/>
                  <a:pt x="14538" y="15490"/>
                  <a:pt x="15109" y="15615"/>
                </a:cubicBezTo>
                <a:cubicBezTo>
                  <a:pt x="15415" y="15673"/>
                  <a:pt x="15721" y="15732"/>
                  <a:pt x="16036" y="15732"/>
                </a:cubicBezTo>
                <a:cubicBezTo>
                  <a:pt x="16107" y="15732"/>
                  <a:pt x="16179" y="15729"/>
                  <a:pt x="16251" y="15722"/>
                </a:cubicBezTo>
                <a:cubicBezTo>
                  <a:pt x="16500" y="15686"/>
                  <a:pt x="16750" y="15633"/>
                  <a:pt x="16946" y="15472"/>
                </a:cubicBezTo>
                <a:cubicBezTo>
                  <a:pt x="17232" y="15240"/>
                  <a:pt x="17250" y="14919"/>
                  <a:pt x="16964" y="14687"/>
                </a:cubicBezTo>
                <a:cubicBezTo>
                  <a:pt x="16893" y="14616"/>
                  <a:pt x="16822" y="14562"/>
                  <a:pt x="16732" y="14491"/>
                </a:cubicBezTo>
                <a:cubicBezTo>
                  <a:pt x="16911" y="14491"/>
                  <a:pt x="17054" y="14455"/>
                  <a:pt x="17214" y="14420"/>
                </a:cubicBezTo>
                <a:cubicBezTo>
                  <a:pt x="17678" y="14366"/>
                  <a:pt x="18124" y="14241"/>
                  <a:pt x="18517" y="13991"/>
                </a:cubicBezTo>
                <a:cubicBezTo>
                  <a:pt x="18677" y="13902"/>
                  <a:pt x="18802" y="13795"/>
                  <a:pt x="18909" y="13635"/>
                </a:cubicBezTo>
                <a:cubicBezTo>
                  <a:pt x="19195" y="13224"/>
                  <a:pt x="19088" y="12796"/>
                  <a:pt x="18642" y="12546"/>
                </a:cubicBezTo>
                <a:cubicBezTo>
                  <a:pt x="18588" y="12528"/>
                  <a:pt x="18517" y="12528"/>
                  <a:pt x="18481" y="12439"/>
                </a:cubicBezTo>
                <a:cubicBezTo>
                  <a:pt x="18534" y="12403"/>
                  <a:pt x="18606" y="12368"/>
                  <a:pt x="18659" y="12332"/>
                </a:cubicBezTo>
                <a:cubicBezTo>
                  <a:pt x="18838" y="12261"/>
                  <a:pt x="18998" y="12154"/>
                  <a:pt x="19141" y="12029"/>
                </a:cubicBezTo>
                <a:cubicBezTo>
                  <a:pt x="19427" y="11779"/>
                  <a:pt x="19712" y="11529"/>
                  <a:pt x="19783" y="11119"/>
                </a:cubicBezTo>
                <a:cubicBezTo>
                  <a:pt x="19837" y="10833"/>
                  <a:pt x="19694" y="10476"/>
                  <a:pt x="19444" y="10352"/>
                </a:cubicBezTo>
                <a:cubicBezTo>
                  <a:pt x="19275" y="10252"/>
                  <a:pt x="19094" y="10221"/>
                  <a:pt x="18910" y="10221"/>
                </a:cubicBezTo>
                <a:cubicBezTo>
                  <a:pt x="18863" y="10221"/>
                  <a:pt x="18814" y="10223"/>
                  <a:pt x="18766" y="10227"/>
                </a:cubicBezTo>
                <a:cubicBezTo>
                  <a:pt x="18356" y="10262"/>
                  <a:pt x="17999" y="10441"/>
                  <a:pt x="17660" y="10637"/>
                </a:cubicBezTo>
                <a:cubicBezTo>
                  <a:pt x="17535" y="10708"/>
                  <a:pt x="17410" y="10780"/>
                  <a:pt x="17285" y="10869"/>
                </a:cubicBezTo>
                <a:cubicBezTo>
                  <a:pt x="17268" y="10780"/>
                  <a:pt x="17303" y="10744"/>
                  <a:pt x="17339" y="10691"/>
                </a:cubicBezTo>
                <a:cubicBezTo>
                  <a:pt x="17410" y="10494"/>
                  <a:pt x="17428" y="10298"/>
                  <a:pt x="17410" y="10102"/>
                </a:cubicBezTo>
                <a:cubicBezTo>
                  <a:pt x="17393" y="9798"/>
                  <a:pt x="17196" y="9620"/>
                  <a:pt x="16893" y="9620"/>
                </a:cubicBezTo>
                <a:cubicBezTo>
                  <a:pt x="16873" y="9618"/>
                  <a:pt x="16853" y="9617"/>
                  <a:pt x="16833" y="9617"/>
                </a:cubicBezTo>
                <a:cubicBezTo>
                  <a:pt x="16660" y="9617"/>
                  <a:pt x="16502" y="9685"/>
                  <a:pt x="16358" y="9781"/>
                </a:cubicBezTo>
                <a:cubicBezTo>
                  <a:pt x="16090" y="9959"/>
                  <a:pt x="15894" y="10191"/>
                  <a:pt x="15697" y="10441"/>
                </a:cubicBezTo>
                <a:cubicBezTo>
                  <a:pt x="15448" y="10798"/>
                  <a:pt x="15251" y="11190"/>
                  <a:pt x="15037" y="11583"/>
                </a:cubicBezTo>
                <a:cubicBezTo>
                  <a:pt x="14903" y="11468"/>
                  <a:pt x="14800" y="11415"/>
                  <a:pt x="14690" y="11415"/>
                </a:cubicBezTo>
                <a:cubicBezTo>
                  <a:pt x="14594" y="11415"/>
                  <a:pt x="14492" y="11455"/>
                  <a:pt x="14359" y="11529"/>
                </a:cubicBezTo>
                <a:cubicBezTo>
                  <a:pt x="14181" y="11636"/>
                  <a:pt x="14038" y="11797"/>
                  <a:pt x="13913" y="11993"/>
                </a:cubicBezTo>
                <a:cubicBezTo>
                  <a:pt x="13753" y="12261"/>
                  <a:pt x="13610" y="12528"/>
                  <a:pt x="13485" y="12814"/>
                </a:cubicBezTo>
                <a:cubicBezTo>
                  <a:pt x="13235" y="13403"/>
                  <a:pt x="12985" y="13974"/>
                  <a:pt x="12753" y="14562"/>
                </a:cubicBezTo>
                <a:cubicBezTo>
                  <a:pt x="12629" y="14848"/>
                  <a:pt x="12450" y="15098"/>
                  <a:pt x="12165" y="15240"/>
                </a:cubicBezTo>
                <a:cubicBezTo>
                  <a:pt x="12022" y="15294"/>
                  <a:pt x="11915" y="15383"/>
                  <a:pt x="11790" y="15472"/>
                </a:cubicBezTo>
                <a:cubicBezTo>
                  <a:pt x="11759" y="15488"/>
                  <a:pt x="11729" y="15529"/>
                  <a:pt x="11675" y="15529"/>
                </a:cubicBezTo>
                <a:cubicBezTo>
                  <a:pt x="11666" y="15529"/>
                  <a:pt x="11657" y="15528"/>
                  <a:pt x="11647" y="15526"/>
                </a:cubicBezTo>
                <a:cubicBezTo>
                  <a:pt x="11879" y="15205"/>
                  <a:pt x="12075" y="14866"/>
                  <a:pt x="12182" y="14491"/>
                </a:cubicBezTo>
                <a:cubicBezTo>
                  <a:pt x="12236" y="14295"/>
                  <a:pt x="12290" y="14098"/>
                  <a:pt x="12272" y="13884"/>
                </a:cubicBezTo>
                <a:cubicBezTo>
                  <a:pt x="12259" y="13666"/>
                  <a:pt x="12126" y="13540"/>
                  <a:pt x="11952" y="13540"/>
                </a:cubicBezTo>
                <a:cubicBezTo>
                  <a:pt x="11885" y="13540"/>
                  <a:pt x="11811" y="13559"/>
                  <a:pt x="11736" y="13599"/>
                </a:cubicBezTo>
                <a:cubicBezTo>
                  <a:pt x="11647" y="13652"/>
                  <a:pt x="11576" y="13724"/>
                  <a:pt x="11504" y="13813"/>
                </a:cubicBezTo>
                <a:cubicBezTo>
                  <a:pt x="11415" y="13974"/>
                  <a:pt x="11326" y="14134"/>
                  <a:pt x="11290" y="14313"/>
                </a:cubicBezTo>
                <a:cubicBezTo>
                  <a:pt x="11201" y="14776"/>
                  <a:pt x="11148" y="15240"/>
                  <a:pt x="11165" y="15704"/>
                </a:cubicBezTo>
                <a:cubicBezTo>
                  <a:pt x="11165" y="15811"/>
                  <a:pt x="11165" y="15918"/>
                  <a:pt x="11094" y="15990"/>
                </a:cubicBezTo>
                <a:cubicBezTo>
                  <a:pt x="10916" y="16168"/>
                  <a:pt x="10737" y="16347"/>
                  <a:pt x="10559" y="16507"/>
                </a:cubicBezTo>
                <a:cubicBezTo>
                  <a:pt x="10594" y="16293"/>
                  <a:pt x="10648" y="16097"/>
                  <a:pt x="10702" y="15901"/>
                </a:cubicBezTo>
                <a:cubicBezTo>
                  <a:pt x="11237" y="14009"/>
                  <a:pt x="11826" y="12136"/>
                  <a:pt x="12343" y="10244"/>
                </a:cubicBezTo>
                <a:cubicBezTo>
                  <a:pt x="12450" y="9834"/>
                  <a:pt x="12557" y="9406"/>
                  <a:pt x="12646" y="8995"/>
                </a:cubicBezTo>
                <a:cubicBezTo>
                  <a:pt x="12682" y="8799"/>
                  <a:pt x="12771" y="8692"/>
                  <a:pt x="12968" y="8656"/>
                </a:cubicBezTo>
                <a:cubicBezTo>
                  <a:pt x="13110" y="8639"/>
                  <a:pt x="13253" y="8603"/>
                  <a:pt x="13378" y="8549"/>
                </a:cubicBezTo>
                <a:cubicBezTo>
                  <a:pt x="13967" y="8389"/>
                  <a:pt x="14538" y="8157"/>
                  <a:pt x="15073" y="7854"/>
                </a:cubicBezTo>
                <a:cubicBezTo>
                  <a:pt x="15323" y="7711"/>
                  <a:pt x="15555" y="7515"/>
                  <a:pt x="15697" y="7247"/>
                </a:cubicBezTo>
                <a:cubicBezTo>
                  <a:pt x="15769" y="7122"/>
                  <a:pt x="15787" y="6997"/>
                  <a:pt x="15697" y="6890"/>
                </a:cubicBezTo>
                <a:cubicBezTo>
                  <a:pt x="15608" y="6783"/>
                  <a:pt x="15483" y="6747"/>
                  <a:pt x="15358" y="6747"/>
                </a:cubicBezTo>
                <a:cubicBezTo>
                  <a:pt x="15251" y="6765"/>
                  <a:pt x="15144" y="6801"/>
                  <a:pt x="15037" y="6819"/>
                </a:cubicBezTo>
                <a:cubicBezTo>
                  <a:pt x="14484" y="6961"/>
                  <a:pt x="14002" y="7265"/>
                  <a:pt x="13556" y="7622"/>
                </a:cubicBezTo>
                <a:cubicBezTo>
                  <a:pt x="13342" y="7782"/>
                  <a:pt x="13128" y="7978"/>
                  <a:pt x="12896" y="8157"/>
                </a:cubicBezTo>
                <a:cubicBezTo>
                  <a:pt x="12896" y="8121"/>
                  <a:pt x="12896" y="8086"/>
                  <a:pt x="12896" y="8068"/>
                </a:cubicBezTo>
                <a:cubicBezTo>
                  <a:pt x="13003" y="7675"/>
                  <a:pt x="13075" y="7265"/>
                  <a:pt x="13128" y="6854"/>
                </a:cubicBezTo>
                <a:cubicBezTo>
                  <a:pt x="13164" y="6712"/>
                  <a:pt x="13182" y="6569"/>
                  <a:pt x="13360" y="6533"/>
                </a:cubicBezTo>
                <a:cubicBezTo>
                  <a:pt x="13414" y="6533"/>
                  <a:pt x="13467" y="6480"/>
                  <a:pt x="13503" y="6444"/>
                </a:cubicBezTo>
                <a:cubicBezTo>
                  <a:pt x="13860" y="6141"/>
                  <a:pt x="14199" y="5837"/>
                  <a:pt x="14502" y="5481"/>
                </a:cubicBezTo>
                <a:cubicBezTo>
                  <a:pt x="14698" y="5249"/>
                  <a:pt x="14912" y="5034"/>
                  <a:pt x="15037" y="4767"/>
                </a:cubicBezTo>
                <a:cubicBezTo>
                  <a:pt x="15144" y="4588"/>
                  <a:pt x="15234" y="4392"/>
                  <a:pt x="15198" y="4178"/>
                </a:cubicBezTo>
                <a:cubicBezTo>
                  <a:pt x="15198" y="4041"/>
                  <a:pt x="15107" y="3956"/>
                  <a:pt x="14981" y="3956"/>
                </a:cubicBezTo>
                <a:cubicBezTo>
                  <a:pt x="14959" y="3956"/>
                  <a:pt x="14936" y="3959"/>
                  <a:pt x="14912" y="3964"/>
                </a:cubicBezTo>
                <a:cubicBezTo>
                  <a:pt x="14823" y="3982"/>
                  <a:pt x="14752" y="4017"/>
                  <a:pt x="14680" y="4071"/>
                </a:cubicBezTo>
                <a:cubicBezTo>
                  <a:pt x="14609" y="4107"/>
                  <a:pt x="14556" y="4178"/>
                  <a:pt x="14449" y="4178"/>
                </a:cubicBezTo>
                <a:cubicBezTo>
                  <a:pt x="14573" y="3857"/>
                  <a:pt x="14698" y="3554"/>
                  <a:pt x="14788" y="3232"/>
                </a:cubicBezTo>
                <a:cubicBezTo>
                  <a:pt x="14859" y="3000"/>
                  <a:pt x="14877" y="2768"/>
                  <a:pt x="14877" y="2536"/>
                </a:cubicBezTo>
                <a:cubicBezTo>
                  <a:pt x="14859" y="2412"/>
                  <a:pt x="14841" y="2269"/>
                  <a:pt x="14734" y="2197"/>
                </a:cubicBezTo>
                <a:cubicBezTo>
                  <a:pt x="14645" y="2126"/>
                  <a:pt x="14645" y="2073"/>
                  <a:pt x="14698" y="1983"/>
                </a:cubicBezTo>
                <a:cubicBezTo>
                  <a:pt x="14877" y="1698"/>
                  <a:pt x="15002" y="1395"/>
                  <a:pt x="15109" y="1091"/>
                </a:cubicBezTo>
                <a:cubicBezTo>
                  <a:pt x="15216" y="824"/>
                  <a:pt x="15287" y="574"/>
                  <a:pt x="15269" y="288"/>
                </a:cubicBezTo>
                <a:cubicBezTo>
                  <a:pt x="15244" y="101"/>
                  <a:pt x="15167" y="1"/>
                  <a:pt x="15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50" name="Google Shape;450;p30"/>
          <p:cNvGrpSpPr/>
          <p:nvPr/>
        </p:nvGrpSpPr>
        <p:grpSpPr>
          <a:xfrm>
            <a:off x="281165" y="6327165"/>
            <a:ext cx="952943" cy="639707"/>
            <a:chOff x="6427269" y="662675"/>
            <a:chExt cx="675224" cy="339932"/>
          </a:xfrm>
        </p:grpSpPr>
        <p:sp>
          <p:nvSpPr>
            <p:cNvPr id="451" name="Google Shape;451;p30"/>
            <p:cNvSpPr/>
            <p:nvPr/>
          </p:nvSpPr>
          <p:spPr>
            <a:xfrm>
              <a:off x="6692094" y="927499"/>
              <a:ext cx="146060" cy="75105"/>
            </a:xfrm>
            <a:custGeom>
              <a:avLst/>
              <a:gdLst/>
              <a:ahLst/>
              <a:cxnLst/>
              <a:rect l="l" t="t" r="r" b="b"/>
              <a:pathLst>
                <a:path w="5068" h="2606" extrusionOk="0">
                  <a:moveTo>
                    <a:pt x="2534" y="0"/>
                  </a:moveTo>
                  <a:cubicBezTo>
                    <a:pt x="1143" y="0"/>
                    <a:pt x="1" y="1142"/>
                    <a:pt x="1" y="2534"/>
                  </a:cubicBezTo>
                  <a:cubicBezTo>
                    <a:pt x="1" y="2552"/>
                    <a:pt x="1" y="2587"/>
                    <a:pt x="1" y="2605"/>
                  </a:cubicBezTo>
                  <a:lnTo>
                    <a:pt x="447" y="2605"/>
                  </a:lnTo>
                  <a:cubicBezTo>
                    <a:pt x="447" y="2587"/>
                    <a:pt x="447" y="2552"/>
                    <a:pt x="447" y="2534"/>
                  </a:cubicBezTo>
                  <a:cubicBezTo>
                    <a:pt x="447" y="1374"/>
                    <a:pt x="1375" y="446"/>
                    <a:pt x="2534" y="446"/>
                  </a:cubicBezTo>
                  <a:cubicBezTo>
                    <a:pt x="3694" y="446"/>
                    <a:pt x="4622" y="1374"/>
                    <a:pt x="4622" y="2534"/>
                  </a:cubicBezTo>
                  <a:cubicBezTo>
                    <a:pt x="4622" y="2552"/>
                    <a:pt x="4622" y="2587"/>
                    <a:pt x="4622" y="2605"/>
                  </a:cubicBezTo>
                  <a:lnTo>
                    <a:pt x="5068" y="2605"/>
                  </a:lnTo>
                  <a:cubicBezTo>
                    <a:pt x="5068" y="2587"/>
                    <a:pt x="5068" y="2552"/>
                    <a:pt x="5068" y="2534"/>
                  </a:cubicBezTo>
                  <a:cubicBezTo>
                    <a:pt x="5068" y="1142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625261" y="860637"/>
              <a:ext cx="279237" cy="141967"/>
            </a:xfrm>
            <a:custGeom>
              <a:avLst/>
              <a:gdLst/>
              <a:ahLst/>
              <a:cxnLst/>
              <a:rect l="l" t="t" r="r" b="b"/>
              <a:pathLst>
                <a:path w="9689" h="4926" extrusionOk="0">
                  <a:moveTo>
                    <a:pt x="4853" y="1"/>
                  </a:moveTo>
                  <a:cubicBezTo>
                    <a:pt x="2177" y="1"/>
                    <a:pt x="0" y="2177"/>
                    <a:pt x="0" y="4854"/>
                  </a:cubicBezTo>
                  <a:cubicBezTo>
                    <a:pt x="0" y="4872"/>
                    <a:pt x="18" y="4907"/>
                    <a:pt x="18" y="4925"/>
                  </a:cubicBezTo>
                  <a:lnTo>
                    <a:pt x="464" y="4925"/>
                  </a:lnTo>
                  <a:cubicBezTo>
                    <a:pt x="464" y="4907"/>
                    <a:pt x="446" y="4872"/>
                    <a:pt x="446" y="4854"/>
                  </a:cubicBezTo>
                  <a:cubicBezTo>
                    <a:pt x="446" y="2427"/>
                    <a:pt x="2427" y="447"/>
                    <a:pt x="4853" y="447"/>
                  </a:cubicBezTo>
                  <a:cubicBezTo>
                    <a:pt x="7280" y="447"/>
                    <a:pt x="9260" y="2427"/>
                    <a:pt x="9260" y="4854"/>
                  </a:cubicBezTo>
                  <a:cubicBezTo>
                    <a:pt x="9260" y="4872"/>
                    <a:pt x="9243" y="4907"/>
                    <a:pt x="9243" y="4925"/>
                  </a:cubicBezTo>
                  <a:lnTo>
                    <a:pt x="9689" y="4925"/>
                  </a:lnTo>
                  <a:cubicBezTo>
                    <a:pt x="9689" y="4907"/>
                    <a:pt x="9689" y="4872"/>
                    <a:pt x="9689" y="4854"/>
                  </a:cubicBezTo>
                  <a:cubicBezTo>
                    <a:pt x="9689" y="2177"/>
                    <a:pt x="7530" y="1"/>
                    <a:pt x="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558918" y="794294"/>
              <a:ext cx="412443" cy="208311"/>
            </a:xfrm>
            <a:custGeom>
              <a:avLst/>
              <a:gdLst/>
              <a:ahLst/>
              <a:cxnLst/>
              <a:rect l="l" t="t" r="r" b="b"/>
              <a:pathLst>
                <a:path w="14311" h="7228" extrusionOk="0">
                  <a:moveTo>
                    <a:pt x="7155" y="1"/>
                  </a:moveTo>
                  <a:cubicBezTo>
                    <a:pt x="3212" y="1"/>
                    <a:pt x="0" y="3213"/>
                    <a:pt x="0" y="7156"/>
                  </a:cubicBezTo>
                  <a:lnTo>
                    <a:pt x="0" y="7227"/>
                  </a:lnTo>
                  <a:lnTo>
                    <a:pt x="446" y="7227"/>
                  </a:lnTo>
                  <a:lnTo>
                    <a:pt x="446" y="7156"/>
                  </a:lnTo>
                  <a:cubicBezTo>
                    <a:pt x="446" y="3462"/>
                    <a:pt x="3462" y="447"/>
                    <a:pt x="7155" y="447"/>
                  </a:cubicBezTo>
                  <a:cubicBezTo>
                    <a:pt x="10849" y="447"/>
                    <a:pt x="13864" y="3462"/>
                    <a:pt x="13864" y="7156"/>
                  </a:cubicBezTo>
                  <a:lnTo>
                    <a:pt x="13864" y="7227"/>
                  </a:lnTo>
                  <a:lnTo>
                    <a:pt x="14310" y="7227"/>
                  </a:lnTo>
                  <a:lnTo>
                    <a:pt x="14310" y="7156"/>
                  </a:lnTo>
                  <a:cubicBezTo>
                    <a:pt x="14310" y="3213"/>
                    <a:pt x="11099" y="1"/>
                    <a:pt x="7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427269" y="662675"/>
              <a:ext cx="675224" cy="339932"/>
            </a:xfrm>
            <a:custGeom>
              <a:avLst/>
              <a:gdLst/>
              <a:ahLst/>
              <a:cxnLst/>
              <a:rect l="l" t="t" r="r" b="b"/>
              <a:pathLst>
                <a:path w="23429" h="11795" extrusionOk="0">
                  <a:moveTo>
                    <a:pt x="11723" y="0"/>
                  </a:moveTo>
                  <a:cubicBezTo>
                    <a:pt x="5264" y="0"/>
                    <a:pt x="1" y="5264"/>
                    <a:pt x="1" y="11723"/>
                  </a:cubicBezTo>
                  <a:lnTo>
                    <a:pt x="1" y="11794"/>
                  </a:lnTo>
                  <a:lnTo>
                    <a:pt x="447" y="11794"/>
                  </a:lnTo>
                  <a:lnTo>
                    <a:pt x="447" y="11723"/>
                  </a:lnTo>
                  <a:cubicBezTo>
                    <a:pt x="447" y="5514"/>
                    <a:pt x="5514" y="446"/>
                    <a:pt x="11723" y="446"/>
                  </a:cubicBezTo>
                  <a:cubicBezTo>
                    <a:pt x="17933" y="446"/>
                    <a:pt x="23000" y="5514"/>
                    <a:pt x="23000" y="11723"/>
                  </a:cubicBezTo>
                  <a:lnTo>
                    <a:pt x="23000" y="11794"/>
                  </a:lnTo>
                  <a:lnTo>
                    <a:pt x="23428" y="11794"/>
                  </a:lnTo>
                  <a:lnTo>
                    <a:pt x="23428" y="11723"/>
                  </a:lnTo>
                  <a:cubicBezTo>
                    <a:pt x="23428" y="5264"/>
                    <a:pt x="18182" y="0"/>
                    <a:pt x="11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6492056" y="727462"/>
              <a:ext cx="545620" cy="275145"/>
            </a:xfrm>
            <a:custGeom>
              <a:avLst/>
              <a:gdLst/>
              <a:ahLst/>
              <a:cxnLst/>
              <a:rect l="l" t="t" r="r" b="b"/>
              <a:pathLst>
                <a:path w="18932" h="9547" extrusionOk="0">
                  <a:moveTo>
                    <a:pt x="9475" y="0"/>
                  </a:moveTo>
                  <a:cubicBezTo>
                    <a:pt x="4247" y="0"/>
                    <a:pt x="1" y="4247"/>
                    <a:pt x="1" y="9475"/>
                  </a:cubicBezTo>
                  <a:lnTo>
                    <a:pt x="1" y="9546"/>
                  </a:lnTo>
                  <a:lnTo>
                    <a:pt x="447" y="9546"/>
                  </a:lnTo>
                  <a:lnTo>
                    <a:pt x="447" y="9475"/>
                  </a:lnTo>
                  <a:cubicBezTo>
                    <a:pt x="447" y="4497"/>
                    <a:pt x="4497" y="446"/>
                    <a:pt x="9475" y="446"/>
                  </a:cubicBezTo>
                  <a:cubicBezTo>
                    <a:pt x="14453" y="446"/>
                    <a:pt x="18504" y="4497"/>
                    <a:pt x="18504" y="9475"/>
                  </a:cubicBezTo>
                  <a:lnTo>
                    <a:pt x="18504" y="9546"/>
                  </a:lnTo>
                  <a:lnTo>
                    <a:pt x="18932" y="9546"/>
                  </a:lnTo>
                  <a:lnTo>
                    <a:pt x="18932" y="9475"/>
                  </a:lnTo>
                  <a:cubicBezTo>
                    <a:pt x="18932" y="4247"/>
                    <a:pt x="14685" y="0"/>
                    <a:pt x="9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876103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1"/>
          <p:cNvGrpSpPr/>
          <p:nvPr/>
        </p:nvGrpSpPr>
        <p:grpSpPr>
          <a:xfrm>
            <a:off x="-398653" y="-278266"/>
            <a:ext cx="10078146" cy="7527804"/>
            <a:chOff x="-398653" y="-208700"/>
            <a:chExt cx="10078146" cy="5645853"/>
          </a:xfrm>
        </p:grpSpPr>
        <p:sp>
          <p:nvSpPr>
            <p:cNvPr id="458" name="Google Shape;458;p31"/>
            <p:cNvSpPr/>
            <p:nvPr/>
          </p:nvSpPr>
          <p:spPr>
            <a:xfrm>
              <a:off x="-21918" y="-208700"/>
              <a:ext cx="1123267" cy="900451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9" name="Google Shape;459;p31"/>
            <p:cNvSpPr/>
            <p:nvPr/>
          </p:nvSpPr>
          <p:spPr>
            <a:xfrm flipH="1">
              <a:off x="8572343" y="2389113"/>
              <a:ext cx="1107150" cy="1209175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0" name="Google Shape;460;p31"/>
            <p:cNvSpPr/>
            <p:nvPr/>
          </p:nvSpPr>
          <p:spPr>
            <a:xfrm rot="-5400000">
              <a:off x="-566659" y="4313277"/>
              <a:ext cx="1291882" cy="955870"/>
            </a:xfrm>
            <a:custGeom>
              <a:avLst/>
              <a:gdLst/>
              <a:ahLst/>
              <a:cxnLst/>
              <a:rect l="l" t="t" r="r" b="b"/>
              <a:pathLst>
                <a:path w="82220" h="60835" extrusionOk="0">
                  <a:moveTo>
                    <a:pt x="25993" y="0"/>
                  </a:moveTo>
                  <a:cubicBezTo>
                    <a:pt x="19804" y="0"/>
                    <a:pt x="13798" y="1936"/>
                    <a:pt x="9064" y="6127"/>
                  </a:cubicBezTo>
                  <a:cubicBezTo>
                    <a:pt x="5014" y="9696"/>
                    <a:pt x="2248" y="14674"/>
                    <a:pt x="1196" y="19973"/>
                  </a:cubicBezTo>
                  <a:cubicBezTo>
                    <a:pt x="0" y="26129"/>
                    <a:pt x="1588" y="32481"/>
                    <a:pt x="2980" y="38476"/>
                  </a:cubicBezTo>
                  <a:cubicBezTo>
                    <a:pt x="3908" y="42455"/>
                    <a:pt x="4853" y="46487"/>
                    <a:pt x="7030" y="49931"/>
                  </a:cubicBezTo>
                  <a:cubicBezTo>
                    <a:pt x="10617" y="55604"/>
                    <a:pt x="17129" y="58888"/>
                    <a:pt x="23713" y="60208"/>
                  </a:cubicBezTo>
                  <a:cubicBezTo>
                    <a:pt x="25700" y="60601"/>
                    <a:pt x="27738" y="60835"/>
                    <a:pt x="29763" y="60835"/>
                  </a:cubicBezTo>
                  <a:cubicBezTo>
                    <a:pt x="32247" y="60835"/>
                    <a:pt x="34712" y="60482"/>
                    <a:pt x="37042" y="59637"/>
                  </a:cubicBezTo>
                  <a:cubicBezTo>
                    <a:pt x="42145" y="57817"/>
                    <a:pt x="46409" y="54373"/>
                    <a:pt x="51244" y="52090"/>
                  </a:cubicBezTo>
                  <a:cubicBezTo>
                    <a:pt x="56401" y="49645"/>
                    <a:pt x="62182" y="48967"/>
                    <a:pt x="67338" y="46487"/>
                  </a:cubicBezTo>
                  <a:lnTo>
                    <a:pt x="67321" y="46487"/>
                  </a:lnTo>
                  <a:cubicBezTo>
                    <a:pt x="74333" y="43115"/>
                    <a:pt x="79614" y="36299"/>
                    <a:pt x="80917" y="28627"/>
                  </a:cubicBezTo>
                  <a:cubicBezTo>
                    <a:pt x="82219" y="20972"/>
                    <a:pt x="79418" y="12675"/>
                    <a:pt x="73601" y="7537"/>
                  </a:cubicBezTo>
                  <a:cubicBezTo>
                    <a:pt x="70158" y="4503"/>
                    <a:pt x="65804" y="2576"/>
                    <a:pt x="61308" y="1702"/>
                  </a:cubicBezTo>
                  <a:cubicBezTo>
                    <a:pt x="57989" y="1042"/>
                    <a:pt x="54599" y="935"/>
                    <a:pt x="51244" y="828"/>
                  </a:cubicBezTo>
                  <a:cubicBezTo>
                    <a:pt x="43358" y="578"/>
                    <a:pt x="35454" y="453"/>
                    <a:pt x="27585" y="43"/>
                  </a:cubicBezTo>
                  <a:cubicBezTo>
                    <a:pt x="27054" y="15"/>
                    <a:pt x="26523" y="0"/>
                    <a:pt x="25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61" name="Google Shape;461;p31"/>
          <p:cNvGrpSpPr/>
          <p:nvPr/>
        </p:nvGrpSpPr>
        <p:grpSpPr>
          <a:xfrm flipH="1">
            <a:off x="8529661" y="4013160"/>
            <a:ext cx="957310" cy="1330777"/>
            <a:chOff x="5893009" y="4046735"/>
            <a:chExt cx="590349" cy="615531"/>
          </a:xfrm>
        </p:grpSpPr>
        <p:sp>
          <p:nvSpPr>
            <p:cNvPr id="462" name="Google Shape;462;p31"/>
            <p:cNvSpPr/>
            <p:nvPr/>
          </p:nvSpPr>
          <p:spPr>
            <a:xfrm>
              <a:off x="6245763" y="4592319"/>
              <a:ext cx="98737" cy="69946"/>
            </a:xfrm>
            <a:custGeom>
              <a:avLst/>
              <a:gdLst/>
              <a:ahLst/>
              <a:cxnLst/>
              <a:rect l="l" t="t" r="r" b="b"/>
              <a:pathLst>
                <a:path w="3426" h="2427" extrusionOk="0">
                  <a:moveTo>
                    <a:pt x="3426" y="0"/>
                  </a:moveTo>
                  <a:lnTo>
                    <a:pt x="3426" y="0"/>
                  </a:lnTo>
                  <a:cubicBezTo>
                    <a:pt x="3033" y="232"/>
                    <a:pt x="2623" y="446"/>
                    <a:pt x="2213" y="642"/>
                  </a:cubicBezTo>
                  <a:lnTo>
                    <a:pt x="1053" y="1838"/>
                  </a:lnTo>
                  <a:lnTo>
                    <a:pt x="482" y="1249"/>
                  </a:lnTo>
                  <a:cubicBezTo>
                    <a:pt x="321" y="1285"/>
                    <a:pt x="161" y="1320"/>
                    <a:pt x="0" y="1356"/>
                  </a:cubicBezTo>
                  <a:lnTo>
                    <a:pt x="1053" y="2427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048290" y="4601570"/>
              <a:ext cx="88477" cy="60695"/>
            </a:xfrm>
            <a:custGeom>
              <a:avLst/>
              <a:gdLst/>
              <a:ahLst/>
              <a:cxnLst/>
              <a:rect l="l" t="t" r="r" b="b"/>
              <a:pathLst>
                <a:path w="3070" h="2106" extrusionOk="0">
                  <a:moveTo>
                    <a:pt x="1" y="0"/>
                  </a:moveTo>
                  <a:lnTo>
                    <a:pt x="2053" y="2106"/>
                  </a:lnTo>
                  <a:lnTo>
                    <a:pt x="3070" y="1071"/>
                  </a:lnTo>
                  <a:cubicBezTo>
                    <a:pt x="2909" y="1035"/>
                    <a:pt x="2748" y="999"/>
                    <a:pt x="2588" y="964"/>
                  </a:cubicBezTo>
                  <a:lnTo>
                    <a:pt x="2053" y="1517"/>
                  </a:lnTo>
                  <a:lnTo>
                    <a:pt x="1071" y="500"/>
                  </a:lnTo>
                  <a:cubicBezTo>
                    <a:pt x="697" y="357"/>
                    <a:pt x="340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6016934" y="4575863"/>
              <a:ext cx="31385" cy="25736"/>
            </a:xfrm>
            <a:custGeom>
              <a:avLst/>
              <a:gdLst/>
              <a:ahLst/>
              <a:cxnLst/>
              <a:rect l="l" t="t" r="r" b="b"/>
              <a:pathLst>
                <a:path w="1089" h="893" extrusionOk="0">
                  <a:moveTo>
                    <a:pt x="214" y="0"/>
                  </a:moveTo>
                  <a:lnTo>
                    <a:pt x="0" y="214"/>
                  </a:lnTo>
                  <a:cubicBezTo>
                    <a:pt x="357" y="464"/>
                    <a:pt x="714" y="696"/>
                    <a:pt x="1089" y="89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6344499" y="4575863"/>
              <a:ext cx="19050" cy="16485"/>
            </a:xfrm>
            <a:custGeom>
              <a:avLst/>
              <a:gdLst/>
              <a:ahLst/>
              <a:cxnLst/>
              <a:rect l="l" t="t" r="r" b="b"/>
              <a:pathLst>
                <a:path w="661" h="572" extrusionOk="0">
                  <a:moveTo>
                    <a:pt x="553" y="0"/>
                  </a:moveTo>
                  <a:lnTo>
                    <a:pt x="0" y="571"/>
                  </a:lnTo>
                  <a:cubicBezTo>
                    <a:pt x="232" y="428"/>
                    <a:pt x="446" y="268"/>
                    <a:pt x="660" y="10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6199997" y="4046735"/>
              <a:ext cx="121390" cy="78707"/>
            </a:xfrm>
            <a:custGeom>
              <a:avLst/>
              <a:gdLst/>
              <a:ahLst/>
              <a:cxnLst/>
              <a:rect l="l" t="t" r="r" b="b"/>
              <a:pathLst>
                <a:path w="4212" h="2731" extrusionOk="0">
                  <a:moveTo>
                    <a:pt x="0" y="0"/>
                  </a:moveTo>
                  <a:lnTo>
                    <a:pt x="2641" y="2712"/>
                  </a:lnTo>
                  <a:lnTo>
                    <a:pt x="2641" y="2730"/>
                  </a:lnTo>
                  <a:lnTo>
                    <a:pt x="4211" y="1106"/>
                  </a:lnTo>
                  <a:cubicBezTo>
                    <a:pt x="4086" y="1035"/>
                    <a:pt x="3943" y="964"/>
                    <a:pt x="3819" y="910"/>
                  </a:cubicBezTo>
                  <a:lnTo>
                    <a:pt x="2641" y="2123"/>
                  </a:lnTo>
                  <a:lnTo>
                    <a:pt x="625" y="54"/>
                  </a:lnTo>
                  <a:cubicBezTo>
                    <a:pt x="428" y="36"/>
                    <a:pt x="214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6059616" y="4046735"/>
              <a:ext cx="123955" cy="78707"/>
            </a:xfrm>
            <a:custGeom>
              <a:avLst/>
              <a:gdLst/>
              <a:ahLst/>
              <a:cxnLst/>
              <a:rect l="l" t="t" r="r" b="b"/>
              <a:pathLst>
                <a:path w="4301" h="2731" extrusionOk="0">
                  <a:moveTo>
                    <a:pt x="4300" y="0"/>
                  </a:moveTo>
                  <a:cubicBezTo>
                    <a:pt x="4104" y="0"/>
                    <a:pt x="3890" y="18"/>
                    <a:pt x="3694" y="36"/>
                  </a:cubicBezTo>
                  <a:lnTo>
                    <a:pt x="1660" y="2123"/>
                  </a:lnTo>
                  <a:lnTo>
                    <a:pt x="411" y="839"/>
                  </a:lnTo>
                  <a:cubicBezTo>
                    <a:pt x="268" y="892"/>
                    <a:pt x="143" y="964"/>
                    <a:pt x="0" y="1017"/>
                  </a:cubicBezTo>
                  <a:lnTo>
                    <a:pt x="1660" y="273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5927449" y="4111002"/>
              <a:ext cx="523515" cy="103896"/>
            </a:xfrm>
            <a:custGeom>
              <a:avLst/>
              <a:gdLst/>
              <a:ahLst/>
              <a:cxnLst/>
              <a:rect l="l" t="t" r="r" b="b"/>
              <a:pathLst>
                <a:path w="18165" h="3605" extrusionOk="0">
                  <a:moveTo>
                    <a:pt x="3319" y="0"/>
                  </a:moveTo>
                  <a:lnTo>
                    <a:pt x="393" y="2998"/>
                  </a:lnTo>
                  <a:lnTo>
                    <a:pt x="233" y="2820"/>
                  </a:lnTo>
                  <a:cubicBezTo>
                    <a:pt x="143" y="2944"/>
                    <a:pt x="72" y="3087"/>
                    <a:pt x="1" y="3212"/>
                  </a:cubicBezTo>
                  <a:lnTo>
                    <a:pt x="393" y="3605"/>
                  </a:lnTo>
                  <a:lnTo>
                    <a:pt x="3319" y="589"/>
                  </a:lnTo>
                  <a:lnTo>
                    <a:pt x="6246" y="3605"/>
                  </a:lnTo>
                  <a:lnTo>
                    <a:pt x="9172" y="589"/>
                  </a:lnTo>
                  <a:lnTo>
                    <a:pt x="12098" y="3605"/>
                  </a:lnTo>
                  <a:lnTo>
                    <a:pt x="15024" y="589"/>
                  </a:lnTo>
                  <a:lnTo>
                    <a:pt x="17950" y="3605"/>
                  </a:lnTo>
                  <a:lnTo>
                    <a:pt x="18164" y="3355"/>
                  </a:lnTo>
                  <a:cubicBezTo>
                    <a:pt x="18111" y="3230"/>
                    <a:pt x="18040" y="3105"/>
                    <a:pt x="17968" y="2980"/>
                  </a:cubicBezTo>
                  <a:lnTo>
                    <a:pt x="17950" y="2998"/>
                  </a:lnTo>
                  <a:lnTo>
                    <a:pt x="15024" y="0"/>
                  </a:lnTo>
                  <a:lnTo>
                    <a:pt x="12098" y="2998"/>
                  </a:lnTo>
                  <a:lnTo>
                    <a:pt x="9172" y="0"/>
                  </a:lnTo>
                  <a:lnTo>
                    <a:pt x="6246" y="299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5902779" y="4200487"/>
              <a:ext cx="571846" cy="103896"/>
            </a:xfrm>
            <a:custGeom>
              <a:avLst/>
              <a:gdLst/>
              <a:ahLst/>
              <a:cxnLst/>
              <a:rect l="l" t="t" r="r" b="b"/>
              <a:pathLst>
                <a:path w="19842" h="3605" extrusionOk="0">
                  <a:moveTo>
                    <a:pt x="4175" y="0"/>
                  </a:moveTo>
                  <a:lnTo>
                    <a:pt x="1249" y="2998"/>
                  </a:lnTo>
                  <a:lnTo>
                    <a:pt x="125" y="1856"/>
                  </a:lnTo>
                  <a:cubicBezTo>
                    <a:pt x="72" y="2016"/>
                    <a:pt x="36" y="2177"/>
                    <a:pt x="0" y="2337"/>
                  </a:cubicBezTo>
                  <a:lnTo>
                    <a:pt x="1249" y="3604"/>
                  </a:lnTo>
                  <a:lnTo>
                    <a:pt x="4175" y="607"/>
                  </a:lnTo>
                  <a:lnTo>
                    <a:pt x="7102" y="3604"/>
                  </a:lnTo>
                  <a:lnTo>
                    <a:pt x="10028" y="607"/>
                  </a:lnTo>
                  <a:lnTo>
                    <a:pt x="12954" y="3604"/>
                  </a:lnTo>
                  <a:lnTo>
                    <a:pt x="15880" y="607"/>
                  </a:lnTo>
                  <a:lnTo>
                    <a:pt x="18806" y="3604"/>
                  </a:lnTo>
                  <a:lnTo>
                    <a:pt x="19841" y="2480"/>
                  </a:lnTo>
                  <a:cubicBezTo>
                    <a:pt x="19806" y="2337"/>
                    <a:pt x="19770" y="2195"/>
                    <a:pt x="19734" y="2052"/>
                  </a:cubicBezTo>
                  <a:lnTo>
                    <a:pt x="18806" y="2998"/>
                  </a:lnTo>
                  <a:lnTo>
                    <a:pt x="15880" y="0"/>
                  </a:lnTo>
                  <a:lnTo>
                    <a:pt x="12954" y="2998"/>
                  </a:lnTo>
                  <a:lnTo>
                    <a:pt x="10028" y="0"/>
                  </a:lnTo>
                  <a:lnTo>
                    <a:pt x="7102" y="2998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5893009" y="4289943"/>
              <a:ext cx="590349" cy="103896"/>
            </a:xfrm>
            <a:custGeom>
              <a:avLst/>
              <a:gdLst/>
              <a:ahLst/>
              <a:cxnLst/>
              <a:rect l="l" t="t" r="r" b="b"/>
              <a:pathLst>
                <a:path w="20484" h="3605" extrusionOk="0">
                  <a:moveTo>
                    <a:pt x="4514" y="1"/>
                  </a:moveTo>
                  <a:lnTo>
                    <a:pt x="1588" y="2998"/>
                  </a:lnTo>
                  <a:lnTo>
                    <a:pt x="18" y="1392"/>
                  </a:lnTo>
                  <a:cubicBezTo>
                    <a:pt x="18" y="1517"/>
                    <a:pt x="0" y="1660"/>
                    <a:pt x="0" y="1803"/>
                  </a:cubicBezTo>
                  <a:cubicBezTo>
                    <a:pt x="0" y="1874"/>
                    <a:pt x="18" y="1945"/>
                    <a:pt x="18" y="2017"/>
                  </a:cubicBezTo>
                  <a:lnTo>
                    <a:pt x="1588" y="3605"/>
                  </a:lnTo>
                  <a:lnTo>
                    <a:pt x="4514" y="607"/>
                  </a:lnTo>
                  <a:lnTo>
                    <a:pt x="7441" y="3605"/>
                  </a:lnTo>
                  <a:lnTo>
                    <a:pt x="10367" y="607"/>
                  </a:lnTo>
                  <a:lnTo>
                    <a:pt x="13293" y="3605"/>
                  </a:lnTo>
                  <a:lnTo>
                    <a:pt x="16219" y="607"/>
                  </a:lnTo>
                  <a:lnTo>
                    <a:pt x="19145" y="3605"/>
                  </a:lnTo>
                  <a:lnTo>
                    <a:pt x="20466" y="2177"/>
                  </a:lnTo>
                  <a:cubicBezTo>
                    <a:pt x="20484" y="2053"/>
                    <a:pt x="20484" y="1928"/>
                    <a:pt x="20484" y="1803"/>
                  </a:cubicBezTo>
                  <a:cubicBezTo>
                    <a:pt x="20484" y="1749"/>
                    <a:pt x="20484" y="1696"/>
                    <a:pt x="20484" y="1624"/>
                  </a:cubicBezTo>
                  <a:lnTo>
                    <a:pt x="19145" y="2998"/>
                  </a:lnTo>
                  <a:lnTo>
                    <a:pt x="16219" y="1"/>
                  </a:lnTo>
                  <a:lnTo>
                    <a:pt x="13293" y="2998"/>
                  </a:lnTo>
                  <a:lnTo>
                    <a:pt x="10367" y="1"/>
                  </a:lnTo>
                  <a:lnTo>
                    <a:pt x="7441" y="2998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5908428" y="4379428"/>
              <a:ext cx="556428" cy="103896"/>
            </a:xfrm>
            <a:custGeom>
              <a:avLst/>
              <a:gdLst/>
              <a:ahLst/>
              <a:cxnLst/>
              <a:rect l="l" t="t" r="r" b="b"/>
              <a:pathLst>
                <a:path w="19307" h="3605" extrusionOk="0">
                  <a:moveTo>
                    <a:pt x="3979" y="0"/>
                  </a:moveTo>
                  <a:lnTo>
                    <a:pt x="1053" y="2998"/>
                  </a:lnTo>
                  <a:lnTo>
                    <a:pt x="0" y="1909"/>
                  </a:lnTo>
                  <a:lnTo>
                    <a:pt x="0" y="1909"/>
                  </a:lnTo>
                  <a:cubicBezTo>
                    <a:pt x="107" y="2266"/>
                    <a:pt x="250" y="2605"/>
                    <a:pt x="393" y="2944"/>
                  </a:cubicBezTo>
                  <a:lnTo>
                    <a:pt x="1053" y="3604"/>
                  </a:lnTo>
                  <a:lnTo>
                    <a:pt x="3979" y="607"/>
                  </a:lnTo>
                  <a:lnTo>
                    <a:pt x="6906" y="3604"/>
                  </a:lnTo>
                  <a:lnTo>
                    <a:pt x="9832" y="607"/>
                  </a:lnTo>
                  <a:lnTo>
                    <a:pt x="12758" y="3604"/>
                  </a:lnTo>
                  <a:lnTo>
                    <a:pt x="15684" y="607"/>
                  </a:lnTo>
                  <a:lnTo>
                    <a:pt x="18610" y="3604"/>
                  </a:lnTo>
                  <a:lnTo>
                    <a:pt x="18807" y="3390"/>
                  </a:lnTo>
                  <a:cubicBezTo>
                    <a:pt x="18985" y="3034"/>
                    <a:pt x="19163" y="2677"/>
                    <a:pt x="19306" y="2302"/>
                  </a:cubicBezTo>
                  <a:lnTo>
                    <a:pt x="19306" y="2302"/>
                  </a:lnTo>
                  <a:lnTo>
                    <a:pt x="18610" y="2998"/>
                  </a:lnTo>
                  <a:lnTo>
                    <a:pt x="15684" y="0"/>
                  </a:lnTo>
                  <a:lnTo>
                    <a:pt x="12758" y="2998"/>
                  </a:lnTo>
                  <a:lnTo>
                    <a:pt x="9832" y="0"/>
                  </a:lnTo>
                  <a:lnTo>
                    <a:pt x="6906" y="2998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5962407" y="4468885"/>
              <a:ext cx="455125" cy="103925"/>
            </a:xfrm>
            <a:custGeom>
              <a:avLst/>
              <a:gdLst/>
              <a:ahLst/>
              <a:cxnLst/>
              <a:rect l="l" t="t" r="r" b="b"/>
              <a:pathLst>
                <a:path w="15792" h="3606" extrusionOk="0">
                  <a:moveTo>
                    <a:pt x="2106" y="1"/>
                  </a:moveTo>
                  <a:lnTo>
                    <a:pt x="1" y="2178"/>
                  </a:lnTo>
                  <a:cubicBezTo>
                    <a:pt x="90" y="2285"/>
                    <a:pt x="179" y="2392"/>
                    <a:pt x="269" y="2481"/>
                  </a:cubicBezTo>
                  <a:lnTo>
                    <a:pt x="2106" y="608"/>
                  </a:lnTo>
                  <a:lnTo>
                    <a:pt x="5033" y="3605"/>
                  </a:lnTo>
                  <a:lnTo>
                    <a:pt x="7959" y="608"/>
                  </a:lnTo>
                  <a:lnTo>
                    <a:pt x="10885" y="3605"/>
                  </a:lnTo>
                  <a:lnTo>
                    <a:pt x="13811" y="608"/>
                  </a:lnTo>
                  <a:lnTo>
                    <a:pt x="15524" y="2356"/>
                  </a:lnTo>
                  <a:cubicBezTo>
                    <a:pt x="15613" y="2249"/>
                    <a:pt x="15702" y="2142"/>
                    <a:pt x="15792" y="2035"/>
                  </a:cubicBezTo>
                  <a:lnTo>
                    <a:pt x="13811" y="1"/>
                  </a:lnTo>
                  <a:lnTo>
                    <a:pt x="10885" y="2998"/>
                  </a:lnTo>
                  <a:lnTo>
                    <a:pt x="7959" y="1"/>
                  </a:lnTo>
                  <a:lnTo>
                    <a:pt x="5033" y="299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6122847" y="4558370"/>
              <a:ext cx="136809" cy="74067"/>
            </a:xfrm>
            <a:custGeom>
              <a:avLst/>
              <a:gdLst/>
              <a:ahLst/>
              <a:cxnLst/>
              <a:rect l="l" t="t" r="r" b="b"/>
              <a:pathLst>
                <a:path w="4747" h="2570" extrusionOk="0">
                  <a:moveTo>
                    <a:pt x="2392" y="0"/>
                  </a:moveTo>
                  <a:lnTo>
                    <a:pt x="1" y="2463"/>
                  </a:lnTo>
                  <a:cubicBezTo>
                    <a:pt x="161" y="2498"/>
                    <a:pt x="322" y="2534"/>
                    <a:pt x="483" y="2570"/>
                  </a:cubicBezTo>
                  <a:lnTo>
                    <a:pt x="2392" y="607"/>
                  </a:lnTo>
                  <a:lnTo>
                    <a:pt x="4265" y="2534"/>
                  </a:lnTo>
                  <a:cubicBezTo>
                    <a:pt x="4426" y="2498"/>
                    <a:pt x="4586" y="2463"/>
                    <a:pt x="4747" y="2427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6308993" y="4558370"/>
              <a:ext cx="64326" cy="52481"/>
            </a:xfrm>
            <a:custGeom>
              <a:avLst/>
              <a:gdLst/>
              <a:ahLst/>
              <a:cxnLst/>
              <a:rect l="l" t="t" r="r" b="b"/>
              <a:pathLst>
                <a:path w="2232" h="1821" extrusionOk="0">
                  <a:moveTo>
                    <a:pt x="1785" y="0"/>
                  </a:moveTo>
                  <a:lnTo>
                    <a:pt x="1" y="1820"/>
                  </a:lnTo>
                  <a:cubicBezTo>
                    <a:pt x="429" y="1642"/>
                    <a:pt x="839" y="1410"/>
                    <a:pt x="1232" y="1178"/>
                  </a:cubicBezTo>
                  <a:lnTo>
                    <a:pt x="1785" y="607"/>
                  </a:lnTo>
                  <a:lnTo>
                    <a:pt x="1892" y="714"/>
                  </a:lnTo>
                  <a:cubicBezTo>
                    <a:pt x="2017" y="643"/>
                    <a:pt x="2124" y="554"/>
                    <a:pt x="2231" y="464"/>
                  </a:cubicBezTo>
                  <a:lnTo>
                    <a:pt x="1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6007164" y="4558370"/>
              <a:ext cx="72021" cy="57611"/>
            </a:xfrm>
            <a:custGeom>
              <a:avLst/>
              <a:gdLst/>
              <a:ahLst/>
              <a:cxnLst/>
              <a:rect l="l" t="t" r="r" b="b"/>
              <a:pathLst>
                <a:path w="2499" h="1999" extrusionOk="0">
                  <a:moveTo>
                    <a:pt x="553" y="0"/>
                  </a:moveTo>
                  <a:lnTo>
                    <a:pt x="0" y="571"/>
                  </a:lnTo>
                  <a:cubicBezTo>
                    <a:pt x="107" y="661"/>
                    <a:pt x="232" y="732"/>
                    <a:pt x="339" y="821"/>
                  </a:cubicBezTo>
                  <a:lnTo>
                    <a:pt x="553" y="607"/>
                  </a:lnTo>
                  <a:lnTo>
                    <a:pt x="1428" y="1499"/>
                  </a:lnTo>
                  <a:cubicBezTo>
                    <a:pt x="1767" y="1678"/>
                    <a:pt x="2124" y="1856"/>
                    <a:pt x="2498" y="1999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76" name="Google Shape;476;p3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26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8"/>
          <p:cNvGrpSpPr/>
          <p:nvPr/>
        </p:nvGrpSpPr>
        <p:grpSpPr>
          <a:xfrm>
            <a:off x="-228575" y="-765667"/>
            <a:ext cx="9372563" cy="7623651"/>
            <a:chOff x="-228575" y="-574250"/>
            <a:chExt cx="9372563" cy="5717738"/>
          </a:xfrm>
        </p:grpSpPr>
        <p:sp>
          <p:nvSpPr>
            <p:cNvPr id="125" name="Google Shape;125;p8"/>
            <p:cNvSpPr/>
            <p:nvPr/>
          </p:nvSpPr>
          <p:spPr>
            <a:xfrm>
              <a:off x="-228575" y="3640700"/>
              <a:ext cx="1249091" cy="133582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-5400000">
              <a:off x="7381600" y="3381100"/>
              <a:ext cx="2232125" cy="1292650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77250" y="-574250"/>
              <a:ext cx="1164640" cy="1245513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8"/>
          <p:cNvSpPr/>
          <p:nvPr/>
        </p:nvSpPr>
        <p:spPr>
          <a:xfrm>
            <a:off x="220764" y="4297952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1295388" y="1742800"/>
            <a:ext cx="4699200" cy="33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0145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2"/>
          <p:cNvGrpSpPr/>
          <p:nvPr/>
        </p:nvGrpSpPr>
        <p:grpSpPr>
          <a:xfrm>
            <a:off x="6551850" y="-16"/>
            <a:ext cx="2592150" cy="6858016"/>
            <a:chOff x="6551850" y="-12"/>
            <a:chExt cx="2592150" cy="5143512"/>
          </a:xfrm>
        </p:grpSpPr>
        <p:sp>
          <p:nvSpPr>
            <p:cNvPr id="479" name="Google Shape;479;p32"/>
            <p:cNvSpPr/>
            <p:nvPr/>
          </p:nvSpPr>
          <p:spPr>
            <a:xfrm rot="10800000">
              <a:off x="7125550" y="3144275"/>
              <a:ext cx="2018450" cy="1999225"/>
            </a:xfrm>
            <a:custGeom>
              <a:avLst/>
              <a:gdLst/>
              <a:ahLst/>
              <a:cxnLst/>
              <a:rect l="l" t="t" r="r" b="b"/>
              <a:pathLst>
                <a:path w="80738" h="79969" extrusionOk="0">
                  <a:moveTo>
                    <a:pt x="0" y="0"/>
                  </a:moveTo>
                  <a:lnTo>
                    <a:pt x="0" y="73547"/>
                  </a:lnTo>
                  <a:cubicBezTo>
                    <a:pt x="3167" y="77806"/>
                    <a:pt x="8190" y="79969"/>
                    <a:pt x="13342" y="79969"/>
                  </a:cubicBezTo>
                  <a:cubicBezTo>
                    <a:pt x="15766" y="79969"/>
                    <a:pt x="18218" y="79490"/>
                    <a:pt x="20519" y="78525"/>
                  </a:cubicBezTo>
                  <a:cubicBezTo>
                    <a:pt x="26550" y="76009"/>
                    <a:pt x="30707" y="70318"/>
                    <a:pt x="33366" y="64340"/>
                  </a:cubicBezTo>
                  <a:cubicBezTo>
                    <a:pt x="36006" y="58363"/>
                    <a:pt x="37434" y="51922"/>
                    <a:pt x="39843" y="45838"/>
                  </a:cubicBezTo>
                  <a:cubicBezTo>
                    <a:pt x="42234" y="39753"/>
                    <a:pt x="45838" y="33794"/>
                    <a:pt x="51494" y="30529"/>
                  </a:cubicBezTo>
                  <a:cubicBezTo>
                    <a:pt x="55544" y="28209"/>
                    <a:pt x="60255" y="27442"/>
                    <a:pt x="64751" y="26264"/>
                  </a:cubicBezTo>
                  <a:cubicBezTo>
                    <a:pt x="69265" y="25087"/>
                    <a:pt x="73904" y="23267"/>
                    <a:pt x="76706" y="19555"/>
                  </a:cubicBezTo>
                  <a:cubicBezTo>
                    <a:pt x="80738" y="14203"/>
                    <a:pt x="79792" y="6602"/>
                    <a:pt x="78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6551850" y="-12"/>
              <a:ext cx="1924477" cy="670514"/>
            </a:xfrm>
            <a:custGeom>
              <a:avLst/>
              <a:gdLst/>
              <a:ahLst/>
              <a:cxnLst/>
              <a:rect l="l" t="t" r="r" b="b"/>
              <a:pathLst>
                <a:path w="85895" h="29927" extrusionOk="0">
                  <a:moveTo>
                    <a:pt x="85895" y="0"/>
                  </a:moveTo>
                  <a:lnTo>
                    <a:pt x="1749" y="54"/>
                  </a:lnTo>
                  <a:cubicBezTo>
                    <a:pt x="0" y="7477"/>
                    <a:pt x="4015" y="16094"/>
                    <a:pt x="10884" y="19431"/>
                  </a:cubicBezTo>
                  <a:cubicBezTo>
                    <a:pt x="15095" y="21483"/>
                    <a:pt x="19930" y="21697"/>
                    <a:pt x="24552" y="22607"/>
                  </a:cubicBezTo>
                  <a:cubicBezTo>
                    <a:pt x="33830" y="24427"/>
                    <a:pt x="42483" y="29209"/>
                    <a:pt x="51922" y="29851"/>
                  </a:cubicBezTo>
                  <a:cubicBezTo>
                    <a:pt x="52636" y="29901"/>
                    <a:pt x="53351" y="29926"/>
                    <a:pt x="54066" y="29926"/>
                  </a:cubicBezTo>
                  <a:cubicBezTo>
                    <a:pt x="61717" y="29926"/>
                    <a:pt x="69358" y="27075"/>
                    <a:pt x="75118" y="22000"/>
                  </a:cubicBezTo>
                  <a:cubicBezTo>
                    <a:pt x="81416" y="16469"/>
                    <a:pt x="85395" y="8369"/>
                    <a:pt x="85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81" name="Google Shape;481;p32"/>
          <p:cNvSpPr txBox="1">
            <a:spLocks noGrp="1"/>
          </p:cNvSpPr>
          <p:nvPr>
            <p:ph type="title"/>
          </p:nvPr>
        </p:nvSpPr>
        <p:spPr>
          <a:xfrm>
            <a:off x="713223" y="719333"/>
            <a:ext cx="3610800" cy="1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2"/>
          <p:cNvSpPr txBox="1">
            <a:spLocks noGrp="1"/>
          </p:cNvSpPr>
          <p:nvPr>
            <p:ph type="subTitle" idx="1"/>
          </p:nvPr>
        </p:nvSpPr>
        <p:spPr>
          <a:xfrm>
            <a:off x="713233" y="2130941"/>
            <a:ext cx="3610800" cy="16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2"/>
          <p:cNvSpPr txBox="1"/>
          <p:nvPr/>
        </p:nvSpPr>
        <p:spPr>
          <a:xfrm>
            <a:off x="713225" y="5476033"/>
            <a:ext cx="40851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 u="sng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000" b="1" u="sng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6524977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3"/>
          <p:cNvGrpSpPr/>
          <p:nvPr/>
        </p:nvGrpSpPr>
        <p:grpSpPr>
          <a:xfrm>
            <a:off x="-208457" y="-836715"/>
            <a:ext cx="9913082" cy="7899209"/>
            <a:chOff x="-208457" y="-627537"/>
            <a:chExt cx="9913082" cy="5924407"/>
          </a:xfrm>
        </p:grpSpPr>
        <p:sp>
          <p:nvSpPr>
            <p:cNvPr id="486" name="Google Shape;486;p33"/>
            <p:cNvSpPr/>
            <p:nvPr/>
          </p:nvSpPr>
          <p:spPr>
            <a:xfrm rot="-5400000">
              <a:off x="681200" y="3640350"/>
              <a:ext cx="766863" cy="2546177"/>
            </a:xfrm>
            <a:custGeom>
              <a:avLst/>
              <a:gdLst/>
              <a:ahLst/>
              <a:cxnLst/>
              <a:rect l="l" t="t" r="r" b="b"/>
              <a:pathLst>
                <a:path w="48551" h="143487" extrusionOk="0">
                  <a:moveTo>
                    <a:pt x="4887" y="0"/>
                  </a:moveTo>
                  <a:cubicBezTo>
                    <a:pt x="3240" y="0"/>
                    <a:pt x="1597" y="211"/>
                    <a:pt x="1" y="656"/>
                  </a:cubicBezTo>
                  <a:lnTo>
                    <a:pt x="108" y="143486"/>
                  </a:lnTo>
                  <a:cubicBezTo>
                    <a:pt x="8994" y="143468"/>
                    <a:pt x="17433" y="143236"/>
                    <a:pt x="25230" y="138954"/>
                  </a:cubicBezTo>
                  <a:cubicBezTo>
                    <a:pt x="36311" y="132888"/>
                    <a:pt x="42234" y="119773"/>
                    <a:pt x="42413" y="107141"/>
                  </a:cubicBezTo>
                  <a:cubicBezTo>
                    <a:pt x="42574" y="96025"/>
                    <a:pt x="39023" y="84231"/>
                    <a:pt x="43715" y="74150"/>
                  </a:cubicBezTo>
                  <a:cubicBezTo>
                    <a:pt x="45018" y="71366"/>
                    <a:pt x="46891" y="68851"/>
                    <a:pt x="47730" y="65924"/>
                  </a:cubicBezTo>
                  <a:cubicBezTo>
                    <a:pt x="48551" y="63070"/>
                    <a:pt x="48319" y="60001"/>
                    <a:pt x="47748" y="57092"/>
                  </a:cubicBezTo>
                  <a:cubicBezTo>
                    <a:pt x="47141" y="54023"/>
                    <a:pt x="46160" y="50972"/>
                    <a:pt x="44376" y="48385"/>
                  </a:cubicBezTo>
                  <a:cubicBezTo>
                    <a:pt x="42110" y="45084"/>
                    <a:pt x="38702" y="42729"/>
                    <a:pt x="36222" y="39571"/>
                  </a:cubicBezTo>
                  <a:cubicBezTo>
                    <a:pt x="31493" y="33522"/>
                    <a:pt x="30726" y="25386"/>
                    <a:pt x="27960" y="18231"/>
                  </a:cubicBezTo>
                  <a:cubicBezTo>
                    <a:pt x="25784" y="12593"/>
                    <a:pt x="22215" y="7383"/>
                    <a:pt x="17237" y="3957"/>
                  </a:cubicBezTo>
                  <a:cubicBezTo>
                    <a:pt x="13625" y="1471"/>
                    <a:pt x="9243" y="0"/>
                    <a:pt x="4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982775" y="-627537"/>
              <a:ext cx="1721850" cy="1783525"/>
            </a:xfrm>
            <a:custGeom>
              <a:avLst/>
              <a:gdLst/>
              <a:ahLst/>
              <a:cxnLst/>
              <a:rect l="l" t="t" r="r" b="b"/>
              <a:pathLst>
                <a:path w="68874" h="71341" extrusionOk="0">
                  <a:moveTo>
                    <a:pt x="15698" y="0"/>
                  </a:moveTo>
                  <a:cubicBezTo>
                    <a:pt x="13939" y="0"/>
                    <a:pt x="12169" y="333"/>
                    <a:pt x="10439" y="1084"/>
                  </a:cubicBezTo>
                  <a:cubicBezTo>
                    <a:pt x="4301" y="3778"/>
                    <a:pt x="1464" y="11022"/>
                    <a:pt x="857" y="17713"/>
                  </a:cubicBezTo>
                  <a:cubicBezTo>
                    <a:pt x="1" y="27206"/>
                    <a:pt x="2338" y="36823"/>
                    <a:pt x="6513" y="45405"/>
                  </a:cubicBezTo>
                  <a:cubicBezTo>
                    <a:pt x="10171" y="52899"/>
                    <a:pt x="15310" y="59804"/>
                    <a:pt x="22090" y="64675"/>
                  </a:cubicBezTo>
                  <a:cubicBezTo>
                    <a:pt x="27869" y="68801"/>
                    <a:pt x="34899" y="71340"/>
                    <a:pt x="41963" y="71340"/>
                  </a:cubicBezTo>
                  <a:cubicBezTo>
                    <a:pt x="43208" y="71340"/>
                    <a:pt x="44455" y="71261"/>
                    <a:pt x="45696" y="71098"/>
                  </a:cubicBezTo>
                  <a:cubicBezTo>
                    <a:pt x="53957" y="69992"/>
                    <a:pt x="61808" y="64835"/>
                    <a:pt x="65287" y="57252"/>
                  </a:cubicBezTo>
                  <a:cubicBezTo>
                    <a:pt x="68873" y="49420"/>
                    <a:pt x="67446" y="39802"/>
                    <a:pt x="62628" y="32683"/>
                  </a:cubicBezTo>
                  <a:cubicBezTo>
                    <a:pt x="57133" y="24565"/>
                    <a:pt x="49246" y="22816"/>
                    <a:pt x="41538" y="17749"/>
                  </a:cubicBezTo>
                  <a:cubicBezTo>
                    <a:pt x="36881" y="14698"/>
                    <a:pt x="33527" y="10077"/>
                    <a:pt x="29477" y="6258"/>
                  </a:cubicBezTo>
                  <a:cubicBezTo>
                    <a:pt x="29209" y="5991"/>
                    <a:pt x="28924" y="5741"/>
                    <a:pt x="28638" y="5491"/>
                  </a:cubicBezTo>
                  <a:lnTo>
                    <a:pt x="28638" y="5509"/>
                  </a:lnTo>
                  <a:cubicBezTo>
                    <a:pt x="25051" y="2390"/>
                    <a:pt x="20414" y="0"/>
                    <a:pt x="15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8" name="Google Shape;488;p33"/>
            <p:cNvSpPr/>
            <p:nvPr/>
          </p:nvSpPr>
          <p:spPr>
            <a:xfrm rot="-5400000">
              <a:off x="138725" y="-483850"/>
              <a:ext cx="1051384" cy="1124393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89" name="Google Shape;489;p33"/>
          <p:cNvGrpSpPr/>
          <p:nvPr/>
        </p:nvGrpSpPr>
        <p:grpSpPr>
          <a:xfrm>
            <a:off x="7952124" y="657710"/>
            <a:ext cx="957310" cy="1330777"/>
            <a:chOff x="5893009" y="4046735"/>
            <a:chExt cx="590349" cy="615531"/>
          </a:xfrm>
        </p:grpSpPr>
        <p:sp>
          <p:nvSpPr>
            <p:cNvPr id="490" name="Google Shape;490;p33"/>
            <p:cNvSpPr/>
            <p:nvPr/>
          </p:nvSpPr>
          <p:spPr>
            <a:xfrm>
              <a:off x="6245763" y="4592319"/>
              <a:ext cx="98737" cy="69946"/>
            </a:xfrm>
            <a:custGeom>
              <a:avLst/>
              <a:gdLst/>
              <a:ahLst/>
              <a:cxnLst/>
              <a:rect l="l" t="t" r="r" b="b"/>
              <a:pathLst>
                <a:path w="3426" h="2427" extrusionOk="0">
                  <a:moveTo>
                    <a:pt x="3426" y="0"/>
                  </a:moveTo>
                  <a:lnTo>
                    <a:pt x="3426" y="0"/>
                  </a:lnTo>
                  <a:cubicBezTo>
                    <a:pt x="3033" y="232"/>
                    <a:pt x="2623" y="446"/>
                    <a:pt x="2213" y="642"/>
                  </a:cubicBezTo>
                  <a:lnTo>
                    <a:pt x="1053" y="1838"/>
                  </a:lnTo>
                  <a:lnTo>
                    <a:pt x="482" y="1249"/>
                  </a:lnTo>
                  <a:cubicBezTo>
                    <a:pt x="321" y="1285"/>
                    <a:pt x="161" y="1320"/>
                    <a:pt x="0" y="1356"/>
                  </a:cubicBezTo>
                  <a:lnTo>
                    <a:pt x="1053" y="2427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048290" y="4601570"/>
              <a:ext cx="88477" cy="60695"/>
            </a:xfrm>
            <a:custGeom>
              <a:avLst/>
              <a:gdLst/>
              <a:ahLst/>
              <a:cxnLst/>
              <a:rect l="l" t="t" r="r" b="b"/>
              <a:pathLst>
                <a:path w="3070" h="2106" extrusionOk="0">
                  <a:moveTo>
                    <a:pt x="1" y="0"/>
                  </a:moveTo>
                  <a:lnTo>
                    <a:pt x="2053" y="2106"/>
                  </a:lnTo>
                  <a:lnTo>
                    <a:pt x="3070" y="1071"/>
                  </a:lnTo>
                  <a:cubicBezTo>
                    <a:pt x="2909" y="1035"/>
                    <a:pt x="2748" y="999"/>
                    <a:pt x="2588" y="964"/>
                  </a:cubicBezTo>
                  <a:lnTo>
                    <a:pt x="2053" y="1517"/>
                  </a:lnTo>
                  <a:lnTo>
                    <a:pt x="1071" y="500"/>
                  </a:lnTo>
                  <a:cubicBezTo>
                    <a:pt x="697" y="357"/>
                    <a:pt x="340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016934" y="4575863"/>
              <a:ext cx="31385" cy="25736"/>
            </a:xfrm>
            <a:custGeom>
              <a:avLst/>
              <a:gdLst/>
              <a:ahLst/>
              <a:cxnLst/>
              <a:rect l="l" t="t" r="r" b="b"/>
              <a:pathLst>
                <a:path w="1089" h="893" extrusionOk="0">
                  <a:moveTo>
                    <a:pt x="214" y="0"/>
                  </a:moveTo>
                  <a:lnTo>
                    <a:pt x="0" y="214"/>
                  </a:lnTo>
                  <a:cubicBezTo>
                    <a:pt x="357" y="464"/>
                    <a:pt x="714" y="696"/>
                    <a:pt x="1089" y="892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44499" y="4575863"/>
              <a:ext cx="19050" cy="16485"/>
            </a:xfrm>
            <a:custGeom>
              <a:avLst/>
              <a:gdLst/>
              <a:ahLst/>
              <a:cxnLst/>
              <a:rect l="l" t="t" r="r" b="b"/>
              <a:pathLst>
                <a:path w="661" h="572" extrusionOk="0">
                  <a:moveTo>
                    <a:pt x="553" y="0"/>
                  </a:moveTo>
                  <a:lnTo>
                    <a:pt x="0" y="571"/>
                  </a:lnTo>
                  <a:cubicBezTo>
                    <a:pt x="232" y="428"/>
                    <a:pt x="446" y="268"/>
                    <a:pt x="660" y="10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199997" y="4046735"/>
              <a:ext cx="121390" cy="78707"/>
            </a:xfrm>
            <a:custGeom>
              <a:avLst/>
              <a:gdLst/>
              <a:ahLst/>
              <a:cxnLst/>
              <a:rect l="l" t="t" r="r" b="b"/>
              <a:pathLst>
                <a:path w="4212" h="2731" extrusionOk="0">
                  <a:moveTo>
                    <a:pt x="0" y="0"/>
                  </a:moveTo>
                  <a:lnTo>
                    <a:pt x="2641" y="2712"/>
                  </a:lnTo>
                  <a:lnTo>
                    <a:pt x="2641" y="2730"/>
                  </a:lnTo>
                  <a:lnTo>
                    <a:pt x="4211" y="1106"/>
                  </a:lnTo>
                  <a:cubicBezTo>
                    <a:pt x="4086" y="1035"/>
                    <a:pt x="3943" y="964"/>
                    <a:pt x="3819" y="910"/>
                  </a:cubicBezTo>
                  <a:lnTo>
                    <a:pt x="2641" y="2123"/>
                  </a:lnTo>
                  <a:lnTo>
                    <a:pt x="625" y="54"/>
                  </a:lnTo>
                  <a:cubicBezTo>
                    <a:pt x="428" y="36"/>
                    <a:pt x="214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6059616" y="4046735"/>
              <a:ext cx="123955" cy="78707"/>
            </a:xfrm>
            <a:custGeom>
              <a:avLst/>
              <a:gdLst/>
              <a:ahLst/>
              <a:cxnLst/>
              <a:rect l="l" t="t" r="r" b="b"/>
              <a:pathLst>
                <a:path w="4301" h="2731" extrusionOk="0">
                  <a:moveTo>
                    <a:pt x="4300" y="0"/>
                  </a:moveTo>
                  <a:cubicBezTo>
                    <a:pt x="4104" y="0"/>
                    <a:pt x="3890" y="18"/>
                    <a:pt x="3694" y="36"/>
                  </a:cubicBezTo>
                  <a:lnTo>
                    <a:pt x="1660" y="2123"/>
                  </a:lnTo>
                  <a:lnTo>
                    <a:pt x="411" y="839"/>
                  </a:lnTo>
                  <a:cubicBezTo>
                    <a:pt x="268" y="892"/>
                    <a:pt x="143" y="964"/>
                    <a:pt x="0" y="1017"/>
                  </a:cubicBezTo>
                  <a:lnTo>
                    <a:pt x="1660" y="2730"/>
                  </a:lnTo>
                  <a:lnTo>
                    <a:pt x="4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5927449" y="4111002"/>
              <a:ext cx="523515" cy="103896"/>
            </a:xfrm>
            <a:custGeom>
              <a:avLst/>
              <a:gdLst/>
              <a:ahLst/>
              <a:cxnLst/>
              <a:rect l="l" t="t" r="r" b="b"/>
              <a:pathLst>
                <a:path w="18165" h="3605" extrusionOk="0">
                  <a:moveTo>
                    <a:pt x="3319" y="0"/>
                  </a:moveTo>
                  <a:lnTo>
                    <a:pt x="393" y="2998"/>
                  </a:lnTo>
                  <a:lnTo>
                    <a:pt x="233" y="2820"/>
                  </a:lnTo>
                  <a:cubicBezTo>
                    <a:pt x="143" y="2944"/>
                    <a:pt x="72" y="3087"/>
                    <a:pt x="1" y="3212"/>
                  </a:cubicBezTo>
                  <a:lnTo>
                    <a:pt x="393" y="3605"/>
                  </a:lnTo>
                  <a:lnTo>
                    <a:pt x="3319" y="589"/>
                  </a:lnTo>
                  <a:lnTo>
                    <a:pt x="6246" y="3605"/>
                  </a:lnTo>
                  <a:lnTo>
                    <a:pt x="9172" y="589"/>
                  </a:lnTo>
                  <a:lnTo>
                    <a:pt x="12098" y="3605"/>
                  </a:lnTo>
                  <a:lnTo>
                    <a:pt x="15024" y="589"/>
                  </a:lnTo>
                  <a:lnTo>
                    <a:pt x="17950" y="3605"/>
                  </a:lnTo>
                  <a:lnTo>
                    <a:pt x="18164" y="3355"/>
                  </a:lnTo>
                  <a:cubicBezTo>
                    <a:pt x="18111" y="3230"/>
                    <a:pt x="18040" y="3105"/>
                    <a:pt x="17968" y="2980"/>
                  </a:cubicBezTo>
                  <a:lnTo>
                    <a:pt x="17950" y="2998"/>
                  </a:lnTo>
                  <a:lnTo>
                    <a:pt x="15024" y="0"/>
                  </a:lnTo>
                  <a:lnTo>
                    <a:pt x="12098" y="2998"/>
                  </a:lnTo>
                  <a:lnTo>
                    <a:pt x="9172" y="0"/>
                  </a:lnTo>
                  <a:lnTo>
                    <a:pt x="6246" y="2998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902779" y="4200487"/>
              <a:ext cx="571846" cy="103896"/>
            </a:xfrm>
            <a:custGeom>
              <a:avLst/>
              <a:gdLst/>
              <a:ahLst/>
              <a:cxnLst/>
              <a:rect l="l" t="t" r="r" b="b"/>
              <a:pathLst>
                <a:path w="19842" h="3605" extrusionOk="0">
                  <a:moveTo>
                    <a:pt x="4175" y="0"/>
                  </a:moveTo>
                  <a:lnTo>
                    <a:pt x="1249" y="2998"/>
                  </a:lnTo>
                  <a:lnTo>
                    <a:pt x="125" y="1856"/>
                  </a:lnTo>
                  <a:cubicBezTo>
                    <a:pt x="72" y="2016"/>
                    <a:pt x="36" y="2177"/>
                    <a:pt x="0" y="2337"/>
                  </a:cubicBezTo>
                  <a:lnTo>
                    <a:pt x="1249" y="3604"/>
                  </a:lnTo>
                  <a:lnTo>
                    <a:pt x="4175" y="607"/>
                  </a:lnTo>
                  <a:lnTo>
                    <a:pt x="7102" y="3604"/>
                  </a:lnTo>
                  <a:lnTo>
                    <a:pt x="10028" y="607"/>
                  </a:lnTo>
                  <a:lnTo>
                    <a:pt x="12954" y="3604"/>
                  </a:lnTo>
                  <a:lnTo>
                    <a:pt x="15880" y="607"/>
                  </a:lnTo>
                  <a:lnTo>
                    <a:pt x="18806" y="3604"/>
                  </a:lnTo>
                  <a:lnTo>
                    <a:pt x="19841" y="2480"/>
                  </a:lnTo>
                  <a:cubicBezTo>
                    <a:pt x="19806" y="2337"/>
                    <a:pt x="19770" y="2195"/>
                    <a:pt x="19734" y="2052"/>
                  </a:cubicBezTo>
                  <a:lnTo>
                    <a:pt x="18806" y="2998"/>
                  </a:lnTo>
                  <a:lnTo>
                    <a:pt x="15880" y="0"/>
                  </a:lnTo>
                  <a:lnTo>
                    <a:pt x="12954" y="2998"/>
                  </a:lnTo>
                  <a:lnTo>
                    <a:pt x="10028" y="0"/>
                  </a:lnTo>
                  <a:lnTo>
                    <a:pt x="7102" y="2998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893009" y="4289943"/>
              <a:ext cx="590349" cy="103896"/>
            </a:xfrm>
            <a:custGeom>
              <a:avLst/>
              <a:gdLst/>
              <a:ahLst/>
              <a:cxnLst/>
              <a:rect l="l" t="t" r="r" b="b"/>
              <a:pathLst>
                <a:path w="20484" h="3605" extrusionOk="0">
                  <a:moveTo>
                    <a:pt x="4514" y="1"/>
                  </a:moveTo>
                  <a:lnTo>
                    <a:pt x="1588" y="2998"/>
                  </a:lnTo>
                  <a:lnTo>
                    <a:pt x="18" y="1392"/>
                  </a:lnTo>
                  <a:cubicBezTo>
                    <a:pt x="18" y="1517"/>
                    <a:pt x="0" y="1660"/>
                    <a:pt x="0" y="1803"/>
                  </a:cubicBezTo>
                  <a:cubicBezTo>
                    <a:pt x="0" y="1874"/>
                    <a:pt x="18" y="1945"/>
                    <a:pt x="18" y="2017"/>
                  </a:cubicBezTo>
                  <a:lnTo>
                    <a:pt x="1588" y="3605"/>
                  </a:lnTo>
                  <a:lnTo>
                    <a:pt x="4514" y="607"/>
                  </a:lnTo>
                  <a:lnTo>
                    <a:pt x="7441" y="3605"/>
                  </a:lnTo>
                  <a:lnTo>
                    <a:pt x="10367" y="607"/>
                  </a:lnTo>
                  <a:lnTo>
                    <a:pt x="13293" y="3605"/>
                  </a:lnTo>
                  <a:lnTo>
                    <a:pt x="16219" y="607"/>
                  </a:lnTo>
                  <a:lnTo>
                    <a:pt x="19145" y="3605"/>
                  </a:lnTo>
                  <a:lnTo>
                    <a:pt x="20466" y="2177"/>
                  </a:lnTo>
                  <a:cubicBezTo>
                    <a:pt x="20484" y="2053"/>
                    <a:pt x="20484" y="1928"/>
                    <a:pt x="20484" y="1803"/>
                  </a:cubicBezTo>
                  <a:cubicBezTo>
                    <a:pt x="20484" y="1749"/>
                    <a:pt x="20484" y="1696"/>
                    <a:pt x="20484" y="1624"/>
                  </a:cubicBezTo>
                  <a:lnTo>
                    <a:pt x="19145" y="2998"/>
                  </a:lnTo>
                  <a:lnTo>
                    <a:pt x="16219" y="1"/>
                  </a:lnTo>
                  <a:lnTo>
                    <a:pt x="13293" y="2998"/>
                  </a:lnTo>
                  <a:lnTo>
                    <a:pt x="10367" y="1"/>
                  </a:lnTo>
                  <a:lnTo>
                    <a:pt x="7441" y="2998"/>
                  </a:lnTo>
                  <a:lnTo>
                    <a:pt x="4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908428" y="4379428"/>
              <a:ext cx="556428" cy="103896"/>
            </a:xfrm>
            <a:custGeom>
              <a:avLst/>
              <a:gdLst/>
              <a:ahLst/>
              <a:cxnLst/>
              <a:rect l="l" t="t" r="r" b="b"/>
              <a:pathLst>
                <a:path w="19307" h="3605" extrusionOk="0">
                  <a:moveTo>
                    <a:pt x="3979" y="0"/>
                  </a:moveTo>
                  <a:lnTo>
                    <a:pt x="1053" y="2998"/>
                  </a:lnTo>
                  <a:lnTo>
                    <a:pt x="0" y="1909"/>
                  </a:lnTo>
                  <a:lnTo>
                    <a:pt x="0" y="1909"/>
                  </a:lnTo>
                  <a:cubicBezTo>
                    <a:pt x="107" y="2266"/>
                    <a:pt x="250" y="2605"/>
                    <a:pt x="393" y="2944"/>
                  </a:cubicBezTo>
                  <a:lnTo>
                    <a:pt x="1053" y="3604"/>
                  </a:lnTo>
                  <a:lnTo>
                    <a:pt x="3979" y="607"/>
                  </a:lnTo>
                  <a:lnTo>
                    <a:pt x="6906" y="3604"/>
                  </a:lnTo>
                  <a:lnTo>
                    <a:pt x="9832" y="607"/>
                  </a:lnTo>
                  <a:lnTo>
                    <a:pt x="12758" y="3604"/>
                  </a:lnTo>
                  <a:lnTo>
                    <a:pt x="15684" y="607"/>
                  </a:lnTo>
                  <a:lnTo>
                    <a:pt x="18610" y="3604"/>
                  </a:lnTo>
                  <a:lnTo>
                    <a:pt x="18807" y="3390"/>
                  </a:lnTo>
                  <a:cubicBezTo>
                    <a:pt x="18985" y="3034"/>
                    <a:pt x="19163" y="2677"/>
                    <a:pt x="19306" y="2302"/>
                  </a:cubicBezTo>
                  <a:lnTo>
                    <a:pt x="19306" y="2302"/>
                  </a:lnTo>
                  <a:lnTo>
                    <a:pt x="18610" y="2998"/>
                  </a:lnTo>
                  <a:lnTo>
                    <a:pt x="15684" y="0"/>
                  </a:lnTo>
                  <a:lnTo>
                    <a:pt x="12758" y="2998"/>
                  </a:lnTo>
                  <a:lnTo>
                    <a:pt x="9832" y="0"/>
                  </a:lnTo>
                  <a:lnTo>
                    <a:pt x="6906" y="2998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962407" y="4468885"/>
              <a:ext cx="455125" cy="103925"/>
            </a:xfrm>
            <a:custGeom>
              <a:avLst/>
              <a:gdLst/>
              <a:ahLst/>
              <a:cxnLst/>
              <a:rect l="l" t="t" r="r" b="b"/>
              <a:pathLst>
                <a:path w="15792" h="3606" extrusionOk="0">
                  <a:moveTo>
                    <a:pt x="2106" y="1"/>
                  </a:moveTo>
                  <a:lnTo>
                    <a:pt x="1" y="2178"/>
                  </a:lnTo>
                  <a:cubicBezTo>
                    <a:pt x="90" y="2285"/>
                    <a:pt x="179" y="2392"/>
                    <a:pt x="269" y="2481"/>
                  </a:cubicBezTo>
                  <a:lnTo>
                    <a:pt x="2106" y="608"/>
                  </a:lnTo>
                  <a:lnTo>
                    <a:pt x="5033" y="3605"/>
                  </a:lnTo>
                  <a:lnTo>
                    <a:pt x="7959" y="608"/>
                  </a:lnTo>
                  <a:lnTo>
                    <a:pt x="10885" y="3605"/>
                  </a:lnTo>
                  <a:lnTo>
                    <a:pt x="13811" y="608"/>
                  </a:lnTo>
                  <a:lnTo>
                    <a:pt x="15524" y="2356"/>
                  </a:lnTo>
                  <a:cubicBezTo>
                    <a:pt x="15613" y="2249"/>
                    <a:pt x="15702" y="2142"/>
                    <a:pt x="15792" y="2035"/>
                  </a:cubicBezTo>
                  <a:lnTo>
                    <a:pt x="13811" y="1"/>
                  </a:lnTo>
                  <a:lnTo>
                    <a:pt x="10885" y="2998"/>
                  </a:lnTo>
                  <a:lnTo>
                    <a:pt x="7959" y="1"/>
                  </a:lnTo>
                  <a:lnTo>
                    <a:pt x="5033" y="2998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6122847" y="4558370"/>
              <a:ext cx="136809" cy="74067"/>
            </a:xfrm>
            <a:custGeom>
              <a:avLst/>
              <a:gdLst/>
              <a:ahLst/>
              <a:cxnLst/>
              <a:rect l="l" t="t" r="r" b="b"/>
              <a:pathLst>
                <a:path w="4747" h="2570" extrusionOk="0">
                  <a:moveTo>
                    <a:pt x="2392" y="0"/>
                  </a:moveTo>
                  <a:lnTo>
                    <a:pt x="1" y="2463"/>
                  </a:lnTo>
                  <a:cubicBezTo>
                    <a:pt x="161" y="2498"/>
                    <a:pt x="322" y="2534"/>
                    <a:pt x="483" y="2570"/>
                  </a:cubicBezTo>
                  <a:lnTo>
                    <a:pt x="2392" y="607"/>
                  </a:lnTo>
                  <a:lnTo>
                    <a:pt x="4265" y="2534"/>
                  </a:lnTo>
                  <a:cubicBezTo>
                    <a:pt x="4426" y="2498"/>
                    <a:pt x="4586" y="2463"/>
                    <a:pt x="4747" y="2427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308993" y="4558370"/>
              <a:ext cx="64326" cy="52481"/>
            </a:xfrm>
            <a:custGeom>
              <a:avLst/>
              <a:gdLst/>
              <a:ahLst/>
              <a:cxnLst/>
              <a:rect l="l" t="t" r="r" b="b"/>
              <a:pathLst>
                <a:path w="2232" h="1821" extrusionOk="0">
                  <a:moveTo>
                    <a:pt x="1785" y="0"/>
                  </a:moveTo>
                  <a:lnTo>
                    <a:pt x="1" y="1820"/>
                  </a:lnTo>
                  <a:cubicBezTo>
                    <a:pt x="429" y="1642"/>
                    <a:pt x="839" y="1410"/>
                    <a:pt x="1232" y="1178"/>
                  </a:cubicBezTo>
                  <a:lnTo>
                    <a:pt x="1785" y="607"/>
                  </a:lnTo>
                  <a:lnTo>
                    <a:pt x="1892" y="714"/>
                  </a:lnTo>
                  <a:cubicBezTo>
                    <a:pt x="2017" y="643"/>
                    <a:pt x="2124" y="554"/>
                    <a:pt x="2231" y="464"/>
                  </a:cubicBezTo>
                  <a:lnTo>
                    <a:pt x="1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007164" y="4558370"/>
              <a:ext cx="72021" cy="57611"/>
            </a:xfrm>
            <a:custGeom>
              <a:avLst/>
              <a:gdLst/>
              <a:ahLst/>
              <a:cxnLst/>
              <a:rect l="l" t="t" r="r" b="b"/>
              <a:pathLst>
                <a:path w="2499" h="1999" extrusionOk="0">
                  <a:moveTo>
                    <a:pt x="553" y="0"/>
                  </a:moveTo>
                  <a:lnTo>
                    <a:pt x="0" y="571"/>
                  </a:lnTo>
                  <a:cubicBezTo>
                    <a:pt x="107" y="661"/>
                    <a:pt x="232" y="732"/>
                    <a:pt x="339" y="821"/>
                  </a:cubicBezTo>
                  <a:lnTo>
                    <a:pt x="553" y="607"/>
                  </a:lnTo>
                  <a:lnTo>
                    <a:pt x="1428" y="1499"/>
                  </a:lnTo>
                  <a:cubicBezTo>
                    <a:pt x="1767" y="1678"/>
                    <a:pt x="2124" y="1856"/>
                    <a:pt x="2498" y="1999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205017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34"/>
          <p:cNvGrpSpPr/>
          <p:nvPr/>
        </p:nvGrpSpPr>
        <p:grpSpPr>
          <a:xfrm>
            <a:off x="-539275" y="-279533"/>
            <a:ext cx="9297930" cy="7763428"/>
            <a:chOff x="-539275" y="-209650"/>
            <a:chExt cx="9297930" cy="5822571"/>
          </a:xfrm>
        </p:grpSpPr>
        <p:sp>
          <p:nvSpPr>
            <p:cNvPr id="506" name="Google Shape;506;p34"/>
            <p:cNvSpPr/>
            <p:nvPr/>
          </p:nvSpPr>
          <p:spPr>
            <a:xfrm>
              <a:off x="7688450" y="4468400"/>
              <a:ext cx="1070205" cy="1144521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542975" y="828275"/>
              <a:ext cx="530878" cy="579799"/>
            </a:xfrm>
            <a:custGeom>
              <a:avLst/>
              <a:gdLst/>
              <a:ahLst/>
              <a:cxnLst/>
              <a:rect l="l" t="t" r="r" b="b"/>
              <a:pathLst>
                <a:path w="44286" h="48367" extrusionOk="0">
                  <a:moveTo>
                    <a:pt x="21765" y="1"/>
                  </a:moveTo>
                  <a:cubicBezTo>
                    <a:pt x="14139" y="1"/>
                    <a:pt x="7241" y="4263"/>
                    <a:pt x="4086" y="13112"/>
                  </a:cubicBezTo>
                  <a:cubicBezTo>
                    <a:pt x="0" y="24603"/>
                    <a:pt x="4853" y="38609"/>
                    <a:pt x="15166" y="45104"/>
                  </a:cubicBezTo>
                  <a:cubicBezTo>
                    <a:pt x="18303" y="47075"/>
                    <a:pt x="22040" y="48366"/>
                    <a:pt x="25699" y="48366"/>
                  </a:cubicBezTo>
                  <a:cubicBezTo>
                    <a:pt x="27472" y="48366"/>
                    <a:pt x="29226" y="48063"/>
                    <a:pt x="30886" y="47388"/>
                  </a:cubicBezTo>
                  <a:cubicBezTo>
                    <a:pt x="34615" y="45853"/>
                    <a:pt x="37452" y="42606"/>
                    <a:pt x="39272" y="39002"/>
                  </a:cubicBezTo>
                  <a:cubicBezTo>
                    <a:pt x="41109" y="35415"/>
                    <a:pt x="42055" y="31436"/>
                    <a:pt x="42983" y="27511"/>
                  </a:cubicBezTo>
                  <a:cubicBezTo>
                    <a:pt x="43643" y="24781"/>
                    <a:pt x="44285" y="22015"/>
                    <a:pt x="44196" y="19214"/>
                  </a:cubicBezTo>
                  <a:cubicBezTo>
                    <a:pt x="44018" y="13041"/>
                    <a:pt x="40110" y="7331"/>
                    <a:pt x="34882" y="4048"/>
                  </a:cubicBezTo>
                  <a:cubicBezTo>
                    <a:pt x="30642" y="1370"/>
                    <a:pt x="26087" y="1"/>
                    <a:pt x="2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-539275" y="-209650"/>
              <a:ext cx="1466799" cy="1300698"/>
            </a:xfrm>
            <a:custGeom>
              <a:avLst/>
              <a:gdLst/>
              <a:ahLst/>
              <a:cxnLst/>
              <a:rect l="l" t="t" r="r" b="b"/>
              <a:pathLst>
                <a:path w="67821" h="60134" extrusionOk="0">
                  <a:moveTo>
                    <a:pt x="34840" y="0"/>
                  </a:moveTo>
                  <a:cubicBezTo>
                    <a:pt x="34712" y="0"/>
                    <a:pt x="34583" y="1"/>
                    <a:pt x="34455" y="2"/>
                  </a:cubicBezTo>
                  <a:cubicBezTo>
                    <a:pt x="31636" y="20"/>
                    <a:pt x="28727" y="377"/>
                    <a:pt x="26319" y="1804"/>
                  </a:cubicBezTo>
                  <a:cubicBezTo>
                    <a:pt x="19699" y="5694"/>
                    <a:pt x="18860" y="14669"/>
                    <a:pt x="12384" y="19005"/>
                  </a:cubicBezTo>
                  <a:cubicBezTo>
                    <a:pt x="10100" y="20539"/>
                    <a:pt x="7459" y="21645"/>
                    <a:pt x="5639" y="23715"/>
                  </a:cubicBezTo>
                  <a:cubicBezTo>
                    <a:pt x="1" y="30138"/>
                    <a:pt x="2909" y="40880"/>
                    <a:pt x="10278" y="44466"/>
                  </a:cubicBezTo>
                  <a:cubicBezTo>
                    <a:pt x="12419" y="45501"/>
                    <a:pt x="14792" y="45965"/>
                    <a:pt x="16987" y="46821"/>
                  </a:cubicBezTo>
                  <a:cubicBezTo>
                    <a:pt x="19842" y="47963"/>
                    <a:pt x="22429" y="49783"/>
                    <a:pt x="24427" y="52120"/>
                  </a:cubicBezTo>
                  <a:cubicBezTo>
                    <a:pt x="26676" y="54761"/>
                    <a:pt x="28281" y="58115"/>
                    <a:pt x="31689" y="59436"/>
                  </a:cubicBezTo>
                  <a:cubicBezTo>
                    <a:pt x="32905" y="59901"/>
                    <a:pt x="34217" y="60133"/>
                    <a:pt x="35532" y="60133"/>
                  </a:cubicBezTo>
                  <a:cubicBezTo>
                    <a:pt x="37748" y="60133"/>
                    <a:pt x="39972" y="59473"/>
                    <a:pt x="41753" y="58151"/>
                  </a:cubicBezTo>
                  <a:cubicBezTo>
                    <a:pt x="45856" y="55100"/>
                    <a:pt x="47177" y="49712"/>
                    <a:pt x="50656" y="46107"/>
                  </a:cubicBezTo>
                  <a:cubicBezTo>
                    <a:pt x="55474" y="41112"/>
                    <a:pt x="64127" y="40077"/>
                    <a:pt x="66714" y="32940"/>
                  </a:cubicBezTo>
                  <a:cubicBezTo>
                    <a:pt x="67821" y="29871"/>
                    <a:pt x="67232" y="26088"/>
                    <a:pt x="64805" y="23893"/>
                  </a:cubicBezTo>
                  <a:cubicBezTo>
                    <a:pt x="61201" y="20628"/>
                    <a:pt x="57740" y="19968"/>
                    <a:pt x="55777" y="15026"/>
                  </a:cubicBezTo>
                  <a:cubicBezTo>
                    <a:pt x="54760" y="12456"/>
                    <a:pt x="53886" y="10012"/>
                    <a:pt x="52547" y="7853"/>
                  </a:cubicBezTo>
                  <a:cubicBezTo>
                    <a:pt x="51548" y="6247"/>
                    <a:pt x="50281" y="4820"/>
                    <a:pt x="48497" y="3624"/>
                  </a:cubicBezTo>
                  <a:cubicBezTo>
                    <a:pt x="44537" y="967"/>
                    <a:pt x="39562" y="0"/>
                    <a:pt x="3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09" name="Google Shape;509;p34"/>
          <p:cNvSpPr/>
          <p:nvPr/>
        </p:nvSpPr>
        <p:spPr>
          <a:xfrm>
            <a:off x="8276113" y="5056610"/>
            <a:ext cx="828992" cy="2293173"/>
          </a:xfrm>
          <a:custGeom>
            <a:avLst/>
            <a:gdLst/>
            <a:ahLst/>
            <a:cxnLst/>
            <a:rect l="l" t="t" r="r" b="b"/>
            <a:pathLst>
              <a:path w="20270" h="42056" extrusionOk="0">
                <a:moveTo>
                  <a:pt x="13668" y="1097"/>
                </a:moveTo>
                <a:lnTo>
                  <a:pt x="13668" y="1097"/>
                </a:lnTo>
                <a:cubicBezTo>
                  <a:pt x="13472" y="1686"/>
                  <a:pt x="13329" y="2293"/>
                  <a:pt x="13204" y="2882"/>
                </a:cubicBezTo>
                <a:cubicBezTo>
                  <a:pt x="13061" y="3488"/>
                  <a:pt x="12954" y="4077"/>
                  <a:pt x="12812" y="4702"/>
                </a:cubicBezTo>
                <a:cubicBezTo>
                  <a:pt x="12722" y="4505"/>
                  <a:pt x="12722" y="4327"/>
                  <a:pt x="12705" y="4148"/>
                </a:cubicBezTo>
                <a:cubicBezTo>
                  <a:pt x="12651" y="3774"/>
                  <a:pt x="12633" y="3381"/>
                  <a:pt x="12544" y="3024"/>
                </a:cubicBezTo>
                <a:cubicBezTo>
                  <a:pt x="12508" y="2810"/>
                  <a:pt x="12580" y="2667"/>
                  <a:pt x="12669" y="2525"/>
                </a:cubicBezTo>
                <a:cubicBezTo>
                  <a:pt x="12990" y="2025"/>
                  <a:pt x="13311" y="1543"/>
                  <a:pt x="13668" y="1097"/>
                </a:cubicBezTo>
                <a:close/>
                <a:moveTo>
                  <a:pt x="14114" y="723"/>
                </a:moveTo>
                <a:cubicBezTo>
                  <a:pt x="14132" y="740"/>
                  <a:pt x="14150" y="740"/>
                  <a:pt x="14168" y="740"/>
                </a:cubicBezTo>
                <a:cubicBezTo>
                  <a:pt x="14168" y="1097"/>
                  <a:pt x="14168" y="1454"/>
                  <a:pt x="14168" y="1811"/>
                </a:cubicBezTo>
                <a:cubicBezTo>
                  <a:pt x="14185" y="2221"/>
                  <a:pt x="14239" y="2614"/>
                  <a:pt x="14275" y="3007"/>
                </a:cubicBezTo>
                <a:cubicBezTo>
                  <a:pt x="14328" y="3524"/>
                  <a:pt x="14382" y="4059"/>
                  <a:pt x="14310" y="4577"/>
                </a:cubicBezTo>
                <a:cubicBezTo>
                  <a:pt x="14310" y="4666"/>
                  <a:pt x="14275" y="4719"/>
                  <a:pt x="14221" y="4773"/>
                </a:cubicBezTo>
                <a:cubicBezTo>
                  <a:pt x="14061" y="4951"/>
                  <a:pt x="13900" y="5130"/>
                  <a:pt x="13739" y="5290"/>
                </a:cubicBezTo>
                <a:cubicBezTo>
                  <a:pt x="13383" y="5647"/>
                  <a:pt x="13061" y="6004"/>
                  <a:pt x="12740" y="6379"/>
                </a:cubicBezTo>
                <a:cubicBezTo>
                  <a:pt x="12705" y="6397"/>
                  <a:pt x="12669" y="6432"/>
                  <a:pt x="12651" y="6468"/>
                </a:cubicBezTo>
                <a:cubicBezTo>
                  <a:pt x="12597" y="6432"/>
                  <a:pt x="12633" y="6397"/>
                  <a:pt x="12633" y="6379"/>
                </a:cubicBezTo>
                <a:cubicBezTo>
                  <a:pt x="12937" y="5397"/>
                  <a:pt x="13115" y="4398"/>
                  <a:pt x="13329" y="3399"/>
                </a:cubicBezTo>
                <a:cubicBezTo>
                  <a:pt x="13490" y="2721"/>
                  <a:pt x="13615" y="2043"/>
                  <a:pt x="13846" y="1383"/>
                </a:cubicBezTo>
                <a:cubicBezTo>
                  <a:pt x="13918" y="1151"/>
                  <a:pt x="13989" y="937"/>
                  <a:pt x="14114" y="723"/>
                </a:cubicBezTo>
                <a:close/>
                <a:moveTo>
                  <a:pt x="9190" y="990"/>
                </a:moveTo>
                <a:cubicBezTo>
                  <a:pt x="9350" y="1097"/>
                  <a:pt x="9439" y="1240"/>
                  <a:pt x="9564" y="1347"/>
                </a:cubicBezTo>
                <a:cubicBezTo>
                  <a:pt x="9778" y="1543"/>
                  <a:pt x="10010" y="1722"/>
                  <a:pt x="10242" y="1918"/>
                </a:cubicBezTo>
                <a:cubicBezTo>
                  <a:pt x="10563" y="2186"/>
                  <a:pt x="10902" y="2471"/>
                  <a:pt x="11152" y="2810"/>
                </a:cubicBezTo>
                <a:cubicBezTo>
                  <a:pt x="11366" y="3114"/>
                  <a:pt x="11509" y="3435"/>
                  <a:pt x="11634" y="3756"/>
                </a:cubicBezTo>
                <a:cubicBezTo>
                  <a:pt x="11652" y="3827"/>
                  <a:pt x="11652" y="3881"/>
                  <a:pt x="11616" y="3934"/>
                </a:cubicBezTo>
                <a:cubicBezTo>
                  <a:pt x="11277" y="4737"/>
                  <a:pt x="11099" y="5594"/>
                  <a:pt x="11027" y="6468"/>
                </a:cubicBezTo>
                <a:cubicBezTo>
                  <a:pt x="11027" y="6504"/>
                  <a:pt x="11010" y="6521"/>
                  <a:pt x="10956" y="6557"/>
                </a:cubicBezTo>
                <a:cubicBezTo>
                  <a:pt x="10456" y="4684"/>
                  <a:pt x="9743" y="2882"/>
                  <a:pt x="9190" y="990"/>
                </a:cubicBezTo>
                <a:close/>
                <a:moveTo>
                  <a:pt x="8958" y="972"/>
                </a:moveTo>
                <a:cubicBezTo>
                  <a:pt x="9082" y="1365"/>
                  <a:pt x="9225" y="1758"/>
                  <a:pt x="9332" y="2150"/>
                </a:cubicBezTo>
                <a:cubicBezTo>
                  <a:pt x="9653" y="3149"/>
                  <a:pt x="10028" y="4148"/>
                  <a:pt x="10331" y="5148"/>
                </a:cubicBezTo>
                <a:cubicBezTo>
                  <a:pt x="10528" y="5808"/>
                  <a:pt x="10706" y="6468"/>
                  <a:pt x="10885" y="7128"/>
                </a:cubicBezTo>
                <a:cubicBezTo>
                  <a:pt x="10974" y="7449"/>
                  <a:pt x="11010" y="7753"/>
                  <a:pt x="10974" y="8074"/>
                </a:cubicBezTo>
                <a:cubicBezTo>
                  <a:pt x="10964" y="8076"/>
                  <a:pt x="10956" y="8077"/>
                  <a:pt x="10948" y="8077"/>
                </a:cubicBezTo>
                <a:cubicBezTo>
                  <a:pt x="10884" y="8077"/>
                  <a:pt x="10881" y="8016"/>
                  <a:pt x="10849" y="7985"/>
                </a:cubicBezTo>
                <a:cubicBezTo>
                  <a:pt x="10599" y="7628"/>
                  <a:pt x="10314" y="7307"/>
                  <a:pt x="9992" y="7003"/>
                </a:cubicBezTo>
                <a:cubicBezTo>
                  <a:pt x="9671" y="6700"/>
                  <a:pt x="9422" y="6361"/>
                  <a:pt x="9207" y="5986"/>
                </a:cubicBezTo>
                <a:cubicBezTo>
                  <a:pt x="8922" y="5469"/>
                  <a:pt x="8636" y="4951"/>
                  <a:pt x="8476" y="4380"/>
                </a:cubicBezTo>
                <a:cubicBezTo>
                  <a:pt x="8280" y="3685"/>
                  <a:pt x="8280" y="3007"/>
                  <a:pt x="8494" y="2311"/>
                </a:cubicBezTo>
                <a:cubicBezTo>
                  <a:pt x="8636" y="1865"/>
                  <a:pt x="8833" y="1436"/>
                  <a:pt x="8886" y="972"/>
                </a:cubicBezTo>
                <a:close/>
                <a:moveTo>
                  <a:pt x="12348" y="3114"/>
                </a:moveTo>
                <a:cubicBezTo>
                  <a:pt x="12419" y="3310"/>
                  <a:pt x="12419" y="3524"/>
                  <a:pt x="12437" y="3720"/>
                </a:cubicBezTo>
                <a:cubicBezTo>
                  <a:pt x="12490" y="4184"/>
                  <a:pt x="12580" y="4648"/>
                  <a:pt x="12651" y="5094"/>
                </a:cubicBezTo>
                <a:cubicBezTo>
                  <a:pt x="12687" y="5237"/>
                  <a:pt x="12669" y="5380"/>
                  <a:pt x="12633" y="5504"/>
                </a:cubicBezTo>
                <a:cubicBezTo>
                  <a:pt x="12473" y="6022"/>
                  <a:pt x="12330" y="6539"/>
                  <a:pt x="12151" y="7057"/>
                </a:cubicBezTo>
                <a:cubicBezTo>
                  <a:pt x="11937" y="7681"/>
                  <a:pt x="11741" y="8324"/>
                  <a:pt x="11527" y="8948"/>
                </a:cubicBezTo>
                <a:cubicBezTo>
                  <a:pt x="11491" y="9002"/>
                  <a:pt x="11491" y="9091"/>
                  <a:pt x="11438" y="9127"/>
                </a:cubicBezTo>
                <a:cubicBezTo>
                  <a:pt x="10956" y="7360"/>
                  <a:pt x="11438" y="4166"/>
                  <a:pt x="12348" y="3114"/>
                </a:cubicBezTo>
                <a:close/>
                <a:moveTo>
                  <a:pt x="14246" y="5089"/>
                </a:moveTo>
                <a:cubicBezTo>
                  <a:pt x="14255" y="5089"/>
                  <a:pt x="14264" y="5091"/>
                  <a:pt x="14275" y="5094"/>
                </a:cubicBezTo>
                <a:cubicBezTo>
                  <a:pt x="13989" y="6950"/>
                  <a:pt x="12972" y="8359"/>
                  <a:pt x="11616" y="9573"/>
                </a:cubicBezTo>
                <a:cubicBezTo>
                  <a:pt x="11652" y="9234"/>
                  <a:pt x="11777" y="8912"/>
                  <a:pt x="11884" y="8591"/>
                </a:cubicBezTo>
                <a:cubicBezTo>
                  <a:pt x="12027" y="8163"/>
                  <a:pt x="12187" y="7735"/>
                  <a:pt x="12330" y="7307"/>
                </a:cubicBezTo>
                <a:cubicBezTo>
                  <a:pt x="12366" y="7217"/>
                  <a:pt x="12401" y="7128"/>
                  <a:pt x="12473" y="7039"/>
                </a:cubicBezTo>
                <a:cubicBezTo>
                  <a:pt x="12990" y="6379"/>
                  <a:pt x="13561" y="5736"/>
                  <a:pt x="14168" y="5130"/>
                </a:cubicBezTo>
                <a:cubicBezTo>
                  <a:pt x="14182" y="5115"/>
                  <a:pt x="14208" y="5089"/>
                  <a:pt x="14246" y="5089"/>
                </a:cubicBezTo>
                <a:close/>
                <a:moveTo>
                  <a:pt x="4889" y="4398"/>
                </a:moveTo>
                <a:cubicBezTo>
                  <a:pt x="5068" y="4755"/>
                  <a:pt x="5211" y="5130"/>
                  <a:pt x="5389" y="5469"/>
                </a:cubicBezTo>
                <a:cubicBezTo>
                  <a:pt x="5657" y="5986"/>
                  <a:pt x="6014" y="6468"/>
                  <a:pt x="6370" y="6932"/>
                </a:cubicBezTo>
                <a:cubicBezTo>
                  <a:pt x="6870" y="7556"/>
                  <a:pt x="7405" y="8145"/>
                  <a:pt x="7923" y="8752"/>
                </a:cubicBezTo>
                <a:cubicBezTo>
                  <a:pt x="8333" y="9234"/>
                  <a:pt x="8690" y="9751"/>
                  <a:pt x="9011" y="10304"/>
                </a:cubicBezTo>
                <a:cubicBezTo>
                  <a:pt x="9029" y="10340"/>
                  <a:pt x="9082" y="10375"/>
                  <a:pt x="9047" y="10411"/>
                </a:cubicBezTo>
                <a:cubicBezTo>
                  <a:pt x="9047" y="10429"/>
                  <a:pt x="9029" y="10429"/>
                  <a:pt x="9029" y="10429"/>
                </a:cubicBezTo>
                <a:cubicBezTo>
                  <a:pt x="8654" y="10126"/>
                  <a:pt x="8190" y="10019"/>
                  <a:pt x="7744" y="9876"/>
                </a:cubicBezTo>
                <a:cubicBezTo>
                  <a:pt x="7280" y="9715"/>
                  <a:pt x="6888" y="9466"/>
                  <a:pt x="6531" y="9144"/>
                </a:cubicBezTo>
                <a:cubicBezTo>
                  <a:pt x="5603" y="8306"/>
                  <a:pt x="5104" y="7253"/>
                  <a:pt x="4925" y="6022"/>
                </a:cubicBezTo>
                <a:cubicBezTo>
                  <a:pt x="4836" y="5487"/>
                  <a:pt x="4872" y="4951"/>
                  <a:pt x="4889" y="4398"/>
                </a:cubicBezTo>
                <a:close/>
                <a:moveTo>
                  <a:pt x="5086" y="4095"/>
                </a:moveTo>
                <a:cubicBezTo>
                  <a:pt x="5264" y="4166"/>
                  <a:pt x="5407" y="4291"/>
                  <a:pt x="5514" y="4434"/>
                </a:cubicBezTo>
                <a:cubicBezTo>
                  <a:pt x="6156" y="5273"/>
                  <a:pt x="6995" y="5826"/>
                  <a:pt x="7887" y="6325"/>
                </a:cubicBezTo>
                <a:cubicBezTo>
                  <a:pt x="8065" y="6414"/>
                  <a:pt x="8208" y="6521"/>
                  <a:pt x="8369" y="6629"/>
                </a:cubicBezTo>
                <a:cubicBezTo>
                  <a:pt x="8797" y="6914"/>
                  <a:pt x="9100" y="7307"/>
                  <a:pt x="9314" y="7770"/>
                </a:cubicBezTo>
                <a:cubicBezTo>
                  <a:pt x="9439" y="8038"/>
                  <a:pt x="9564" y="8324"/>
                  <a:pt x="9653" y="8627"/>
                </a:cubicBezTo>
                <a:cubicBezTo>
                  <a:pt x="9796" y="9091"/>
                  <a:pt x="9743" y="9573"/>
                  <a:pt x="9671" y="10054"/>
                </a:cubicBezTo>
                <a:cubicBezTo>
                  <a:pt x="9653" y="10251"/>
                  <a:pt x="9636" y="10447"/>
                  <a:pt x="9511" y="10643"/>
                </a:cubicBezTo>
                <a:cubicBezTo>
                  <a:pt x="9368" y="10465"/>
                  <a:pt x="9261" y="10286"/>
                  <a:pt x="9172" y="10126"/>
                </a:cubicBezTo>
                <a:cubicBezTo>
                  <a:pt x="8761" y="9412"/>
                  <a:pt x="8244" y="8770"/>
                  <a:pt x="7691" y="8163"/>
                </a:cubicBezTo>
                <a:cubicBezTo>
                  <a:pt x="7102" y="7467"/>
                  <a:pt x="6513" y="6789"/>
                  <a:pt x="5978" y="6040"/>
                </a:cubicBezTo>
                <a:cubicBezTo>
                  <a:pt x="5585" y="5451"/>
                  <a:pt x="5336" y="4809"/>
                  <a:pt x="5068" y="4166"/>
                </a:cubicBezTo>
                <a:cubicBezTo>
                  <a:pt x="5068" y="4148"/>
                  <a:pt x="5050" y="4113"/>
                  <a:pt x="5086" y="4095"/>
                </a:cubicBezTo>
                <a:close/>
                <a:moveTo>
                  <a:pt x="15710" y="9424"/>
                </a:moveTo>
                <a:cubicBezTo>
                  <a:pt x="15954" y="9424"/>
                  <a:pt x="16202" y="9445"/>
                  <a:pt x="16452" y="9483"/>
                </a:cubicBezTo>
                <a:cubicBezTo>
                  <a:pt x="16898" y="9555"/>
                  <a:pt x="17344" y="9644"/>
                  <a:pt x="17808" y="9680"/>
                </a:cubicBezTo>
                <a:cubicBezTo>
                  <a:pt x="17972" y="9690"/>
                  <a:pt x="18137" y="9700"/>
                  <a:pt x="18302" y="9700"/>
                </a:cubicBezTo>
                <a:cubicBezTo>
                  <a:pt x="18415" y="9700"/>
                  <a:pt x="18529" y="9695"/>
                  <a:pt x="18642" y="9682"/>
                </a:cubicBezTo>
                <a:lnTo>
                  <a:pt x="18642" y="9682"/>
                </a:lnTo>
                <a:cubicBezTo>
                  <a:pt x="18376" y="9859"/>
                  <a:pt x="18074" y="9966"/>
                  <a:pt x="17754" y="10054"/>
                </a:cubicBezTo>
                <a:cubicBezTo>
                  <a:pt x="17219" y="10233"/>
                  <a:pt x="16666" y="10286"/>
                  <a:pt x="16113" y="10375"/>
                </a:cubicBezTo>
                <a:cubicBezTo>
                  <a:pt x="14917" y="10572"/>
                  <a:pt x="13757" y="10875"/>
                  <a:pt x="12651" y="11410"/>
                </a:cubicBezTo>
                <a:cubicBezTo>
                  <a:pt x="12473" y="11500"/>
                  <a:pt x="12276" y="11553"/>
                  <a:pt x="12080" y="11624"/>
                </a:cubicBezTo>
                <a:cubicBezTo>
                  <a:pt x="12073" y="11632"/>
                  <a:pt x="12065" y="11636"/>
                  <a:pt x="12057" y="11636"/>
                </a:cubicBezTo>
                <a:cubicBezTo>
                  <a:pt x="12044" y="11636"/>
                  <a:pt x="12030" y="11628"/>
                  <a:pt x="12009" y="11607"/>
                </a:cubicBezTo>
                <a:cubicBezTo>
                  <a:pt x="12223" y="11303"/>
                  <a:pt x="12455" y="11000"/>
                  <a:pt x="12758" y="10750"/>
                </a:cubicBezTo>
                <a:cubicBezTo>
                  <a:pt x="13168" y="10393"/>
                  <a:pt x="13615" y="10090"/>
                  <a:pt x="14096" y="9822"/>
                </a:cubicBezTo>
                <a:cubicBezTo>
                  <a:pt x="14606" y="9537"/>
                  <a:pt x="15149" y="9424"/>
                  <a:pt x="15710" y="9424"/>
                </a:cubicBezTo>
                <a:close/>
                <a:moveTo>
                  <a:pt x="18753" y="9894"/>
                </a:moveTo>
                <a:cubicBezTo>
                  <a:pt x="18771" y="9947"/>
                  <a:pt x="18753" y="9965"/>
                  <a:pt x="18735" y="9983"/>
                </a:cubicBezTo>
                <a:cubicBezTo>
                  <a:pt x="18575" y="10251"/>
                  <a:pt x="18396" y="10500"/>
                  <a:pt x="18200" y="10732"/>
                </a:cubicBezTo>
                <a:cubicBezTo>
                  <a:pt x="17683" y="11339"/>
                  <a:pt x="17022" y="11624"/>
                  <a:pt x="16255" y="11732"/>
                </a:cubicBezTo>
                <a:cubicBezTo>
                  <a:pt x="15881" y="11767"/>
                  <a:pt x="15506" y="11749"/>
                  <a:pt x="15131" y="11767"/>
                </a:cubicBezTo>
                <a:cubicBezTo>
                  <a:pt x="14507" y="11785"/>
                  <a:pt x="13900" y="11874"/>
                  <a:pt x="13311" y="12017"/>
                </a:cubicBezTo>
                <a:cubicBezTo>
                  <a:pt x="13142" y="12064"/>
                  <a:pt x="12973" y="12086"/>
                  <a:pt x="12803" y="12086"/>
                </a:cubicBezTo>
                <a:cubicBezTo>
                  <a:pt x="12522" y="12086"/>
                  <a:pt x="12237" y="12028"/>
                  <a:pt x="11937" y="11928"/>
                </a:cubicBezTo>
                <a:lnTo>
                  <a:pt x="11937" y="11910"/>
                </a:lnTo>
                <a:cubicBezTo>
                  <a:pt x="12258" y="11785"/>
                  <a:pt x="12526" y="11678"/>
                  <a:pt x="12794" y="11553"/>
                </a:cubicBezTo>
                <a:cubicBezTo>
                  <a:pt x="13846" y="11054"/>
                  <a:pt x="14953" y="10786"/>
                  <a:pt x="16095" y="10607"/>
                </a:cubicBezTo>
                <a:cubicBezTo>
                  <a:pt x="16683" y="10518"/>
                  <a:pt x="17290" y="10429"/>
                  <a:pt x="17861" y="10251"/>
                </a:cubicBezTo>
                <a:cubicBezTo>
                  <a:pt x="18164" y="10161"/>
                  <a:pt x="18450" y="10019"/>
                  <a:pt x="18753" y="9894"/>
                </a:cubicBezTo>
                <a:close/>
                <a:moveTo>
                  <a:pt x="1999" y="11660"/>
                </a:moveTo>
                <a:cubicBezTo>
                  <a:pt x="2213" y="11660"/>
                  <a:pt x="2427" y="11714"/>
                  <a:pt x="2623" y="11785"/>
                </a:cubicBezTo>
                <a:cubicBezTo>
                  <a:pt x="3123" y="11981"/>
                  <a:pt x="3623" y="12071"/>
                  <a:pt x="4158" y="12088"/>
                </a:cubicBezTo>
                <a:lnTo>
                  <a:pt x="4176" y="12088"/>
                </a:lnTo>
                <a:cubicBezTo>
                  <a:pt x="4372" y="12106"/>
                  <a:pt x="4497" y="12195"/>
                  <a:pt x="4533" y="12374"/>
                </a:cubicBezTo>
                <a:cubicBezTo>
                  <a:pt x="4604" y="12641"/>
                  <a:pt x="4675" y="12909"/>
                  <a:pt x="4800" y="13159"/>
                </a:cubicBezTo>
                <a:cubicBezTo>
                  <a:pt x="4818" y="13212"/>
                  <a:pt x="4854" y="13248"/>
                  <a:pt x="4818" y="13337"/>
                </a:cubicBezTo>
                <a:cubicBezTo>
                  <a:pt x="3837" y="12856"/>
                  <a:pt x="2891" y="12285"/>
                  <a:pt x="1999" y="11660"/>
                </a:cubicBezTo>
                <a:close/>
                <a:moveTo>
                  <a:pt x="2052" y="11999"/>
                </a:moveTo>
                <a:cubicBezTo>
                  <a:pt x="2106" y="11999"/>
                  <a:pt x="2160" y="12053"/>
                  <a:pt x="2195" y="12071"/>
                </a:cubicBezTo>
                <a:cubicBezTo>
                  <a:pt x="3141" y="12731"/>
                  <a:pt x="4176" y="13248"/>
                  <a:pt x="5175" y="13819"/>
                </a:cubicBezTo>
                <a:cubicBezTo>
                  <a:pt x="5532" y="14015"/>
                  <a:pt x="5871" y="14212"/>
                  <a:pt x="6192" y="14479"/>
                </a:cubicBezTo>
                <a:cubicBezTo>
                  <a:pt x="6228" y="14497"/>
                  <a:pt x="6246" y="14515"/>
                  <a:pt x="6299" y="14568"/>
                </a:cubicBezTo>
                <a:cubicBezTo>
                  <a:pt x="6085" y="14515"/>
                  <a:pt x="5907" y="14461"/>
                  <a:pt x="5728" y="14426"/>
                </a:cubicBezTo>
                <a:cubicBezTo>
                  <a:pt x="5282" y="14337"/>
                  <a:pt x="4836" y="14319"/>
                  <a:pt x="4372" y="14283"/>
                </a:cubicBezTo>
                <a:cubicBezTo>
                  <a:pt x="4087" y="14265"/>
                  <a:pt x="3783" y="14247"/>
                  <a:pt x="3498" y="14247"/>
                </a:cubicBezTo>
                <a:cubicBezTo>
                  <a:pt x="3391" y="14247"/>
                  <a:pt x="3319" y="14194"/>
                  <a:pt x="3266" y="14105"/>
                </a:cubicBezTo>
                <a:cubicBezTo>
                  <a:pt x="3141" y="13873"/>
                  <a:pt x="3016" y="13641"/>
                  <a:pt x="2891" y="13409"/>
                </a:cubicBezTo>
                <a:cubicBezTo>
                  <a:pt x="2659" y="12963"/>
                  <a:pt x="2409" y="12517"/>
                  <a:pt x="2088" y="12106"/>
                </a:cubicBezTo>
                <a:cubicBezTo>
                  <a:pt x="2052" y="12088"/>
                  <a:pt x="2017" y="12053"/>
                  <a:pt x="2052" y="11999"/>
                </a:cubicBezTo>
                <a:close/>
                <a:moveTo>
                  <a:pt x="16329" y="13770"/>
                </a:moveTo>
                <a:cubicBezTo>
                  <a:pt x="16732" y="13770"/>
                  <a:pt x="17136" y="13798"/>
                  <a:pt x="17540" y="13819"/>
                </a:cubicBezTo>
                <a:cubicBezTo>
                  <a:pt x="17005" y="14051"/>
                  <a:pt x="16469" y="14265"/>
                  <a:pt x="15952" y="14533"/>
                </a:cubicBezTo>
                <a:cubicBezTo>
                  <a:pt x="15434" y="14783"/>
                  <a:pt x="14935" y="15086"/>
                  <a:pt x="14435" y="15389"/>
                </a:cubicBezTo>
                <a:cubicBezTo>
                  <a:pt x="14400" y="15371"/>
                  <a:pt x="14417" y="15336"/>
                  <a:pt x="14435" y="15336"/>
                </a:cubicBezTo>
                <a:cubicBezTo>
                  <a:pt x="14756" y="14925"/>
                  <a:pt x="15006" y="14461"/>
                  <a:pt x="15256" y="13998"/>
                </a:cubicBezTo>
                <a:cubicBezTo>
                  <a:pt x="15310" y="13890"/>
                  <a:pt x="15381" y="13837"/>
                  <a:pt x="15506" y="13819"/>
                </a:cubicBezTo>
                <a:cubicBezTo>
                  <a:pt x="15780" y="13783"/>
                  <a:pt x="16054" y="13770"/>
                  <a:pt x="16329" y="13770"/>
                </a:cubicBezTo>
                <a:close/>
                <a:moveTo>
                  <a:pt x="4807" y="12181"/>
                </a:moveTo>
                <a:cubicBezTo>
                  <a:pt x="4836" y="12181"/>
                  <a:pt x="4875" y="12186"/>
                  <a:pt x="4925" y="12195"/>
                </a:cubicBezTo>
                <a:cubicBezTo>
                  <a:pt x="5675" y="12320"/>
                  <a:pt x="6317" y="12677"/>
                  <a:pt x="6870" y="13212"/>
                </a:cubicBezTo>
                <a:cubicBezTo>
                  <a:pt x="7209" y="13551"/>
                  <a:pt x="7530" y="13908"/>
                  <a:pt x="7709" y="14354"/>
                </a:cubicBezTo>
                <a:cubicBezTo>
                  <a:pt x="7905" y="14800"/>
                  <a:pt x="8012" y="15247"/>
                  <a:pt x="7941" y="15782"/>
                </a:cubicBezTo>
                <a:cubicBezTo>
                  <a:pt x="7726" y="15603"/>
                  <a:pt x="7548" y="15461"/>
                  <a:pt x="7405" y="15282"/>
                </a:cubicBezTo>
                <a:cubicBezTo>
                  <a:pt x="6799" y="14604"/>
                  <a:pt x="6103" y="14033"/>
                  <a:pt x="5300" y="13623"/>
                </a:cubicBezTo>
                <a:cubicBezTo>
                  <a:pt x="5211" y="13569"/>
                  <a:pt x="5157" y="13498"/>
                  <a:pt x="5104" y="13391"/>
                </a:cubicBezTo>
                <a:cubicBezTo>
                  <a:pt x="4979" y="13070"/>
                  <a:pt x="4836" y="12731"/>
                  <a:pt x="4747" y="12374"/>
                </a:cubicBezTo>
                <a:cubicBezTo>
                  <a:pt x="4720" y="12228"/>
                  <a:pt x="4723" y="12181"/>
                  <a:pt x="4807" y="12181"/>
                </a:cubicBezTo>
                <a:close/>
                <a:moveTo>
                  <a:pt x="17861" y="13998"/>
                </a:moveTo>
                <a:lnTo>
                  <a:pt x="17861" y="13998"/>
                </a:lnTo>
                <a:cubicBezTo>
                  <a:pt x="17736" y="14122"/>
                  <a:pt x="17611" y="14229"/>
                  <a:pt x="17504" y="14354"/>
                </a:cubicBezTo>
                <a:cubicBezTo>
                  <a:pt x="17183" y="14711"/>
                  <a:pt x="16969" y="15157"/>
                  <a:pt x="16737" y="15586"/>
                </a:cubicBezTo>
                <a:cubicBezTo>
                  <a:pt x="16701" y="15657"/>
                  <a:pt x="16666" y="15710"/>
                  <a:pt x="16648" y="15782"/>
                </a:cubicBezTo>
                <a:cubicBezTo>
                  <a:pt x="16612" y="15889"/>
                  <a:pt x="16541" y="15907"/>
                  <a:pt x="16416" y="15907"/>
                </a:cubicBezTo>
                <a:cubicBezTo>
                  <a:pt x="16148" y="15907"/>
                  <a:pt x="15898" y="15853"/>
                  <a:pt x="15631" y="15835"/>
                </a:cubicBezTo>
                <a:cubicBezTo>
                  <a:pt x="15427" y="15828"/>
                  <a:pt x="15229" y="15821"/>
                  <a:pt x="15033" y="15821"/>
                </a:cubicBezTo>
                <a:cubicBezTo>
                  <a:pt x="14749" y="15821"/>
                  <a:pt x="14471" y="15836"/>
                  <a:pt x="14185" y="15889"/>
                </a:cubicBezTo>
                <a:cubicBezTo>
                  <a:pt x="14150" y="15907"/>
                  <a:pt x="14114" y="15907"/>
                  <a:pt x="14025" y="15907"/>
                </a:cubicBezTo>
                <a:cubicBezTo>
                  <a:pt x="15042" y="15157"/>
                  <a:pt x="17219" y="14069"/>
                  <a:pt x="17861" y="13998"/>
                </a:cubicBezTo>
                <a:close/>
                <a:moveTo>
                  <a:pt x="3569" y="14462"/>
                </a:moveTo>
                <a:lnTo>
                  <a:pt x="3569" y="14462"/>
                </a:lnTo>
                <a:cubicBezTo>
                  <a:pt x="4348" y="14480"/>
                  <a:pt x="5127" y="14498"/>
                  <a:pt x="5871" y="14676"/>
                </a:cubicBezTo>
                <a:cubicBezTo>
                  <a:pt x="6192" y="14765"/>
                  <a:pt x="6495" y="14907"/>
                  <a:pt x="6799" y="15050"/>
                </a:cubicBezTo>
                <a:cubicBezTo>
                  <a:pt x="6852" y="15086"/>
                  <a:pt x="6906" y="15122"/>
                  <a:pt x="6941" y="15157"/>
                </a:cubicBezTo>
                <a:cubicBezTo>
                  <a:pt x="7227" y="15443"/>
                  <a:pt x="7495" y="15710"/>
                  <a:pt x="7798" y="15960"/>
                </a:cubicBezTo>
                <a:cubicBezTo>
                  <a:pt x="7816" y="15978"/>
                  <a:pt x="7834" y="16014"/>
                  <a:pt x="7869" y="16049"/>
                </a:cubicBezTo>
                <a:cubicBezTo>
                  <a:pt x="7655" y="16174"/>
                  <a:pt x="7423" y="16210"/>
                  <a:pt x="7209" y="16264"/>
                </a:cubicBezTo>
                <a:cubicBezTo>
                  <a:pt x="6924" y="16317"/>
                  <a:pt x="6638" y="16371"/>
                  <a:pt x="6335" y="16388"/>
                </a:cubicBezTo>
                <a:cubicBezTo>
                  <a:pt x="6311" y="16390"/>
                  <a:pt x="6287" y="16390"/>
                  <a:pt x="6264" y="16390"/>
                </a:cubicBezTo>
                <a:cubicBezTo>
                  <a:pt x="5969" y="16390"/>
                  <a:pt x="5689" y="16290"/>
                  <a:pt x="5425" y="16174"/>
                </a:cubicBezTo>
                <a:cubicBezTo>
                  <a:pt x="5014" y="15978"/>
                  <a:pt x="4675" y="15675"/>
                  <a:pt x="4354" y="15389"/>
                </a:cubicBezTo>
                <a:cubicBezTo>
                  <a:pt x="4087" y="15139"/>
                  <a:pt x="3855" y="14890"/>
                  <a:pt x="3623" y="14622"/>
                </a:cubicBezTo>
                <a:cubicBezTo>
                  <a:pt x="3605" y="14586"/>
                  <a:pt x="3569" y="14551"/>
                  <a:pt x="3569" y="14462"/>
                </a:cubicBezTo>
                <a:close/>
                <a:moveTo>
                  <a:pt x="14953" y="13962"/>
                </a:moveTo>
                <a:cubicBezTo>
                  <a:pt x="14971" y="13980"/>
                  <a:pt x="14971" y="13998"/>
                  <a:pt x="14971" y="14015"/>
                </a:cubicBezTo>
                <a:cubicBezTo>
                  <a:pt x="14614" y="14676"/>
                  <a:pt x="14185" y="15264"/>
                  <a:pt x="13668" y="15817"/>
                </a:cubicBezTo>
                <a:cubicBezTo>
                  <a:pt x="13615" y="15871"/>
                  <a:pt x="13561" y="15925"/>
                  <a:pt x="13490" y="15960"/>
                </a:cubicBezTo>
                <a:cubicBezTo>
                  <a:pt x="12937" y="16299"/>
                  <a:pt x="12312" y="16549"/>
                  <a:pt x="11741" y="16852"/>
                </a:cubicBezTo>
                <a:lnTo>
                  <a:pt x="11688" y="16852"/>
                </a:lnTo>
                <a:cubicBezTo>
                  <a:pt x="12151" y="15639"/>
                  <a:pt x="13454" y="14301"/>
                  <a:pt x="14953" y="13962"/>
                </a:cubicBezTo>
                <a:close/>
                <a:moveTo>
                  <a:pt x="15124" y="16025"/>
                </a:moveTo>
                <a:cubicBezTo>
                  <a:pt x="15209" y="16025"/>
                  <a:pt x="15295" y="16027"/>
                  <a:pt x="15381" y="16032"/>
                </a:cubicBezTo>
                <a:cubicBezTo>
                  <a:pt x="15738" y="16067"/>
                  <a:pt x="16077" y="16103"/>
                  <a:pt x="16398" y="16139"/>
                </a:cubicBezTo>
                <a:cubicBezTo>
                  <a:pt x="16434" y="16210"/>
                  <a:pt x="16380" y="16246"/>
                  <a:pt x="16362" y="16281"/>
                </a:cubicBezTo>
                <a:cubicBezTo>
                  <a:pt x="15881" y="16995"/>
                  <a:pt x="15238" y="17423"/>
                  <a:pt x="14382" y="17530"/>
                </a:cubicBezTo>
                <a:cubicBezTo>
                  <a:pt x="14276" y="17540"/>
                  <a:pt x="14170" y="17544"/>
                  <a:pt x="14064" y="17544"/>
                </a:cubicBezTo>
                <a:cubicBezTo>
                  <a:pt x="13759" y="17544"/>
                  <a:pt x="13455" y="17507"/>
                  <a:pt x="13151" y="17441"/>
                </a:cubicBezTo>
                <a:cubicBezTo>
                  <a:pt x="12705" y="17334"/>
                  <a:pt x="12276" y="17191"/>
                  <a:pt x="11830" y="17120"/>
                </a:cubicBezTo>
                <a:cubicBezTo>
                  <a:pt x="11830" y="17066"/>
                  <a:pt x="11848" y="17066"/>
                  <a:pt x="11866" y="17049"/>
                </a:cubicBezTo>
                <a:cubicBezTo>
                  <a:pt x="12383" y="16799"/>
                  <a:pt x="12865" y="16495"/>
                  <a:pt x="13418" y="16317"/>
                </a:cubicBezTo>
                <a:cubicBezTo>
                  <a:pt x="13979" y="16130"/>
                  <a:pt x="14540" y="16025"/>
                  <a:pt x="15124" y="16025"/>
                </a:cubicBezTo>
                <a:close/>
                <a:moveTo>
                  <a:pt x="2553" y="15056"/>
                </a:moveTo>
                <a:cubicBezTo>
                  <a:pt x="2943" y="15056"/>
                  <a:pt x="3331" y="15134"/>
                  <a:pt x="3712" y="15264"/>
                </a:cubicBezTo>
                <a:cubicBezTo>
                  <a:pt x="3837" y="15300"/>
                  <a:pt x="3944" y="15371"/>
                  <a:pt x="4051" y="15461"/>
                </a:cubicBezTo>
                <a:cubicBezTo>
                  <a:pt x="4372" y="15800"/>
                  <a:pt x="4729" y="16103"/>
                  <a:pt x="5121" y="16335"/>
                </a:cubicBezTo>
                <a:cubicBezTo>
                  <a:pt x="5478" y="16531"/>
                  <a:pt x="5853" y="16620"/>
                  <a:pt x="6246" y="16674"/>
                </a:cubicBezTo>
                <a:cubicBezTo>
                  <a:pt x="6265" y="16676"/>
                  <a:pt x="6286" y="16678"/>
                  <a:pt x="6306" y="16678"/>
                </a:cubicBezTo>
                <a:cubicBezTo>
                  <a:pt x="6433" y="16678"/>
                  <a:pt x="6569" y="16636"/>
                  <a:pt x="6692" y="16620"/>
                </a:cubicBezTo>
                <a:cubicBezTo>
                  <a:pt x="6720" y="16620"/>
                  <a:pt x="6743" y="16618"/>
                  <a:pt x="6762" y="16618"/>
                </a:cubicBezTo>
                <a:cubicBezTo>
                  <a:pt x="6792" y="16618"/>
                  <a:pt x="6813" y="16624"/>
                  <a:pt x="6834" y="16656"/>
                </a:cubicBezTo>
                <a:cubicBezTo>
                  <a:pt x="6977" y="16888"/>
                  <a:pt x="7138" y="17120"/>
                  <a:pt x="7263" y="17370"/>
                </a:cubicBezTo>
                <a:cubicBezTo>
                  <a:pt x="7459" y="17762"/>
                  <a:pt x="7530" y="18173"/>
                  <a:pt x="7584" y="18601"/>
                </a:cubicBezTo>
                <a:cubicBezTo>
                  <a:pt x="7602" y="18672"/>
                  <a:pt x="7619" y="18744"/>
                  <a:pt x="7619" y="18851"/>
                </a:cubicBezTo>
                <a:cubicBezTo>
                  <a:pt x="7441" y="18761"/>
                  <a:pt x="7334" y="18601"/>
                  <a:pt x="7191" y="18494"/>
                </a:cubicBezTo>
                <a:cubicBezTo>
                  <a:pt x="6246" y="17744"/>
                  <a:pt x="5282" y="17013"/>
                  <a:pt x="4176" y="16531"/>
                </a:cubicBezTo>
                <a:cubicBezTo>
                  <a:pt x="3837" y="16388"/>
                  <a:pt x="3498" y="16281"/>
                  <a:pt x="3159" y="16174"/>
                </a:cubicBezTo>
                <a:cubicBezTo>
                  <a:pt x="2409" y="15942"/>
                  <a:pt x="1642" y="15710"/>
                  <a:pt x="893" y="15461"/>
                </a:cubicBezTo>
                <a:cubicBezTo>
                  <a:pt x="821" y="15443"/>
                  <a:pt x="750" y="15443"/>
                  <a:pt x="679" y="15354"/>
                </a:cubicBezTo>
                <a:lnTo>
                  <a:pt x="696" y="15354"/>
                </a:lnTo>
                <a:cubicBezTo>
                  <a:pt x="1071" y="15300"/>
                  <a:pt x="1446" y="15264"/>
                  <a:pt x="1803" y="15157"/>
                </a:cubicBezTo>
                <a:cubicBezTo>
                  <a:pt x="2053" y="15088"/>
                  <a:pt x="2303" y="15056"/>
                  <a:pt x="2553" y="15056"/>
                </a:cubicBezTo>
                <a:close/>
                <a:moveTo>
                  <a:pt x="679" y="15603"/>
                </a:moveTo>
                <a:cubicBezTo>
                  <a:pt x="786" y="15603"/>
                  <a:pt x="857" y="15639"/>
                  <a:pt x="946" y="15675"/>
                </a:cubicBezTo>
                <a:cubicBezTo>
                  <a:pt x="1749" y="15942"/>
                  <a:pt x="2552" y="16192"/>
                  <a:pt x="3373" y="16424"/>
                </a:cubicBezTo>
                <a:cubicBezTo>
                  <a:pt x="4104" y="16638"/>
                  <a:pt x="4782" y="16977"/>
                  <a:pt x="5407" y="17405"/>
                </a:cubicBezTo>
                <a:cubicBezTo>
                  <a:pt x="5978" y="17798"/>
                  <a:pt x="6531" y="18208"/>
                  <a:pt x="7066" y="18654"/>
                </a:cubicBezTo>
                <a:cubicBezTo>
                  <a:pt x="7227" y="18779"/>
                  <a:pt x="7387" y="18922"/>
                  <a:pt x="7566" y="19083"/>
                </a:cubicBezTo>
                <a:cubicBezTo>
                  <a:pt x="7529" y="19085"/>
                  <a:pt x="7493" y="19086"/>
                  <a:pt x="7458" y="19086"/>
                </a:cubicBezTo>
                <a:cubicBezTo>
                  <a:pt x="7235" y="19086"/>
                  <a:pt x="7035" y="19042"/>
                  <a:pt x="6834" y="19011"/>
                </a:cubicBezTo>
                <a:cubicBezTo>
                  <a:pt x="6353" y="18940"/>
                  <a:pt x="5853" y="18922"/>
                  <a:pt x="5371" y="18886"/>
                </a:cubicBezTo>
                <a:cubicBezTo>
                  <a:pt x="4943" y="18851"/>
                  <a:pt x="4497" y="18833"/>
                  <a:pt x="4087" y="18744"/>
                </a:cubicBezTo>
                <a:cubicBezTo>
                  <a:pt x="3426" y="18583"/>
                  <a:pt x="2891" y="18226"/>
                  <a:pt x="2409" y="17762"/>
                </a:cubicBezTo>
                <a:cubicBezTo>
                  <a:pt x="1999" y="17388"/>
                  <a:pt x="1660" y="16942"/>
                  <a:pt x="1339" y="16478"/>
                </a:cubicBezTo>
                <a:cubicBezTo>
                  <a:pt x="1143" y="16192"/>
                  <a:pt x="928" y="15907"/>
                  <a:pt x="661" y="15603"/>
                </a:cubicBezTo>
                <a:close/>
                <a:moveTo>
                  <a:pt x="8183" y="16259"/>
                </a:moveTo>
                <a:cubicBezTo>
                  <a:pt x="8222" y="16259"/>
                  <a:pt x="8254" y="16288"/>
                  <a:pt x="8297" y="16317"/>
                </a:cubicBezTo>
                <a:cubicBezTo>
                  <a:pt x="8619" y="16603"/>
                  <a:pt x="8886" y="16924"/>
                  <a:pt x="9118" y="17281"/>
                </a:cubicBezTo>
                <a:cubicBezTo>
                  <a:pt x="9154" y="17352"/>
                  <a:pt x="9154" y="17388"/>
                  <a:pt x="9154" y="17459"/>
                </a:cubicBezTo>
                <a:cubicBezTo>
                  <a:pt x="9011" y="18048"/>
                  <a:pt x="8904" y="18654"/>
                  <a:pt x="8797" y="19261"/>
                </a:cubicBezTo>
                <a:cubicBezTo>
                  <a:pt x="8797" y="19297"/>
                  <a:pt x="8797" y="19350"/>
                  <a:pt x="8743" y="19404"/>
                </a:cubicBezTo>
                <a:cubicBezTo>
                  <a:pt x="8529" y="19332"/>
                  <a:pt x="8297" y="19261"/>
                  <a:pt x="8083" y="19190"/>
                </a:cubicBezTo>
                <a:cubicBezTo>
                  <a:pt x="7994" y="19172"/>
                  <a:pt x="7976" y="19118"/>
                  <a:pt x="7958" y="19047"/>
                </a:cubicBezTo>
                <a:cubicBezTo>
                  <a:pt x="7923" y="18761"/>
                  <a:pt x="7834" y="18476"/>
                  <a:pt x="7816" y="18191"/>
                </a:cubicBezTo>
                <a:cubicBezTo>
                  <a:pt x="7780" y="17780"/>
                  <a:pt x="7584" y="17423"/>
                  <a:pt x="7405" y="17084"/>
                </a:cubicBezTo>
                <a:cubicBezTo>
                  <a:pt x="7316" y="16906"/>
                  <a:pt x="7209" y="16763"/>
                  <a:pt x="7084" y="16567"/>
                </a:cubicBezTo>
                <a:cubicBezTo>
                  <a:pt x="7459" y="16495"/>
                  <a:pt x="7816" y="16388"/>
                  <a:pt x="8155" y="16264"/>
                </a:cubicBezTo>
                <a:cubicBezTo>
                  <a:pt x="8165" y="16260"/>
                  <a:pt x="8174" y="16259"/>
                  <a:pt x="8183" y="16259"/>
                </a:cubicBezTo>
                <a:close/>
                <a:moveTo>
                  <a:pt x="13204" y="19100"/>
                </a:moveTo>
                <a:lnTo>
                  <a:pt x="13204" y="19100"/>
                </a:lnTo>
                <a:cubicBezTo>
                  <a:pt x="12901" y="19868"/>
                  <a:pt x="12651" y="20617"/>
                  <a:pt x="12294" y="21384"/>
                </a:cubicBezTo>
                <a:cubicBezTo>
                  <a:pt x="12276" y="21206"/>
                  <a:pt x="12258" y="21099"/>
                  <a:pt x="12241" y="20974"/>
                </a:cubicBezTo>
                <a:cubicBezTo>
                  <a:pt x="12205" y="20706"/>
                  <a:pt x="12187" y="20439"/>
                  <a:pt x="12116" y="20171"/>
                </a:cubicBezTo>
                <a:cubicBezTo>
                  <a:pt x="12080" y="20028"/>
                  <a:pt x="12098" y="19939"/>
                  <a:pt x="12223" y="19850"/>
                </a:cubicBezTo>
                <a:cubicBezTo>
                  <a:pt x="12544" y="19618"/>
                  <a:pt x="12847" y="19386"/>
                  <a:pt x="13204" y="19100"/>
                </a:cubicBezTo>
                <a:close/>
                <a:moveTo>
                  <a:pt x="13507" y="19118"/>
                </a:moveTo>
                <a:cubicBezTo>
                  <a:pt x="13543" y="19582"/>
                  <a:pt x="13668" y="20010"/>
                  <a:pt x="13739" y="20439"/>
                </a:cubicBezTo>
                <a:cubicBezTo>
                  <a:pt x="13739" y="20474"/>
                  <a:pt x="13739" y="20510"/>
                  <a:pt x="13739" y="20546"/>
                </a:cubicBezTo>
                <a:cubicBezTo>
                  <a:pt x="13739" y="20724"/>
                  <a:pt x="13775" y="20920"/>
                  <a:pt x="13704" y="21081"/>
                </a:cubicBezTo>
                <a:cubicBezTo>
                  <a:pt x="13632" y="21242"/>
                  <a:pt x="13418" y="21259"/>
                  <a:pt x="13258" y="21331"/>
                </a:cubicBezTo>
                <a:cubicBezTo>
                  <a:pt x="12972" y="21474"/>
                  <a:pt x="12687" y="21634"/>
                  <a:pt x="12401" y="21795"/>
                </a:cubicBezTo>
                <a:cubicBezTo>
                  <a:pt x="12455" y="21545"/>
                  <a:pt x="13400" y="19261"/>
                  <a:pt x="13507" y="19118"/>
                </a:cubicBezTo>
                <a:close/>
                <a:moveTo>
                  <a:pt x="11848" y="20189"/>
                </a:moveTo>
                <a:cubicBezTo>
                  <a:pt x="11955" y="20385"/>
                  <a:pt x="11955" y="20581"/>
                  <a:pt x="11991" y="20778"/>
                </a:cubicBezTo>
                <a:cubicBezTo>
                  <a:pt x="12044" y="21135"/>
                  <a:pt x="12080" y="21491"/>
                  <a:pt x="12044" y="21848"/>
                </a:cubicBezTo>
                <a:cubicBezTo>
                  <a:pt x="12044" y="21920"/>
                  <a:pt x="12027" y="21973"/>
                  <a:pt x="12009" y="22045"/>
                </a:cubicBezTo>
                <a:cubicBezTo>
                  <a:pt x="11759" y="22562"/>
                  <a:pt x="11527" y="23079"/>
                  <a:pt x="11259" y="23597"/>
                </a:cubicBezTo>
                <a:cubicBezTo>
                  <a:pt x="11259" y="23633"/>
                  <a:pt x="11241" y="23650"/>
                  <a:pt x="11170" y="23668"/>
                </a:cubicBezTo>
                <a:cubicBezTo>
                  <a:pt x="11170" y="23311"/>
                  <a:pt x="11117" y="22990"/>
                  <a:pt x="11063" y="22651"/>
                </a:cubicBezTo>
                <a:cubicBezTo>
                  <a:pt x="11027" y="22312"/>
                  <a:pt x="10920" y="21973"/>
                  <a:pt x="10795" y="21634"/>
                </a:cubicBezTo>
                <a:cubicBezTo>
                  <a:pt x="10778" y="21563"/>
                  <a:pt x="10760" y="21491"/>
                  <a:pt x="10813" y="21420"/>
                </a:cubicBezTo>
                <a:cubicBezTo>
                  <a:pt x="11099" y="20974"/>
                  <a:pt x="11438" y="20564"/>
                  <a:pt x="11848" y="20189"/>
                </a:cubicBezTo>
                <a:close/>
                <a:moveTo>
                  <a:pt x="13650" y="21384"/>
                </a:moveTo>
                <a:cubicBezTo>
                  <a:pt x="13650" y="21438"/>
                  <a:pt x="13668" y="21474"/>
                  <a:pt x="13650" y="21509"/>
                </a:cubicBezTo>
                <a:cubicBezTo>
                  <a:pt x="13561" y="21902"/>
                  <a:pt x="13490" y="22294"/>
                  <a:pt x="13347" y="22687"/>
                </a:cubicBezTo>
                <a:cubicBezTo>
                  <a:pt x="13311" y="22794"/>
                  <a:pt x="13276" y="22883"/>
                  <a:pt x="13222" y="22972"/>
                </a:cubicBezTo>
                <a:cubicBezTo>
                  <a:pt x="13097" y="23276"/>
                  <a:pt x="12919" y="23472"/>
                  <a:pt x="12562" y="23508"/>
                </a:cubicBezTo>
                <a:cubicBezTo>
                  <a:pt x="12169" y="23561"/>
                  <a:pt x="11812" y="23740"/>
                  <a:pt x="11402" y="23918"/>
                </a:cubicBezTo>
                <a:lnTo>
                  <a:pt x="11384" y="23918"/>
                </a:lnTo>
                <a:cubicBezTo>
                  <a:pt x="11491" y="23615"/>
                  <a:pt x="11652" y="23365"/>
                  <a:pt x="11759" y="23115"/>
                </a:cubicBezTo>
                <a:cubicBezTo>
                  <a:pt x="11866" y="22883"/>
                  <a:pt x="11973" y="22651"/>
                  <a:pt x="12080" y="22419"/>
                </a:cubicBezTo>
                <a:cubicBezTo>
                  <a:pt x="12134" y="22294"/>
                  <a:pt x="12223" y="22187"/>
                  <a:pt x="12330" y="22116"/>
                </a:cubicBezTo>
                <a:cubicBezTo>
                  <a:pt x="12740" y="21830"/>
                  <a:pt x="13186" y="21598"/>
                  <a:pt x="13650" y="21384"/>
                </a:cubicBezTo>
                <a:close/>
                <a:moveTo>
                  <a:pt x="10617" y="21866"/>
                </a:moveTo>
                <a:cubicBezTo>
                  <a:pt x="10742" y="22152"/>
                  <a:pt x="10813" y="22437"/>
                  <a:pt x="10849" y="22723"/>
                </a:cubicBezTo>
                <a:cubicBezTo>
                  <a:pt x="10902" y="23079"/>
                  <a:pt x="10956" y="23436"/>
                  <a:pt x="10974" y="23793"/>
                </a:cubicBezTo>
                <a:cubicBezTo>
                  <a:pt x="10992" y="24007"/>
                  <a:pt x="10974" y="24239"/>
                  <a:pt x="10867" y="24435"/>
                </a:cubicBezTo>
                <a:cubicBezTo>
                  <a:pt x="10760" y="24685"/>
                  <a:pt x="10653" y="24935"/>
                  <a:pt x="10510" y="25185"/>
                </a:cubicBezTo>
                <a:cubicBezTo>
                  <a:pt x="10349" y="24061"/>
                  <a:pt x="10242" y="22954"/>
                  <a:pt x="10617" y="21866"/>
                </a:cubicBezTo>
                <a:close/>
                <a:moveTo>
                  <a:pt x="12633" y="23722"/>
                </a:moveTo>
                <a:cubicBezTo>
                  <a:pt x="12651" y="23722"/>
                  <a:pt x="12669" y="23722"/>
                  <a:pt x="12705" y="23740"/>
                </a:cubicBezTo>
                <a:cubicBezTo>
                  <a:pt x="12169" y="24364"/>
                  <a:pt x="11473" y="24774"/>
                  <a:pt x="10778" y="25203"/>
                </a:cubicBezTo>
                <a:cubicBezTo>
                  <a:pt x="10902" y="24935"/>
                  <a:pt x="11027" y="24685"/>
                  <a:pt x="11152" y="24418"/>
                </a:cubicBezTo>
                <a:cubicBezTo>
                  <a:pt x="11188" y="24346"/>
                  <a:pt x="11224" y="24293"/>
                  <a:pt x="11295" y="24239"/>
                </a:cubicBezTo>
                <a:cubicBezTo>
                  <a:pt x="11705" y="23989"/>
                  <a:pt x="12169" y="23829"/>
                  <a:pt x="12633" y="23722"/>
                </a:cubicBezTo>
                <a:close/>
                <a:moveTo>
                  <a:pt x="7370" y="19671"/>
                </a:moveTo>
                <a:cubicBezTo>
                  <a:pt x="7405" y="19725"/>
                  <a:pt x="7387" y="19779"/>
                  <a:pt x="7370" y="19832"/>
                </a:cubicBezTo>
                <a:cubicBezTo>
                  <a:pt x="7280" y="20403"/>
                  <a:pt x="7031" y="20956"/>
                  <a:pt x="6834" y="21509"/>
                </a:cubicBezTo>
                <a:cubicBezTo>
                  <a:pt x="6620" y="22080"/>
                  <a:pt x="6335" y="22633"/>
                  <a:pt x="5978" y="23151"/>
                </a:cubicBezTo>
                <a:cubicBezTo>
                  <a:pt x="5764" y="23436"/>
                  <a:pt x="5514" y="23686"/>
                  <a:pt x="5211" y="23900"/>
                </a:cubicBezTo>
                <a:cubicBezTo>
                  <a:pt x="4693" y="24275"/>
                  <a:pt x="4158" y="24614"/>
                  <a:pt x="3533" y="24846"/>
                </a:cubicBezTo>
                <a:cubicBezTo>
                  <a:pt x="3087" y="25006"/>
                  <a:pt x="2623" y="25149"/>
                  <a:pt x="2213" y="25381"/>
                </a:cubicBezTo>
                <a:cubicBezTo>
                  <a:pt x="2124" y="25328"/>
                  <a:pt x="2213" y="25292"/>
                  <a:pt x="2213" y="25274"/>
                </a:cubicBezTo>
                <a:cubicBezTo>
                  <a:pt x="2713" y="24632"/>
                  <a:pt x="3212" y="24025"/>
                  <a:pt x="3748" y="23436"/>
                </a:cubicBezTo>
                <a:cubicBezTo>
                  <a:pt x="4390" y="22740"/>
                  <a:pt x="5086" y="22116"/>
                  <a:pt x="5728" y="21420"/>
                </a:cubicBezTo>
                <a:cubicBezTo>
                  <a:pt x="6263" y="20867"/>
                  <a:pt x="6763" y="20296"/>
                  <a:pt x="7280" y="19743"/>
                </a:cubicBezTo>
                <a:cubicBezTo>
                  <a:pt x="7316" y="19707"/>
                  <a:pt x="7334" y="19671"/>
                  <a:pt x="7370" y="19671"/>
                </a:cubicBezTo>
                <a:close/>
                <a:moveTo>
                  <a:pt x="7066" y="19618"/>
                </a:moveTo>
                <a:cubicBezTo>
                  <a:pt x="6941" y="19832"/>
                  <a:pt x="6781" y="19975"/>
                  <a:pt x="6638" y="20135"/>
                </a:cubicBezTo>
                <a:cubicBezTo>
                  <a:pt x="5782" y="21099"/>
                  <a:pt x="4872" y="21991"/>
                  <a:pt x="3962" y="22901"/>
                </a:cubicBezTo>
                <a:cubicBezTo>
                  <a:pt x="3301" y="23543"/>
                  <a:pt x="2748" y="24257"/>
                  <a:pt x="2195" y="24989"/>
                </a:cubicBezTo>
                <a:cubicBezTo>
                  <a:pt x="2052" y="25167"/>
                  <a:pt x="1910" y="25363"/>
                  <a:pt x="1731" y="25542"/>
                </a:cubicBezTo>
                <a:cubicBezTo>
                  <a:pt x="1696" y="25435"/>
                  <a:pt x="1749" y="25345"/>
                  <a:pt x="1767" y="25274"/>
                </a:cubicBezTo>
                <a:cubicBezTo>
                  <a:pt x="2106" y="24382"/>
                  <a:pt x="2427" y="23508"/>
                  <a:pt x="2766" y="22633"/>
                </a:cubicBezTo>
                <a:cubicBezTo>
                  <a:pt x="3034" y="21902"/>
                  <a:pt x="3516" y="21367"/>
                  <a:pt x="4140" y="20920"/>
                </a:cubicBezTo>
                <a:cubicBezTo>
                  <a:pt x="4765" y="20492"/>
                  <a:pt x="5443" y="20207"/>
                  <a:pt x="6156" y="19939"/>
                </a:cubicBezTo>
                <a:cubicBezTo>
                  <a:pt x="6442" y="19832"/>
                  <a:pt x="6745" y="19725"/>
                  <a:pt x="7066" y="19618"/>
                </a:cubicBezTo>
                <a:close/>
                <a:moveTo>
                  <a:pt x="15297" y="24600"/>
                </a:moveTo>
                <a:cubicBezTo>
                  <a:pt x="15694" y="24600"/>
                  <a:pt x="16090" y="24663"/>
                  <a:pt x="16487" y="24792"/>
                </a:cubicBezTo>
                <a:cubicBezTo>
                  <a:pt x="16969" y="24953"/>
                  <a:pt x="17433" y="25149"/>
                  <a:pt x="17897" y="25399"/>
                </a:cubicBezTo>
                <a:cubicBezTo>
                  <a:pt x="17611" y="25389"/>
                  <a:pt x="17327" y="25383"/>
                  <a:pt x="17045" y="25383"/>
                </a:cubicBezTo>
                <a:cubicBezTo>
                  <a:pt x="16356" y="25383"/>
                  <a:pt x="15677" y="25417"/>
                  <a:pt x="15006" y="25506"/>
                </a:cubicBezTo>
                <a:cubicBezTo>
                  <a:pt x="14061" y="25649"/>
                  <a:pt x="13133" y="25916"/>
                  <a:pt x="12205" y="26130"/>
                </a:cubicBezTo>
                <a:cubicBezTo>
                  <a:pt x="12187" y="26041"/>
                  <a:pt x="12241" y="26006"/>
                  <a:pt x="12276" y="25970"/>
                </a:cubicBezTo>
                <a:cubicBezTo>
                  <a:pt x="12794" y="25470"/>
                  <a:pt x="13347" y="25060"/>
                  <a:pt x="14025" y="24810"/>
                </a:cubicBezTo>
                <a:cubicBezTo>
                  <a:pt x="14449" y="24672"/>
                  <a:pt x="14873" y="24600"/>
                  <a:pt x="15297" y="24600"/>
                </a:cubicBezTo>
                <a:close/>
                <a:moveTo>
                  <a:pt x="16922" y="25595"/>
                </a:moveTo>
                <a:cubicBezTo>
                  <a:pt x="17286" y="25595"/>
                  <a:pt x="17647" y="25604"/>
                  <a:pt x="18004" y="25613"/>
                </a:cubicBezTo>
                <a:cubicBezTo>
                  <a:pt x="18022" y="25649"/>
                  <a:pt x="18004" y="25667"/>
                  <a:pt x="17986" y="25702"/>
                </a:cubicBezTo>
                <a:cubicBezTo>
                  <a:pt x="17593" y="25988"/>
                  <a:pt x="17237" y="26309"/>
                  <a:pt x="16844" y="26630"/>
                </a:cubicBezTo>
                <a:cubicBezTo>
                  <a:pt x="16398" y="27005"/>
                  <a:pt x="15916" y="27308"/>
                  <a:pt x="15363" y="27504"/>
                </a:cubicBezTo>
                <a:cubicBezTo>
                  <a:pt x="15106" y="27590"/>
                  <a:pt x="14852" y="27630"/>
                  <a:pt x="14602" y="27630"/>
                </a:cubicBezTo>
                <a:cubicBezTo>
                  <a:pt x="14227" y="27630"/>
                  <a:pt x="13861" y="27540"/>
                  <a:pt x="13507" y="27379"/>
                </a:cubicBezTo>
                <a:cubicBezTo>
                  <a:pt x="12990" y="27147"/>
                  <a:pt x="12544" y="26844"/>
                  <a:pt x="12134" y="26469"/>
                </a:cubicBezTo>
                <a:cubicBezTo>
                  <a:pt x="12116" y="26469"/>
                  <a:pt x="12098" y="26452"/>
                  <a:pt x="12062" y="26398"/>
                </a:cubicBezTo>
                <a:cubicBezTo>
                  <a:pt x="12473" y="26291"/>
                  <a:pt x="12865" y="26202"/>
                  <a:pt x="13240" y="26095"/>
                </a:cubicBezTo>
                <a:cubicBezTo>
                  <a:pt x="14096" y="25863"/>
                  <a:pt x="14953" y="25720"/>
                  <a:pt x="15827" y="25631"/>
                </a:cubicBezTo>
                <a:cubicBezTo>
                  <a:pt x="16193" y="25604"/>
                  <a:pt x="16559" y="25595"/>
                  <a:pt x="16922" y="25595"/>
                </a:cubicBezTo>
                <a:close/>
                <a:moveTo>
                  <a:pt x="3933" y="26144"/>
                </a:moveTo>
                <a:cubicBezTo>
                  <a:pt x="4388" y="26144"/>
                  <a:pt x="4840" y="26201"/>
                  <a:pt x="5282" y="26345"/>
                </a:cubicBezTo>
                <a:cubicBezTo>
                  <a:pt x="5478" y="26416"/>
                  <a:pt x="5675" y="26505"/>
                  <a:pt x="5871" y="26594"/>
                </a:cubicBezTo>
                <a:cubicBezTo>
                  <a:pt x="5960" y="26648"/>
                  <a:pt x="5996" y="26701"/>
                  <a:pt x="5978" y="26808"/>
                </a:cubicBezTo>
                <a:cubicBezTo>
                  <a:pt x="5907" y="27147"/>
                  <a:pt x="5924" y="27487"/>
                  <a:pt x="6014" y="27808"/>
                </a:cubicBezTo>
                <a:cubicBezTo>
                  <a:pt x="6031" y="27826"/>
                  <a:pt x="6014" y="27861"/>
                  <a:pt x="6014" y="27915"/>
                </a:cubicBezTo>
                <a:cubicBezTo>
                  <a:pt x="5032" y="27165"/>
                  <a:pt x="3872" y="26791"/>
                  <a:pt x="2748" y="26291"/>
                </a:cubicBezTo>
                <a:cubicBezTo>
                  <a:pt x="2980" y="26202"/>
                  <a:pt x="3212" y="26202"/>
                  <a:pt x="3426" y="26166"/>
                </a:cubicBezTo>
                <a:cubicBezTo>
                  <a:pt x="3595" y="26152"/>
                  <a:pt x="3764" y="26144"/>
                  <a:pt x="3933" y="26144"/>
                </a:cubicBezTo>
                <a:close/>
                <a:moveTo>
                  <a:pt x="3052" y="26701"/>
                </a:moveTo>
                <a:cubicBezTo>
                  <a:pt x="3426" y="26719"/>
                  <a:pt x="5443" y="27718"/>
                  <a:pt x="5782" y="28075"/>
                </a:cubicBezTo>
                <a:cubicBezTo>
                  <a:pt x="5621" y="28022"/>
                  <a:pt x="5478" y="27986"/>
                  <a:pt x="5318" y="27933"/>
                </a:cubicBezTo>
                <a:cubicBezTo>
                  <a:pt x="5059" y="27859"/>
                  <a:pt x="4792" y="27819"/>
                  <a:pt x="4522" y="27819"/>
                </a:cubicBezTo>
                <a:cubicBezTo>
                  <a:pt x="4401" y="27819"/>
                  <a:pt x="4279" y="27827"/>
                  <a:pt x="4158" y="27843"/>
                </a:cubicBezTo>
                <a:cubicBezTo>
                  <a:pt x="4056" y="27858"/>
                  <a:pt x="3981" y="27867"/>
                  <a:pt x="3923" y="27867"/>
                </a:cubicBezTo>
                <a:cubicBezTo>
                  <a:pt x="3769" y="27867"/>
                  <a:pt x="3730" y="27801"/>
                  <a:pt x="3587" y="27594"/>
                </a:cubicBezTo>
                <a:cubicBezTo>
                  <a:pt x="3409" y="27308"/>
                  <a:pt x="3230" y="27005"/>
                  <a:pt x="3052" y="26701"/>
                </a:cubicBezTo>
                <a:close/>
                <a:moveTo>
                  <a:pt x="6210" y="26844"/>
                </a:moveTo>
                <a:cubicBezTo>
                  <a:pt x="6959" y="27219"/>
                  <a:pt x="7869" y="28735"/>
                  <a:pt x="7851" y="29538"/>
                </a:cubicBezTo>
                <a:cubicBezTo>
                  <a:pt x="7762" y="29521"/>
                  <a:pt x="7726" y="29449"/>
                  <a:pt x="7673" y="29396"/>
                </a:cubicBezTo>
                <a:cubicBezTo>
                  <a:pt x="7298" y="29039"/>
                  <a:pt x="6941" y="28664"/>
                  <a:pt x="6549" y="28307"/>
                </a:cubicBezTo>
                <a:cubicBezTo>
                  <a:pt x="6299" y="28093"/>
                  <a:pt x="6210" y="27790"/>
                  <a:pt x="6174" y="27469"/>
                </a:cubicBezTo>
                <a:cubicBezTo>
                  <a:pt x="6138" y="27272"/>
                  <a:pt x="6138" y="27058"/>
                  <a:pt x="6210" y="26844"/>
                </a:cubicBezTo>
                <a:close/>
                <a:moveTo>
                  <a:pt x="4427" y="28047"/>
                </a:moveTo>
                <a:cubicBezTo>
                  <a:pt x="4753" y="28047"/>
                  <a:pt x="5077" y="28101"/>
                  <a:pt x="5389" y="28200"/>
                </a:cubicBezTo>
                <a:cubicBezTo>
                  <a:pt x="5728" y="28307"/>
                  <a:pt x="6049" y="28414"/>
                  <a:pt x="6370" y="28557"/>
                </a:cubicBezTo>
                <a:cubicBezTo>
                  <a:pt x="6477" y="28611"/>
                  <a:pt x="6602" y="28664"/>
                  <a:pt x="6692" y="28771"/>
                </a:cubicBezTo>
                <a:cubicBezTo>
                  <a:pt x="7031" y="29110"/>
                  <a:pt x="7370" y="29467"/>
                  <a:pt x="7762" y="29842"/>
                </a:cubicBezTo>
                <a:cubicBezTo>
                  <a:pt x="7048" y="29842"/>
                  <a:pt x="6406" y="29806"/>
                  <a:pt x="5799" y="29503"/>
                </a:cubicBezTo>
                <a:cubicBezTo>
                  <a:pt x="5104" y="29164"/>
                  <a:pt x="4497" y="28700"/>
                  <a:pt x="3997" y="28129"/>
                </a:cubicBezTo>
                <a:cubicBezTo>
                  <a:pt x="4051" y="28057"/>
                  <a:pt x="4104" y="28057"/>
                  <a:pt x="4176" y="28057"/>
                </a:cubicBezTo>
                <a:cubicBezTo>
                  <a:pt x="4260" y="28050"/>
                  <a:pt x="4343" y="28047"/>
                  <a:pt x="4427" y="28047"/>
                </a:cubicBezTo>
                <a:close/>
                <a:moveTo>
                  <a:pt x="17467" y="30571"/>
                </a:moveTo>
                <a:cubicBezTo>
                  <a:pt x="17477" y="30571"/>
                  <a:pt x="17489" y="30576"/>
                  <a:pt x="17504" y="30591"/>
                </a:cubicBezTo>
                <a:cubicBezTo>
                  <a:pt x="16987" y="31287"/>
                  <a:pt x="16523" y="32036"/>
                  <a:pt x="16130" y="32821"/>
                </a:cubicBezTo>
                <a:cubicBezTo>
                  <a:pt x="16059" y="32465"/>
                  <a:pt x="16041" y="32108"/>
                  <a:pt x="15952" y="31769"/>
                </a:cubicBezTo>
                <a:cubicBezTo>
                  <a:pt x="15934" y="31697"/>
                  <a:pt x="15934" y="31644"/>
                  <a:pt x="16005" y="31590"/>
                </a:cubicBezTo>
                <a:cubicBezTo>
                  <a:pt x="16541" y="31323"/>
                  <a:pt x="16987" y="30966"/>
                  <a:pt x="17433" y="30591"/>
                </a:cubicBezTo>
                <a:cubicBezTo>
                  <a:pt x="17443" y="30581"/>
                  <a:pt x="17453" y="30571"/>
                  <a:pt x="17467" y="30571"/>
                </a:cubicBezTo>
                <a:close/>
                <a:moveTo>
                  <a:pt x="12865" y="28967"/>
                </a:moveTo>
                <a:lnTo>
                  <a:pt x="12865" y="28967"/>
                </a:lnTo>
                <a:cubicBezTo>
                  <a:pt x="12794" y="29164"/>
                  <a:pt x="12722" y="29342"/>
                  <a:pt x="12633" y="29538"/>
                </a:cubicBezTo>
                <a:cubicBezTo>
                  <a:pt x="12294" y="30288"/>
                  <a:pt x="12062" y="31073"/>
                  <a:pt x="11866" y="31876"/>
                </a:cubicBezTo>
                <a:cubicBezTo>
                  <a:pt x="11723" y="32482"/>
                  <a:pt x="11527" y="33053"/>
                  <a:pt x="11384" y="33660"/>
                </a:cubicBezTo>
                <a:cubicBezTo>
                  <a:pt x="11384" y="33678"/>
                  <a:pt x="11366" y="33696"/>
                  <a:pt x="11331" y="33714"/>
                </a:cubicBezTo>
                <a:cubicBezTo>
                  <a:pt x="11206" y="33482"/>
                  <a:pt x="11134" y="33232"/>
                  <a:pt x="11063" y="32964"/>
                </a:cubicBezTo>
                <a:cubicBezTo>
                  <a:pt x="10885" y="32179"/>
                  <a:pt x="10938" y="31412"/>
                  <a:pt x="11313" y="30680"/>
                </a:cubicBezTo>
                <a:cubicBezTo>
                  <a:pt x="11473" y="30359"/>
                  <a:pt x="11705" y="30074"/>
                  <a:pt x="11937" y="29824"/>
                </a:cubicBezTo>
                <a:cubicBezTo>
                  <a:pt x="12223" y="29521"/>
                  <a:pt x="12526" y="29217"/>
                  <a:pt x="12865" y="28967"/>
                </a:cubicBezTo>
                <a:close/>
                <a:moveTo>
                  <a:pt x="13044" y="29146"/>
                </a:moveTo>
                <a:cubicBezTo>
                  <a:pt x="13133" y="29324"/>
                  <a:pt x="13097" y="29503"/>
                  <a:pt x="13151" y="29663"/>
                </a:cubicBezTo>
                <a:cubicBezTo>
                  <a:pt x="13204" y="29913"/>
                  <a:pt x="13240" y="30181"/>
                  <a:pt x="13276" y="30431"/>
                </a:cubicBezTo>
                <a:cubicBezTo>
                  <a:pt x="13418" y="31144"/>
                  <a:pt x="13383" y="31822"/>
                  <a:pt x="13026" y="32482"/>
                </a:cubicBezTo>
                <a:cubicBezTo>
                  <a:pt x="12812" y="32857"/>
                  <a:pt x="12544" y="33196"/>
                  <a:pt x="12187" y="33464"/>
                </a:cubicBezTo>
                <a:cubicBezTo>
                  <a:pt x="11991" y="33624"/>
                  <a:pt x="11795" y="33767"/>
                  <a:pt x="11598" y="33910"/>
                </a:cubicBezTo>
                <a:cubicBezTo>
                  <a:pt x="11580" y="33892"/>
                  <a:pt x="11563" y="33874"/>
                  <a:pt x="11545" y="33856"/>
                </a:cubicBezTo>
                <a:cubicBezTo>
                  <a:pt x="11848" y="32679"/>
                  <a:pt x="12134" y="31465"/>
                  <a:pt x="12544" y="30306"/>
                </a:cubicBezTo>
                <a:cubicBezTo>
                  <a:pt x="12687" y="29913"/>
                  <a:pt x="12847" y="29538"/>
                  <a:pt x="13044" y="29146"/>
                </a:cubicBezTo>
                <a:close/>
                <a:moveTo>
                  <a:pt x="3939" y="33480"/>
                </a:moveTo>
                <a:cubicBezTo>
                  <a:pt x="3980" y="33480"/>
                  <a:pt x="4015" y="33488"/>
                  <a:pt x="4051" y="33535"/>
                </a:cubicBezTo>
                <a:cubicBezTo>
                  <a:pt x="4265" y="33803"/>
                  <a:pt x="4479" y="34070"/>
                  <a:pt x="4729" y="34338"/>
                </a:cubicBezTo>
                <a:cubicBezTo>
                  <a:pt x="3837" y="34124"/>
                  <a:pt x="2927" y="33946"/>
                  <a:pt x="2017" y="33803"/>
                </a:cubicBezTo>
                <a:cubicBezTo>
                  <a:pt x="2284" y="33749"/>
                  <a:pt x="2534" y="33696"/>
                  <a:pt x="2802" y="33660"/>
                </a:cubicBezTo>
                <a:cubicBezTo>
                  <a:pt x="3159" y="33607"/>
                  <a:pt x="3516" y="33553"/>
                  <a:pt x="3872" y="33482"/>
                </a:cubicBezTo>
                <a:cubicBezTo>
                  <a:pt x="3896" y="33482"/>
                  <a:pt x="3918" y="33480"/>
                  <a:pt x="3939" y="33480"/>
                </a:cubicBezTo>
                <a:close/>
                <a:moveTo>
                  <a:pt x="17790" y="30591"/>
                </a:moveTo>
                <a:cubicBezTo>
                  <a:pt x="17843" y="30805"/>
                  <a:pt x="17808" y="30966"/>
                  <a:pt x="17825" y="31144"/>
                </a:cubicBezTo>
                <a:cubicBezTo>
                  <a:pt x="17879" y="31501"/>
                  <a:pt x="17950" y="31840"/>
                  <a:pt x="18004" y="32179"/>
                </a:cubicBezTo>
                <a:cubicBezTo>
                  <a:pt x="18040" y="32447"/>
                  <a:pt x="18022" y="32697"/>
                  <a:pt x="18004" y="32964"/>
                </a:cubicBezTo>
                <a:cubicBezTo>
                  <a:pt x="17986" y="33089"/>
                  <a:pt x="17915" y="33143"/>
                  <a:pt x="17808" y="33178"/>
                </a:cubicBezTo>
                <a:cubicBezTo>
                  <a:pt x="17451" y="33321"/>
                  <a:pt x="17094" y="33482"/>
                  <a:pt x="16755" y="33696"/>
                </a:cubicBezTo>
                <a:cubicBezTo>
                  <a:pt x="16434" y="33892"/>
                  <a:pt x="16130" y="34106"/>
                  <a:pt x="15845" y="34374"/>
                </a:cubicBezTo>
                <a:cubicBezTo>
                  <a:pt x="15827" y="34392"/>
                  <a:pt x="15791" y="34409"/>
                  <a:pt x="15738" y="34463"/>
                </a:cubicBezTo>
                <a:cubicBezTo>
                  <a:pt x="16237" y="33053"/>
                  <a:pt x="16862" y="31769"/>
                  <a:pt x="17790" y="30591"/>
                </a:cubicBezTo>
                <a:close/>
                <a:moveTo>
                  <a:pt x="4961" y="33417"/>
                </a:moveTo>
                <a:cubicBezTo>
                  <a:pt x="6610" y="33417"/>
                  <a:pt x="8002" y="33970"/>
                  <a:pt x="8993" y="35480"/>
                </a:cubicBezTo>
                <a:cubicBezTo>
                  <a:pt x="8971" y="35495"/>
                  <a:pt x="8948" y="35501"/>
                  <a:pt x="8927" y="35501"/>
                </a:cubicBezTo>
                <a:cubicBezTo>
                  <a:pt x="8898" y="35501"/>
                  <a:pt x="8871" y="35490"/>
                  <a:pt x="8851" y="35480"/>
                </a:cubicBezTo>
                <a:cubicBezTo>
                  <a:pt x="7816" y="35212"/>
                  <a:pt x="6799" y="34927"/>
                  <a:pt x="5782" y="34641"/>
                </a:cubicBezTo>
                <a:cubicBezTo>
                  <a:pt x="5318" y="34516"/>
                  <a:pt x="4979" y="34249"/>
                  <a:pt x="4658" y="33928"/>
                </a:cubicBezTo>
                <a:cubicBezTo>
                  <a:pt x="4533" y="33785"/>
                  <a:pt x="4372" y="33642"/>
                  <a:pt x="4283" y="33446"/>
                </a:cubicBezTo>
                <a:cubicBezTo>
                  <a:pt x="4513" y="33427"/>
                  <a:pt x="4740" y="33417"/>
                  <a:pt x="4961" y="33417"/>
                </a:cubicBezTo>
                <a:close/>
                <a:moveTo>
                  <a:pt x="1803" y="34035"/>
                </a:moveTo>
                <a:lnTo>
                  <a:pt x="1803" y="34035"/>
                </a:lnTo>
                <a:cubicBezTo>
                  <a:pt x="3266" y="34213"/>
                  <a:pt x="4640" y="34552"/>
                  <a:pt x="6014" y="34963"/>
                </a:cubicBezTo>
                <a:cubicBezTo>
                  <a:pt x="5942" y="35016"/>
                  <a:pt x="5889" y="35016"/>
                  <a:pt x="5817" y="35034"/>
                </a:cubicBezTo>
                <a:cubicBezTo>
                  <a:pt x="5157" y="35070"/>
                  <a:pt x="4533" y="35248"/>
                  <a:pt x="3926" y="35516"/>
                </a:cubicBezTo>
                <a:cubicBezTo>
                  <a:pt x="3819" y="35551"/>
                  <a:pt x="3712" y="35569"/>
                  <a:pt x="3623" y="35623"/>
                </a:cubicBezTo>
                <a:cubicBezTo>
                  <a:pt x="3572" y="35661"/>
                  <a:pt x="3527" y="35676"/>
                  <a:pt x="3486" y="35676"/>
                </a:cubicBezTo>
                <a:cubicBezTo>
                  <a:pt x="3412" y="35676"/>
                  <a:pt x="3346" y="35627"/>
                  <a:pt x="3266" y="35569"/>
                </a:cubicBezTo>
                <a:cubicBezTo>
                  <a:pt x="2855" y="35230"/>
                  <a:pt x="2534" y="34820"/>
                  <a:pt x="2195" y="34445"/>
                </a:cubicBezTo>
                <a:cubicBezTo>
                  <a:pt x="2070" y="34320"/>
                  <a:pt x="1945" y="34177"/>
                  <a:pt x="1803" y="34035"/>
                </a:cubicBezTo>
                <a:close/>
                <a:moveTo>
                  <a:pt x="6722" y="35226"/>
                </a:moveTo>
                <a:cubicBezTo>
                  <a:pt x="6913" y="35226"/>
                  <a:pt x="7103" y="35260"/>
                  <a:pt x="7280" y="35319"/>
                </a:cubicBezTo>
                <a:cubicBezTo>
                  <a:pt x="7869" y="35462"/>
                  <a:pt x="8440" y="35623"/>
                  <a:pt x="9011" y="35765"/>
                </a:cubicBezTo>
                <a:cubicBezTo>
                  <a:pt x="9065" y="35783"/>
                  <a:pt x="9100" y="35801"/>
                  <a:pt x="9154" y="35819"/>
                </a:cubicBezTo>
                <a:cubicBezTo>
                  <a:pt x="9136" y="35873"/>
                  <a:pt x="9082" y="35890"/>
                  <a:pt x="9047" y="35890"/>
                </a:cubicBezTo>
                <a:cubicBezTo>
                  <a:pt x="8440" y="36122"/>
                  <a:pt x="7834" y="36372"/>
                  <a:pt x="7191" y="36551"/>
                </a:cubicBezTo>
                <a:cubicBezTo>
                  <a:pt x="6827" y="36655"/>
                  <a:pt x="6472" y="36706"/>
                  <a:pt x="6121" y="36706"/>
                </a:cubicBezTo>
                <a:cubicBezTo>
                  <a:pt x="5629" y="36706"/>
                  <a:pt x="5147" y="36605"/>
                  <a:pt x="4658" y="36408"/>
                </a:cubicBezTo>
                <a:cubicBezTo>
                  <a:pt x="4336" y="36265"/>
                  <a:pt x="4015" y="36087"/>
                  <a:pt x="3694" y="35873"/>
                </a:cubicBezTo>
                <a:cubicBezTo>
                  <a:pt x="4176" y="35641"/>
                  <a:pt x="4640" y="35480"/>
                  <a:pt x="5139" y="35373"/>
                </a:cubicBezTo>
                <a:cubicBezTo>
                  <a:pt x="5621" y="35284"/>
                  <a:pt x="6121" y="35230"/>
                  <a:pt x="6602" y="35230"/>
                </a:cubicBezTo>
                <a:cubicBezTo>
                  <a:pt x="6642" y="35227"/>
                  <a:pt x="6682" y="35226"/>
                  <a:pt x="6722" y="35226"/>
                </a:cubicBezTo>
                <a:close/>
                <a:moveTo>
                  <a:pt x="15720" y="31787"/>
                </a:moveTo>
                <a:cubicBezTo>
                  <a:pt x="15827" y="32286"/>
                  <a:pt x="15898" y="32768"/>
                  <a:pt x="15845" y="33267"/>
                </a:cubicBezTo>
                <a:cubicBezTo>
                  <a:pt x="15809" y="33553"/>
                  <a:pt x="15720" y="33821"/>
                  <a:pt x="15613" y="34106"/>
                </a:cubicBezTo>
                <a:cubicBezTo>
                  <a:pt x="15310" y="34909"/>
                  <a:pt x="14988" y="35730"/>
                  <a:pt x="14685" y="36533"/>
                </a:cubicBezTo>
                <a:cubicBezTo>
                  <a:pt x="14667" y="36604"/>
                  <a:pt x="14632" y="36675"/>
                  <a:pt x="14596" y="36765"/>
                </a:cubicBezTo>
                <a:cubicBezTo>
                  <a:pt x="14435" y="36604"/>
                  <a:pt x="14346" y="36426"/>
                  <a:pt x="14275" y="36229"/>
                </a:cubicBezTo>
                <a:cubicBezTo>
                  <a:pt x="14132" y="35783"/>
                  <a:pt x="14043" y="35337"/>
                  <a:pt x="14007" y="34873"/>
                </a:cubicBezTo>
                <a:cubicBezTo>
                  <a:pt x="13971" y="34249"/>
                  <a:pt x="14096" y="33660"/>
                  <a:pt x="14364" y="33125"/>
                </a:cubicBezTo>
                <a:cubicBezTo>
                  <a:pt x="14649" y="32554"/>
                  <a:pt x="15095" y="32143"/>
                  <a:pt x="15631" y="31822"/>
                </a:cubicBezTo>
                <a:cubicBezTo>
                  <a:pt x="15649" y="31804"/>
                  <a:pt x="15666" y="31804"/>
                  <a:pt x="15720" y="31787"/>
                </a:cubicBezTo>
                <a:close/>
                <a:moveTo>
                  <a:pt x="17808" y="33425"/>
                </a:moveTo>
                <a:cubicBezTo>
                  <a:pt x="17822" y="33425"/>
                  <a:pt x="17838" y="33431"/>
                  <a:pt x="17861" y="33446"/>
                </a:cubicBezTo>
                <a:cubicBezTo>
                  <a:pt x="17808" y="33589"/>
                  <a:pt x="17754" y="33731"/>
                  <a:pt x="17683" y="33874"/>
                </a:cubicBezTo>
                <a:cubicBezTo>
                  <a:pt x="17469" y="34249"/>
                  <a:pt x="17201" y="34588"/>
                  <a:pt x="16862" y="34855"/>
                </a:cubicBezTo>
                <a:cubicBezTo>
                  <a:pt x="16291" y="35266"/>
                  <a:pt x="15809" y="35765"/>
                  <a:pt x="15417" y="36336"/>
                </a:cubicBezTo>
                <a:cubicBezTo>
                  <a:pt x="15274" y="36533"/>
                  <a:pt x="15113" y="36711"/>
                  <a:pt x="14864" y="36800"/>
                </a:cubicBezTo>
                <a:cubicBezTo>
                  <a:pt x="14846" y="36675"/>
                  <a:pt x="14917" y="36604"/>
                  <a:pt x="14953" y="36515"/>
                </a:cubicBezTo>
                <a:cubicBezTo>
                  <a:pt x="15060" y="36212"/>
                  <a:pt x="15185" y="35926"/>
                  <a:pt x="15274" y="35623"/>
                </a:cubicBezTo>
                <a:cubicBezTo>
                  <a:pt x="15417" y="35159"/>
                  <a:pt x="15702" y="34802"/>
                  <a:pt x="16041" y="34499"/>
                </a:cubicBezTo>
                <a:cubicBezTo>
                  <a:pt x="16559" y="34035"/>
                  <a:pt x="17130" y="33696"/>
                  <a:pt x="17754" y="33446"/>
                </a:cubicBezTo>
                <a:cubicBezTo>
                  <a:pt x="17775" y="33436"/>
                  <a:pt x="17789" y="33425"/>
                  <a:pt x="17808" y="33425"/>
                </a:cubicBezTo>
                <a:close/>
                <a:moveTo>
                  <a:pt x="17330" y="37006"/>
                </a:moveTo>
                <a:cubicBezTo>
                  <a:pt x="17666" y="37006"/>
                  <a:pt x="17999" y="37071"/>
                  <a:pt x="18325" y="37229"/>
                </a:cubicBezTo>
                <a:cubicBezTo>
                  <a:pt x="18735" y="37443"/>
                  <a:pt x="19164" y="37639"/>
                  <a:pt x="19645" y="37817"/>
                </a:cubicBezTo>
                <a:cubicBezTo>
                  <a:pt x="19431" y="37924"/>
                  <a:pt x="19253" y="37924"/>
                  <a:pt x="19057" y="37960"/>
                </a:cubicBezTo>
                <a:cubicBezTo>
                  <a:pt x="18705" y="38037"/>
                  <a:pt x="18349" y="38065"/>
                  <a:pt x="17990" y="38065"/>
                </a:cubicBezTo>
                <a:cubicBezTo>
                  <a:pt x="17604" y="38065"/>
                  <a:pt x="17215" y="38033"/>
                  <a:pt x="16826" y="37996"/>
                </a:cubicBezTo>
                <a:cubicBezTo>
                  <a:pt x="16603" y="37975"/>
                  <a:pt x="16379" y="37963"/>
                  <a:pt x="16155" y="37963"/>
                </a:cubicBezTo>
                <a:cubicBezTo>
                  <a:pt x="15790" y="37963"/>
                  <a:pt x="15425" y="37996"/>
                  <a:pt x="15060" y="38085"/>
                </a:cubicBezTo>
                <a:cubicBezTo>
                  <a:pt x="14971" y="38103"/>
                  <a:pt x="14899" y="38121"/>
                  <a:pt x="14810" y="38139"/>
                </a:cubicBezTo>
                <a:cubicBezTo>
                  <a:pt x="14810" y="38121"/>
                  <a:pt x="14810" y="38103"/>
                  <a:pt x="14810" y="38103"/>
                </a:cubicBezTo>
                <a:cubicBezTo>
                  <a:pt x="15363" y="37603"/>
                  <a:pt x="15988" y="37229"/>
                  <a:pt x="16737" y="37068"/>
                </a:cubicBezTo>
                <a:cubicBezTo>
                  <a:pt x="16935" y="37028"/>
                  <a:pt x="17133" y="37006"/>
                  <a:pt x="17330" y="37006"/>
                </a:cubicBezTo>
                <a:close/>
                <a:moveTo>
                  <a:pt x="19396" y="38139"/>
                </a:moveTo>
                <a:cubicBezTo>
                  <a:pt x="19396" y="38156"/>
                  <a:pt x="19413" y="38156"/>
                  <a:pt x="19413" y="38174"/>
                </a:cubicBezTo>
                <a:cubicBezTo>
                  <a:pt x="19181" y="38353"/>
                  <a:pt x="18967" y="38549"/>
                  <a:pt x="18735" y="38727"/>
                </a:cubicBezTo>
                <a:cubicBezTo>
                  <a:pt x="18191" y="39120"/>
                  <a:pt x="17595" y="39257"/>
                  <a:pt x="16959" y="39257"/>
                </a:cubicBezTo>
                <a:cubicBezTo>
                  <a:pt x="16845" y="39257"/>
                  <a:pt x="16729" y="39253"/>
                  <a:pt x="16612" y="39245"/>
                </a:cubicBezTo>
                <a:cubicBezTo>
                  <a:pt x="16130" y="39191"/>
                  <a:pt x="15720" y="39013"/>
                  <a:pt x="15327" y="38763"/>
                </a:cubicBezTo>
                <a:cubicBezTo>
                  <a:pt x="15149" y="38638"/>
                  <a:pt x="14953" y="38549"/>
                  <a:pt x="14739" y="38406"/>
                </a:cubicBezTo>
                <a:cubicBezTo>
                  <a:pt x="14935" y="38317"/>
                  <a:pt x="15131" y="38299"/>
                  <a:pt x="15327" y="38263"/>
                </a:cubicBezTo>
                <a:cubicBezTo>
                  <a:pt x="15568" y="38210"/>
                  <a:pt x="15814" y="38192"/>
                  <a:pt x="16061" y="38192"/>
                </a:cubicBezTo>
                <a:cubicBezTo>
                  <a:pt x="16309" y="38192"/>
                  <a:pt x="16559" y="38210"/>
                  <a:pt x="16808" y="38228"/>
                </a:cubicBezTo>
                <a:cubicBezTo>
                  <a:pt x="17218" y="38256"/>
                  <a:pt x="17628" y="38295"/>
                  <a:pt x="18038" y="38295"/>
                </a:cubicBezTo>
                <a:cubicBezTo>
                  <a:pt x="18395" y="38295"/>
                  <a:pt x="18753" y="38266"/>
                  <a:pt x="19110" y="38174"/>
                </a:cubicBezTo>
                <a:cubicBezTo>
                  <a:pt x="19199" y="38156"/>
                  <a:pt x="19306" y="38156"/>
                  <a:pt x="19396" y="38139"/>
                </a:cubicBezTo>
                <a:close/>
                <a:moveTo>
                  <a:pt x="10135" y="36818"/>
                </a:moveTo>
                <a:lnTo>
                  <a:pt x="10135" y="36818"/>
                </a:lnTo>
                <a:cubicBezTo>
                  <a:pt x="10189" y="36890"/>
                  <a:pt x="10135" y="36925"/>
                  <a:pt x="10117" y="36961"/>
                </a:cubicBezTo>
                <a:cubicBezTo>
                  <a:pt x="10028" y="37300"/>
                  <a:pt x="9992" y="37621"/>
                  <a:pt x="9975" y="37960"/>
                </a:cubicBezTo>
                <a:cubicBezTo>
                  <a:pt x="9939" y="38370"/>
                  <a:pt x="9957" y="38781"/>
                  <a:pt x="9850" y="39173"/>
                </a:cubicBezTo>
                <a:cubicBezTo>
                  <a:pt x="9493" y="40369"/>
                  <a:pt x="8708" y="41136"/>
                  <a:pt x="7512" y="41511"/>
                </a:cubicBezTo>
                <a:cubicBezTo>
                  <a:pt x="7495" y="41511"/>
                  <a:pt x="7459" y="41511"/>
                  <a:pt x="7423" y="41493"/>
                </a:cubicBezTo>
                <a:cubicBezTo>
                  <a:pt x="7566" y="41350"/>
                  <a:pt x="7726" y="41225"/>
                  <a:pt x="7851" y="41065"/>
                </a:cubicBezTo>
                <a:cubicBezTo>
                  <a:pt x="8244" y="40619"/>
                  <a:pt x="8494" y="40101"/>
                  <a:pt x="8743" y="39566"/>
                </a:cubicBezTo>
                <a:cubicBezTo>
                  <a:pt x="9029" y="38941"/>
                  <a:pt x="9261" y="38299"/>
                  <a:pt x="9582" y="37692"/>
                </a:cubicBezTo>
                <a:cubicBezTo>
                  <a:pt x="9743" y="37389"/>
                  <a:pt x="9903" y="37086"/>
                  <a:pt x="10135" y="36818"/>
                </a:cubicBezTo>
                <a:close/>
                <a:moveTo>
                  <a:pt x="10046" y="36533"/>
                </a:moveTo>
                <a:lnTo>
                  <a:pt x="10046" y="36533"/>
                </a:lnTo>
                <a:cubicBezTo>
                  <a:pt x="10010" y="36604"/>
                  <a:pt x="9992" y="36622"/>
                  <a:pt x="9975" y="36640"/>
                </a:cubicBezTo>
                <a:cubicBezTo>
                  <a:pt x="9546" y="37157"/>
                  <a:pt x="9261" y="37764"/>
                  <a:pt x="9011" y="38370"/>
                </a:cubicBezTo>
                <a:cubicBezTo>
                  <a:pt x="8779" y="38959"/>
                  <a:pt x="8529" y="39530"/>
                  <a:pt x="8262" y="40083"/>
                </a:cubicBezTo>
                <a:cubicBezTo>
                  <a:pt x="7958" y="40690"/>
                  <a:pt x="7530" y="41172"/>
                  <a:pt x="6977" y="41564"/>
                </a:cubicBezTo>
                <a:cubicBezTo>
                  <a:pt x="6931" y="41595"/>
                  <a:pt x="6911" y="41639"/>
                  <a:pt x="6849" y="41639"/>
                </a:cubicBezTo>
                <a:cubicBezTo>
                  <a:pt x="6840" y="41639"/>
                  <a:pt x="6829" y="41638"/>
                  <a:pt x="6816" y="41636"/>
                </a:cubicBezTo>
                <a:cubicBezTo>
                  <a:pt x="6870" y="41511"/>
                  <a:pt x="6941" y="41439"/>
                  <a:pt x="6995" y="41350"/>
                </a:cubicBezTo>
                <a:cubicBezTo>
                  <a:pt x="7120" y="41172"/>
                  <a:pt x="7227" y="41011"/>
                  <a:pt x="7352" y="40833"/>
                </a:cubicBezTo>
                <a:cubicBezTo>
                  <a:pt x="7602" y="40512"/>
                  <a:pt x="7726" y="40119"/>
                  <a:pt x="7816" y="39727"/>
                </a:cubicBezTo>
                <a:cubicBezTo>
                  <a:pt x="7905" y="39280"/>
                  <a:pt x="8012" y="38852"/>
                  <a:pt x="8173" y="38424"/>
                </a:cubicBezTo>
                <a:cubicBezTo>
                  <a:pt x="8440" y="37657"/>
                  <a:pt x="8922" y="37086"/>
                  <a:pt x="9636" y="36711"/>
                </a:cubicBezTo>
                <a:cubicBezTo>
                  <a:pt x="9761" y="36658"/>
                  <a:pt x="9868" y="36586"/>
                  <a:pt x="10046" y="36533"/>
                </a:cubicBezTo>
                <a:close/>
                <a:moveTo>
                  <a:pt x="14246" y="1"/>
                </a:moveTo>
                <a:cubicBezTo>
                  <a:pt x="14169" y="1"/>
                  <a:pt x="14124" y="74"/>
                  <a:pt x="14078" y="134"/>
                </a:cubicBezTo>
                <a:cubicBezTo>
                  <a:pt x="13971" y="259"/>
                  <a:pt x="13864" y="401"/>
                  <a:pt x="13757" y="544"/>
                </a:cubicBezTo>
                <a:cubicBezTo>
                  <a:pt x="13079" y="1436"/>
                  <a:pt x="12419" y="2346"/>
                  <a:pt x="11902" y="3346"/>
                </a:cubicBezTo>
                <a:cubicBezTo>
                  <a:pt x="11886" y="3376"/>
                  <a:pt x="11871" y="3420"/>
                  <a:pt x="11832" y="3420"/>
                </a:cubicBezTo>
                <a:cubicBezTo>
                  <a:pt x="11826" y="3420"/>
                  <a:pt x="11820" y="3419"/>
                  <a:pt x="11812" y="3417"/>
                </a:cubicBezTo>
                <a:cubicBezTo>
                  <a:pt x="11812" y="3417"/>
                  <a:pt x="11795" y="3399"/>
                  <a:pt x="11795" y="3399"/>
                </a:cubicBezTo>
                <a:cubicBezTo>
                  <a:pt x="11491" y="2650"/>
                  <a:pt x="10956" y="2097"/>
                  <a:pt x="10349" y="1615"/>
                </a:cubicBezTo>
                <a:cubicBezTo>
                  <a:pt x="9832" y="1222"/>
                  <a:pt x="9368" y="794"/>
                  <a:pt x="9047" y="241"/>
                </a:cubicBezTo>
                <a:cubicBezTo>
                  <a:pt x="9029" y="205"/>
                  <a:pt x="8993" y="170"/>
                  <a:pt x="8958" y="134"/>
                </a:cubicBezTo>
                <a:cubicBezTo>
                  <a:pt x="8929" y="105"/>
                  <a:pt x="8898" y="91"/>
                  <a:pt x="8868" y="91"/>
                </a:cubicBezTo>
                <a:cubicBezTo>
                  <a:pt x="8823" y="91"/>
                  <a:pt x="8783" y="123"/>
                  <a:pt x="8761" y="187"/>
                </a:cubicBezTo>
                <a:cubicBezTo>
                  <a:pt x="8743" y="223"/>
                  <a:pt x="8743" y="277"/>
                  <a:pt x="8726" y="330"/>
                </a:cubicBezTo>
                <a:cubicBezTo>
                  <a:pt x="8708" y="526"/>
                  <a:pt x="8690" y="705"/>
                  <a:pt x="8654" y="883"/>
                </a:cubicBezTo>
                <a:cubicBezTo>
                  <a:pt x="8601" y="1276"/>
                  <a:pt x="8458" y="1633"/>
                  <a:pt x="8315" y="2007"/>
                </a:cubicBezTo>
                <a:cubicBezTo>
                  <a:pt x="7994" y="2846"/>
                  <a:pt x="7994" y="3702"/>
                  <a:pt x="8262" y="4559"/>
                </a:cubicBezTo>
                <a:cubicBezTo>
                  <a:pt x="8636" y="5665"/>
                  <a:pt x="9190" y="6664"/>
                  <a:pt x="10064" y="7467"/>
                </a:cubicBezTo>
                <a:cubicBezTo>
                  <a:pt x="10581" y="7949"/>
                  <a:pt x="10974" y="8520"/>
                  <a:pt x="11099" y="9234"/>
                </a:cubicBezTo>
                <a:cubicBezTo>
                  <a:pt x="11170" y="9626"/>
                  <a:pt x="11241" y="10001"/>
                  <a:pt x="11134" y="10393"/>
                </a:cubicBezTo>
                <a:cubicBezTo>
                  <a:pt x="10831" y="11375"/>
                  <a:pt x="10528" y="12356"/>
                  <a:pt x="10242" y="13337"/>
                </a:cubicBezTo>
                <a:cubicBezTo>
                  <a:pt x="10224" y="13391"/>
                  <a:pt x="10224" y="13462"/>
                  <a:pt x="10153" y="13480"/>
                </a:cubicBezTo>
                <a:cubicBezTo>
                  <a:pt x="10153" y="13462"/>
                  <a:pt x="10135" y="13462"/>
                  <a:pt x="10135" y="13444"/>
                </a:cubicBezTo>
                <a:cubicBezTo>
                  <a:pt x="10028" y="12749"/>
                  <a:pt x="9903" y="12053"/>
                  <a:pt x="9814" y="11339"/>
                </a:cubicBezTo>
                <a:cubicBezTo>
                  <a:pt x="9778" y="11143"/>
                  <a:pt x="9725" y="10929"/>
                  <a:pt x="9814" y="10732"/>
                </a:cubicBezTo>
                <a:cubicBezTo>
                  <a:pt x="9921" y="10483"/>
                  <a:pt x="9975" y="10215"/>
                  <a:pt x="10010" y="9947"/>
                </a:cubicBezTo>
                <a:cubicBezTo>
                  <a:pt x="10064" y="9466"/>
                  <a:pt x="10082" y="8966"/>
                  <a:pt x="9939" y="8484"/>
                </a:cubicBezTo>
                <a:cubicBezTo>
                  <a:pt x="9653" y="7521"/>
                  <a:pt x="9190" y="6700"/>
                  <a:pt x="8297" y="6182"/>
                </a:cubicBezTo>
                <a:cubicBezTo>
                  <a:pt x="7994" y="6022"/>
                  <a:pt x="7709" y="5843"/>
                  <a:pt x="7423" y="5683"/>
                </a:cubicBezTo>
                <a:cubicBezTo>
                  <a:pt x="6834" y="5344"/>
                  <a:pt x="6299" y="4933"/>
                  <a:pt x="5871" y="4398"/>
                </a:cubicBezTo>
                <a:cubicBezTo>
                  <a:pt x="5567" y="4024"/>
                  <a:pt x="5157" y="3774"/>
                  <a:pt x="4747" y="3542"/>
                </a:cubicBezTo>
                <a:cubicBezTo>
                  <a:pt x="4710" y="3515"/>
                  <a:pt x="4674" y="3503"/>
                  <a:pt x="4642" y="3503"/>
                </a:cubicBezTo>
                <a:cubicBezTo>
                  <a:pt x="4566" y="3503"/>
                  <a:pt x="4509" y="3572"/>
                  <a:pt x="4497" y="3685"/>
                </a:cubicBezTo>
                <a:cubicBezTo>
                  <a:pt x="4497" y="3720"/>
                  <a:pt x="4497" y="3738"/>
                  <a:pt x="4515" y="3774"/>
                </a:cubicBezTo>
                <a:cubicBezTo>
                  <a:pt x="4586" y="4238"/>
                  <a:pt x="4604" y="4719"/>
                  <a:pt x="4586" y="5183"/>
                </a:cubicBezTo>
                <a:cubicBezTo>
                  <a:pt x="4586" y="5558"/>
                  <a:pt x="4622" y="5915"/>
                  <a:pt x="4675" y="6272"/>
                </a:cubicBezTo>
                <a:cubicBezTo>
                  <a:pt x="4889" y="7449"/>
                  <a:pt x="5371" y="8484"/>
                  <a:pt x="6263" y="9305"/>
                </a:cubicBezTo>
                <a:cubicBezTo>
                  <a:pt x="6674" y="9680"/>
                  <a:pt x="7120" y="10001"/>
                  <a:pt x="7655" y="10161"/>
                </a:cubicBezTo>
                <a:cubicBezTo>
                  <a:pt x="7887" y="10233"/>
                  <a:pt x="8101" y="10304"/>
                  <a:pt x="8315" y="10375"/>
                </a:cubicBezTo>
                <a:cubicBezTo>
                  <a:pt x="8422" y="10411"/>
                  <a:pt x="8529" y="10465"/>
                  <a:pt x="8619" y="10518"/>
                </a:cubicBezTo>
                <a:cubicBezTo>
                  <a:pt x="8868" y="10714"/>
                  <a:pt x="9118" y="10875"/>
                  <a:pt x="9386" y="11036"/>
                </a:cubicBezTo>
                <a:cubicBezTo>
                  <a:pt x="9493" y="11089"/>
                  <a:pt x="9529" y="11178"/>
                  <a:pt x="9546" y="11285"/>
                </a:cubicBezTo>
                <a:cubicBezTo>
                  <a:pt x="9600" y="11839"/>
                  <a:pt x="9725" y="12374"/>
                  <a:pt x="9796" y="12909"/>
                </a:cubicBezTo>
                <a:cubicBezTo>
                  <a:pt x="9850" y="13248"/>
                  <a:pt x="9868" y="13569"/>
                  <a:pt x="9975" y="13890"/>
                </a:cubicBezTo>
                <a:cubicBezTo>
                  <a:pt x="10010" y="14015"/>
                  <a:pt x="10010" y="14140"/>
                  <a:pt x="9975" y="14265"/>
                </a:cubicBezTo>
                <a:cubicBezTo>
                  <a:pt x="9761" y="14997"/>
                  <a:pt x="9546" y="15710"/>
                  <a:pt x="9368" y="16460"/>
                </a:cubicBezTo>
                <a:cubicBezTo>
                  <a:pt x="9332" y="16620"/>
                  <a:pt x="9314" y="16817"/>
                  <a:pt x="9225" y="16995"/>
                </a:cubicBezTo>
                <a:cubicBezTo>
                  <a:pt x="8993" y="16620"/>
                  <a:pt x="8690" y="16335"/>
                  <a:pt x="8369" y="16085"/>
                </a:cubicBezTo>
                <a:cubicBezTo>
                  <a:pt x="8244" y="15978"/>
                  <a:pt x="8226" y="15853"/>
                  <a:pt x="8244" y="15710"/>
                </a:cubicBezTo>
                <a:cubicBezTo>
                  <a:pt x="8280" y="15389"/>
                  <a:pt x="8226" y="15086"/>
                  <a:pt x="8155" y="14765"/>
                </a:cubicBezTo>
                <a:cubicBezTo>
                  <a:pt x="7958" y="13944"/>
                  <a:pt x="7423" y="13337"/>
                  <a:pt x="6816" y="12784"/>
                </a:cubicBezTo>
                <a:cubicBezTo>
                  <a:pt x="6067" y="12124"/>
                  <a:pt x="5139" y="11874"/>
                  <a:pt x="4176" y="11821"/>
                </a:cubicBezTo>
                <a:cubicBezTo>
                  <a:pt x="3694" y="11803"/>
                  <a:pt x="3230" y="11732"/>
                  <a:pt x="2766" y="11589"/>
                </a:cubicBezTo>
                <a:cubicBezTo>
                  <a:pt x="2449" y="11472"/>
                  <a:pt x="2116" y="11355"/>
                  <a:pt x="1753" y="11355"/>
                </a:cubicBezTo>
                <a:cubicBezTo>
                  <a:pt x="1728" y="11355"/>
                  <a:pt x="1703" y="11356"/>
                  <a:pt x="1678" y="11357"/>
                </a:cubicBezTo>
                <a:cubicBezTo>
                  <a:pt x="1446" y="11375"/>
                  <a:pt x="1374" y="11464"/>
                  <a:pt x="1482" y="11678"/>
                </a:cubicBezTo>
                <a:cubicBezTo>
                  <a:pt x="1535" y="11821"/>
                  <a:pt x="1642" y="11963"/>
                  <a:pt x="1731" y="12088"/>
                </a:cubicBezTo>
                <a:cubicBezTo>
                  <a:pt x="1999" y="12463"/>
                  <a:pt x="2302" y="12820"/>
                  <a:pt x="2499" y="13230"/>
                </a:cubicBezTo>
                <a:cubicBezTo>
                  <a:pt x="2784" y="13819"/>
                  <a:pt x="3070" y="14372"/>
                  <a:pt x="3480" y="14890"/>
                </a:cubicBezTo>
                <a:cubicBezTo>
                  <a:pt x="3480" y="14890"/>
                  <a:pt x="3480" y="14907"/>
                  <a:pt x="3480" y="14907"/>
                </a:cubicBezTo>
                <a:lnTo>
                  <a:pt x="3462" y="14890"/>
                </a:lnTo>
                <a:cubicBezTo>
                  <a:pt x="3453" y="14899"/>
                  <a:pt x="3440" y="14903"/>
                  <a:pt x="3424" y="14903"/>
                </a:cubicBezTo>
                <a:cubicBezTo>
                  <a:pt x="3409" y="14903"/>
                  <a:pt x="3391" y="14899"/>
                  <a:pt x="3373" y="14890"/>
                </a:cubicBezTo>
                <a:cubicBezTo>
                  <a:pt x="3089" y="14814"/>
                  <a:pt x="2804" y="14773"/>
                  <a:pt x="2520" y="14773"/>
                </a:cubicBezTo>
                <a:cubicBezTo>
                  <a:pt x="2269" y="14773"/>
                  <a:pt x="2018" y="14805"/>
                  <a:pt x="1767" y="14872"/>
                </a:cubicBezTo>
                <a:cubicBezTo>
                  <a:pt x="1624" y="14925"/>
                  <a:pt x="1464" y="14943"/>
                  <a:pt x="1303" y="14979"/>
                </a:cubicBezTo>
                <a:cubicBezTo>
                  <a:pt x="928" y="15050"/>
                  <a:pt x="554" y="15122"/>
                  <a:pt x="179" y="15193"/>
                </a:cubicBezTo>
                <a:cubicBezTo>
                  <a:pt x="90" y="15211"/>
                  <a:pt x="18" y="15229"/>
                  <a:pt x="1" y="15318"/>
                </a:cubicBezTo>
                <a:cubicBezTo>
                  <a:pt x="1" y="15407"/>
                  <a:pt x="54" y="15461"/>
                  <a:pt x="125" y="15496"/>
                </a:cubicBezTo>
                <a:cubicBezTo>
                  <a:pt x="286" y="15568"/>
                  <a:pt x="411" y="15675"/>
                  <a:pt x="518" y="15817"/>
                </a:cubicBezTo>
                <a:cubicBezTo>
                  <a:pt x="679" y="16014"/>
                  <a:pt x="821" y="16210"/>
                  <a:pt x="964" y="16424"/>
                </a:cubicBezTo>
                <a:cubicBezTo>
                  <a:pt x="1410" y="17066"/>
                  <a:pt x="1856" y="17673"/>
                  <a:pt x="2463" y="18191"/>
                </a:cubicBezTo>
                <a:cubicBezTo>
                  <a:pt x="3016" y="18654"/>
                  <a:pt x="3640" y="18993"/>
                  <a:pt x="4390" y="19083"/>
                </a:cubicBezTo>
                <a:cubicBezTo>
                  <a:pt x="4907" y="19136"/>
                  <a:pt x="5425" y="19154"/>
                  <a:pt x="5942" y="19190"/>
                </a:cubicBezTo>
                <a:cubicBezTo>
                  <a:pt x="6281" y="19225"/>
                  <a:pt x="6638" y="19261"/>
                  <a:pt x="7013" y="19315"/>
                </a:cubicBezTo>
                <a:cubicBezTo>
                  <a:pt x="6834" y="19422"/>
                  <a:pt x="6674" y="19457"/>
                  <a:pt x="6531" y="19511"/>
                </a:cubicBezTo>
                <a:cubicBezTo>
                  <a:pt x="5710" y="19796"/>
                  <a:pt x="4925" y="20082"/>
                  <a:pt x="4194" y="20546"/>
                </a:cubicBezTo>
                <a:cubicBezTo>
                  <a:pt x="3373" y="21063"/>
                  <a:pt x="2748" y="21741"/>
                  <a:pt x="2409" y="22669"/>
                </a:cubicBezTo>
                <a:cubicBezTo>
                  <a:pt x="2124" y="23490"/>
                  <a:pt x="1821" y="24328"/>
                  <a:pt x="1517" y="25149"/>
                </a:cubicBezTo>
                <a:cubicBezTo>
                  <a:pt x="1446" y="25345"/>
                  <a:pt x="1410" y="25560"/>
                  <a:pt x="1374" y="25774"/>
                </a:cubicBezTo>
                <a:cubicBezTo>
                  <a:pt x="1357" y="25881"/>
                  <a:pt x="1357" y="25988"/>
                  <a:pt x="1446" y="26041"/>
                </a:cubicBezTo>
                <a:cubicBezTo>
                  <a:pt x="1467" y="26058"/>
                  <a:pt x="1487" y="26065"/>
                  <a:pt x="1505" y="26065"/>
                </a:cubicBezTo>
                <a:cubicBezTo>
                  <a:pt x="1562" y="26065"/>
                  <a:pt x="1606" y="25997"/>
                  <a:pt x="1660" y="25970"/>
                </a:cubicBezTo>
                <a:cubicBezTo>
                  <a:pt x="2142" y="25667"/>
                  <a:pt x="2641" y="25381"/>
                  <a:pt x="3177" y="25203"/>
                </a:cubicBezTo>
                <a:cubicBezTo>
                  <a:pt x="4015" y="24953"/>
                  <a:pt x="4765" y="24507"/>
                  <a:pt x="5478" y="24007"/>
                </a:cubicBezTo>
                <a:cubicBezTo>
                  <a:pt x="5746" y="23811"/>
                  <a:pt x="5978" y="23579"/>
                  <a:pt x="6174" y="23294"/>
                </a:cubicBezTo>
                <a:cubicBezTo>
                  <a:pt x="6549" y="22758"/>
                  <a:pt x="6852" y="22169"/>
                  <a:pt x="7084" y="21545"/>
                </a:cubicBezTo>
                <a:cubicBezTo>
                  <a:pt x="7191" y="21277"/>
                  <a:pt x="7280" y="21027"/>
                  <a:pt x="7387" y="20760"/>
                </a:cubicBezTo>
                <a:cubicBezTo>
                  <a:pt x="7548" y="20349"/>
                  <a:pt x="7637" y="19939"/>
                  <a:pt x="7726" y="19511"/>
                </a:cubicBezTo>
                <a:cubicBezTo>
                  <a:pt x="7740" y="19431"/>
                  <a:pt x="7763" y="19390"/>
                  <a:pt x="7819" y="19390"/>
                </a:cubicBezTo>
                <a:cubicBezTo>
                  <a:pt x="7838" y="19390"/>
                  <a:pt x="7860" y="19395"/>
                  <a:pt x="7887" y="19404"/>
                </a:cubicBezTo>
                <a:cubicBezTo>
                  <a:pt x="8137" y="19457"/>
                  <a:pt x="8387" y="19547"/>
                  <a:pt x="8636" y="19618"/>
                </a:cubicBezTo>
                <a:cubicBezTo>
                  <a:pt x="8708" y="19636"/>
                  <a:pt x="8726" y="19671"/>
                  <a:pt x="8726" y="19743"/>
                </a:cubicBezTo>
                <a:cubicBezTo>
                  <a:pt x="8708" y="19868"/>
                  <a:pt x="8690" y="19975"/>
                  <a:pt x="8672" y="20082"/>
                </a:cubicBezTo>
                <a:cubicBezTo>
                  <a:pt x="8529" y="20903"/>
                  <a:pt x="8458" y="21723"/>
                  <a:pt x="8422" y="22544"/>
                </a:cubicBezTo>
                <a:cubicBezTo>
                  <a:pt x="8404" y="23186"/>
                  <a:pt x="8369" y="23829"/>
                  <a:pt x="8387" y="24471"/>
                </a:cubicBezTo>
                <a:cubicBezTo>
                  <a:pt x="8422" y="25203"/>
                  <a:pt x="8458" y="25916"/>
                  <a:pt x="8529" y="26648"/>
                </a:cubicBezTo>
                <a:cubicBezTo>
                  <a:pt x="8672" y="28004"/>
                  <a:pt x="8940" y="29342"/>
                  <a:pt x="9279" y="30662"/>
                </a:cubicBezTo>
                <a:cubicBezTo>
                  <a:pt x="9297" y="30787"/>
                  <a:pt x="9350" y="30894"/>
                  <a:pt x="9350" y="31055"/>
                </a:cubicBezTo>
                <a:cubicBezTo>
                  <a:pt x="9314" y="31019"/>
                  <a:pt x="9297" y="31019"/>
                  <a:pt x="9279" y="31001"/>
                </a:cubicBezTo>
                <a:cubicBezTo>
                  <a:pt x="8993" y="30645"/>
                  <a:pt x="8654" y="30306"/>
                  <a:pt x="8315" y="29984"/>
                </a:cubicBezTo>
                <a:cubicBezTo>
                  <a:pt x="8244" y="29913"/>
                  <a:pt x="8226" y="29842"/>
                  <a:pt x="8226" y="29753"/>
                </a:cubicBezTo>
                <a:cubicBezTo>
                  <a:pt x="8190" y="29146"/>
                  <a:pt x="8030" y="28575"/>
                  <a:pt x="7709" y="28040"/>
                </a:cubicBezTo>
                <a:cubicBezTo>
                  <a:pt x="7548" y="27754"/>
                  <a:pt x="7352" y="27504"/>
                  <a:pt x="7138" y="27237"/>
                </a:cubicBezTo>
                <a:cubicBezTo>
                  <a:pt x="6638" y="26612"/>
                  <a:pt x="5978" y="26220"/>
                  <a:pt x="5211" y="26006"/>
                </a:cubicBezTo>
                <a:cubicBezTo>
                  <a:pt x="4802" y="25897"/>
                  <a:pt x="4403" y="25850"/>
                  <a:pt x="3991" y="25850"/>
                </a:cubicBezTo>
                <a:cubicBezTo>
                  <a:pt x="3864" y="25850"/>
                  <a:pt x="3735" y="25854"/>
                  <a:pt x="3605" y="25863"/>
                </a:cubicBezTo>
                <a:cubicBezTo>
                  <a:pt x="3177" y="25899"/>
                  <a:pt x="2748" y="25970"/>
                  <a:pt x="2320" y="26077"/>
                </a:cubicBezTo>
                <a:cubicBezTo>
                  <a:pt x="2267" y="26095"/>
                  <a:pt x="2195" y="26095"/>
                  <a:pt x="2177" y="26166"/>
                </a:cubicBezTo>
                <a:cubicBezTo>
                  <a:pt x="2160" y="26238"/>
                  <a:pt x="2213" y="26273"/>
                  <a:pt x="2267" y="26309"/>
                </a:cubicBezTo>
                <a:cubicBezTo>
                  <a:pt x="2516" y="26505"/>
                  <a:pt x="2713" y="26755"/>
                  <a:pt x="2873" y="27023"/>
                </a:cubicBezTo>
                <a:cubicBezTo>
                  <a:pt x="2998" y="27219"/>
                  <a:pt x="3123" y="27415"/>
                  <a:pt x="3248" y="27611"/>
                </a:cubicBezTo>
                <a:cubicBezTo>
                  <a:pt x="3783" y="28486"/>
                  <a:pt x="4533" y="29164"/>
                  <a:pt x="5425" y="29681"/>
                </a:cubicBezTo>
                <a:cubicBezTo>
                  <a:pt x="5871" y="29931"/>
                  <a:pt x="6353" y="30074"/>
                  <a:pt x="6888" y="30109"/>
                </a:cubicBezTo>
                <a:cubicBezTo>
                  <a:pt x="7227" y="30145"/>
                  <a:pt x="7566" y="30163"/>
                  <a:pt x="7905" y="30163"/>
                </a:cubicBezTo>
                <a:cubicBezTo>
                  <a:pt x="7976" y="30163"/>
                  <a:pt x="8030" y="30163"/>
                  <a:pt x="8101" y="30216"/>
                </a:cubicBezTo>
                <a:cubicBezTo>
                  <a:pt x="8636" y="30734"/>
                  <a:pt x="9154" y="31287"/>
                  <a:pt x="9600" y="31894"/>
                </a:cubicBezTo>
                <a:cubicBezTo>
                  <a:pt x="9636" y="31965"/>
                  <a:pt x="9653" y="32036"/>
                  <a:pt x="9689" y="32108"/>
                </a:cubicBezTo>
                <a:cubicBezTo>
                  <a:pt x="10153" y="33482"/>
                  <a:pt x="10706" y="34838"/>
                  <a:pt x="11349" y="36140"/>
                </a:cubicBezTo>
                <a:cubicBezTo>
                  <a:pt x="11366" y="36194"/>
                  <a:pt x="11420" y="36229"/>
                  <a:pt x="11384" y="36301"/>
                </a:cubicBezTo>
                <a:cubicBezTo>
                  <a:pt x="10795" y="36051"/>
                  <a:pt x="10207" y="35801"/>
                  <a:pt x="9600" y="35551"/>
                </a:cubicBezTo>
                <a:cubicBezTo>
                  <a:pt x="9475" y="35516"/>
                  <a:pt x="9368" y="35444"/>
                  <a:pt x="9297" y="35337"/>
                </a:cubicBezTo>
                <a:cubicBezTo>
                  <a:pt x="9082" y="35034"/>
                  <a:pt x="8833" y="34748"/>
                  <a:pt x="8583" y="34499"/>
                </a:cubicBezTo>
                <a:cubicBezTo>
                  <a:pt x="8173" y="34070"/>
                  <a:pt x="7726" y="33731"/>
                  <a:pt x="7191" y="33499"/>
                </a:cubicBezTo>
                <a:cubicBezTo>
                  <a:pt x="6486" y="33208"/>
                  <a:pt x="5765" y="33082"/>
                  <a:pt x="5027" y="33082"/>
                </a:cubicBezTo>
                <a:cubicBezTo>
                  <a:pt x="4681" y="33082"/>
                  <a:pt x="4332" y="33109"/>
                  <a:pt x="3980" y="33160"/>
                </a:cubicBezTo>
                <a:cubicBezTo>
                  <a:pt x="3105" y="33303"/>
                  <a:pt x="2213" y="33464"/>
                  <a:pt x="1339" y="33607"/>
                </a:cubicBezTo>
                <a:cubicBezTo>
                  <a:pt x="1250" y="33624"/>
                  <a:pt x="1160" y="33642"/>
                  <a:pt x="1125" y="33749"/>
                </a:cubicBezTo>
                <a:cubicBezTo>
                  <a:pt x="1089" y="33856"/>
                  <a:pt x="1160" y="33928"/>
                  <a:pt x="1232" y="33981"/>
                </a:cubicBezTo>
                <a:cubicBezTo>
                  <a:pt x="1696" y="34285"/>
                  <a:pt x="2035" y="34713"/>
                  <a:pt x="2392" y="35123"/>
                </a:cubicBezTo>
                <a:cubicBezTo>
                  <a:pt x="2980" y="35748"/>
                  <a:pt x="3623" y="36247"/>
                  <a:pt x="4408" y="36604"/>
                </a:cubicBezTo>
                <a:cubicBezTo>
                  <a:pt x="4973" y="36870"/>
                  <a:pt x="5546" y="37005"/>
                  <a:pt x="6133" y="37005"/>
                </a:cubicBezTo>
                <a:cubicBezTo>
                  <a:pt x="6491" y="37005"/>
                  <a:pt x="6855" y="36955"/>
                  <a:pt x="7227" y="36854"/>
                </a:cubicBezTo>
                <a:cubicBezTo>
                  <a:pt x="8012" y="36640"/>
                  <a:pt x="8743" y="36301"/>
                  <a:pt x="9493" y="36015"/>
                </a:cubicBezTo>
                <a:cubicBezTo>
                  <a:pt x="9568" y="35986"/>
                  <a:pt x="9634" y="35974"/>
                  <a:pt x="9695" y="35974"/>
                </a:cubicBezTo>
                <a:cubicBezTo>
                  <a:pt x="9823" y="35974"/>
                  <a:pt x="9931" y="36026"/>
                  <a:pt x="10064" y="36087"/>
                </a:cubicBezTo>
                <a:cubicBezTo>
                  <a:pt x="10046" y="36104"/>
                  <a:pt x="10028" y="36122"/>
                  <a:pt x="10028" y="36122"/>
                </a:cubicBezTo>
                <a:cubicBezTo>
                  <a:pt x="9975" y="36158"/>
                  <a:pt x="9939" y="36158"/>
                  <a:pt x="9903" y="36176"/>
                </a:cubicBezTo>
                <a:cubicBezTo>
                  <a:pt x="8868" y="36604"/>
                  <a:pt x="8173" y="37336"/>
                  <a:pt x="7816" y="38406"/>
                </a:cubicBezTo>
                <a:cubicBezTo>
                  <a:pt x="7691" y="38763"/>
                  <a:pt x="7602" y="39138"/>
                  <a:pt x="7530" y="39512"/>
                </a:cubicBezTo>
                <a:cubicBezTo>
                  <a:pt x="7441" y="40048"/>
                  <a:pt x="7245" y="40512"/>
                  <a:pt x="6924" y="40958"/>
                </a:cubicBezTo>
                <a:cubicBezTo>
                  <a:pt x="6763" y="41190"/>
                  <a:pt x="6602" y="41422"/>
                  <a:pt x="6442" y="41654"/>
                </a:cubicBezTo>
                <a:cubicBezTo>
                  <a:pt x="6406" y="41689"/>
                  <a:pt x="6388" y="41743"/>
                  <a:pt x="6353" y="41796"/>
                </a:cubicBezTo>
                <a:cubicBezTo>
                  <a:pt x="6317" y="41850"/>
                  <a:pt x="6299" y="41921"/>
                  <a:pt x="6335" y="41993"/>
                </a:cubicBezTo>
                <a:cubicBezTo>
                  <a:pt x="6370" y="42040"/>
                  <a:pt x="6422" y="42056"/>
                  <a:pt x="6474" y="42056"/>
                </a:cubicBezTo>
                <a:cubicBezTo>
                  <a:pt x="6499" y="42056"/>
                  <a:pt x="6525" y="42052"/>
                  <a:pt x="6549" y="42046"/>
                </a:cubicBezTo>
                <a:cubicBezTo>
                  <a:pt x="6567" y="42046"/>
                  <a:pt x="6585" y="42046"/>
                  <a:pt x="6620" y="42028"/>
                </a:cubicBezTo>
                <a:cubicBezTo>
                  <a:pt x="6924" y="41939"/>
                  <a:pt x="7245" y="41868"/>
                  <a:pt x="7566" y="41778"/>
                </a:cubicBezTo>
                <a:cubicBezTo>
                  <a:pt x="8280" y="41582"/>
                  <a:pt x="8922" y="41225"/>
                  <a:pt x="9404" y="40654"/>
                </a:cubicBezTo>
                <a:cubicBezTo>
                  <a:pt x="9921" y="40066"/>
                  <a:pt x="10242" y="39405"/>
                  <a:pt x="10260" y="38602"/>
                </a:cubicBezTo>
                <a:cubicBezTo>
                  <a:pt x="10278" y="38335"/>
                  <a:pt x="10296" y="38067"/>
                  <a:pt x="10296" y="37800"/>
                </a:cubicBezTo>
                <a:cubicBezTo>
                  <a:pt x="10296" y="37336"/>
                  <a:pt x="10456" y="36890"/>
                  <a:pt x="10653" y="36461"/>
                </a:cubicBezTo>
                <a:cubicBezTo>
                  <a:pt x="10686" y="36406"/>
                  <a:pt x="10720" y="36378"/>
                  <a:pt x="10762" y="36378"/>
                </a:cubicBezTo>
                <a:cubicBezTo>
                  <a:pt x="10787" y="36378"/>
                  <a:pt x="10815" y="36388"/>
                  <a:pt x="10849" y="36408"/>
                </a:cubicBezTo>
                <a:cubicBezTo>
                  <a:pt x="11081" y="36515"/>
                  <a:pt x="11313" y="36622"/>
                  <a:pt x="11545" y="36711"/>
                </a:cubicBezTo>
                <a:cubicBezTo>
                  <a:pt x="11634" y="36747"/>
                  <a:pt x="11705" y="36800"/>
                  <a:pt x="11759" y="36907"/>
                </a:cubicBezTo>
                <a:cubicBezTo>
                  <a:pt x="12027" y="37389"/>
                  <a:pt x="12294" y="37853"/>
                  <a:pt x="12580" y="38335"/>
                </a:cubicBezTo>
                <a:cubicBezTo>
                  <a:pt x="13026" y="39084"/>
                  <a:pt x="13561" y="39798"/>
                  <a:pt x="14043" y="40529"/>
                </a:cubicBezTo>
                <a:cubicBezTo>
                  <a:pt x="14150" y="40690"/>
                  <a:pt x="14239" y="40833"/>
                  <a:pt x="14346" y="40993"/>
                </a:cubicBezTo>
                <a:cubicBezTo>
                  <a:pt x="14361" y="41024"/>
                  <a:pt x="14390" y="41068"/>
                  <a:pt x="14432" y="41068"/>
                </a:cubicBezTo>
                <a:cubicBezTo>
                  <a:pt x="14439" y="41068"/>
                  <a:pt x="14446" y="41067"/>
                  <a:pt x="14453" y="41065"/>
                </a:cubicBezTo>
                <a:cubicBezTo>
                  <a:pt x="14542" y="41029"/>
                  <a:pt x="14632" y="40975"/>
                  <a:pt x="14685" y="40886"/>
                </a:cubicBezTo>
                <a:cubicBezTo>
                  <a:pt x="14739" y="40815"/>
                  <a:pt x="14649" y="40761"/>
                  <a:pt x="14614" y="40690"/>
                </a:cubicBezTo>
                <a:cubicBezTo>
                  <a:pt x="14382" y="40369"/>
                  <a:pt x="14150" y="40030"/>
                  <a:pt x="13936" y="39691"/>
                </a:cubicBezTo>
                <a:cubicBezTo>
                  <a:pt x="13882" y="39619"/>
                  <a:pt x="13846" y="39566"/>
                  <a:pt x="13882" y="39477"/>
                </a:cubicBezTo>
                <a:cubicBezTo>
                  <a:pt x="13989" y="39191"/>
                  <a:pt x="14078" y="38906"/>
                  <a:pt x="14185" y="38620"/>
                </a:cubicBezTo>
                <a:cubicBezTo>
                  <a:pt x="14219" y="38531"/>
                  <a:pt x="14239" y="38490"/>
                  <a:pt x="14279" y="38490"/>
                </a:cubicBezTo>
                <a:cubicBezTo>
                  <a:pt x="14304" y="38490"/>
                  <a:pt x="14335" y="38504"/>
                  <a:pt x="14382" y="38531"/>
                </a:cubicBezTo>
                <a:cubicBezTo>
                  <a:pt x="14560" y="38638"/>
                  <a:pt x="14739" y="38745"/>
                  <a:pt x="14917" y="38852"/>
                </a:cubicBezTo>
                <a:cubicBezTo>
                  <a:pt x="15527" y="39264"/>
                  <a:pt x="16197" y="39554"/>
                  <a:pt x="16942" y="39554"/>
                </a:cubicBezTo>
                <a:cubicBezTo>
                  <a:pt x="17004" y="39554"/>
                  <a:pt x="17067" y="39552"/>
                  <a:pt x="17130" y="39548"/>
                </a:cubicBezTo>
                <a:cubicBezTo>
                  <a:pt x="17825" y="39495"/>
                  <a:pt x="18486" y="39316"/>
                  <a:pt x="19039" y="38870"/>
                </a:cubicBezTo>
                <a:cubicBezTo>
                  <a:pt x="19413" y="38567"/>
                  <a:pt x="19735" y="38228"/>
                  <a:pt x="20163" y="38014"/>
                </a:cubicBezTo>
                <a:cubicBezTo>
                  <a:pt x="20216" y="37978"/>
                  <a:pt x="20270" y="37942"/>
                  <a:pt x="20270" y="37853"/>
                </a:cubicBezTo>
                <a:cubicBezTo>
                  <a:pt x="20252" y="37764"/>
                  <a:pt x="20181" y="37746"/>
                  <a:pt x="20091" y="37728"/>
                </a:cubicBezTo>
                <a:cubicBezTo>
                  <a:pt x="19949" y="37692"/>
                  <a:pt x="19806" y="37621"/>
                  <a:pt x="19663" y="37568"/>
                </a:cubicBezTo>
                <a:cubicBezTo>
                  <a:pt x="19217" y="37407"/>
                  <a:pt x="18807" y="37157"/>
                  <a:pt x="18361" y="36961"/>
                </a:cubicBezTo>
                <a:cubicBezTo>
                  <a:pt x="18016" y="36818"/>
                  <a:pt x="17671" y="36747"/>
                  <a:pt x="17321" y="36747"/>
                </a:cubicBezTo>
                <a:cubicBezTo>
                  <a:pt x="17145" y="36747"/>
                  <a:pt x="16969" y="36765"/>
                  <a:pt x="16791" y="36800"/>
                </a:cubicBezTo>
                <a:cubicBezTo>
                  <a:pt x="15970" y="36943"/>
                  <a:pt x="15274" y="37300"/>
                  <a:pt x="14649" y="37835"/>
                </a:cubicBezTo>
                <a:cubicBezTo>
                  <a:pt x="14596" y="37889"/>
                  <a:pt x="14542" y="37960"/>
                  <a:pt x="14417" y="37978"/>
                </a:cubicBezTo>
                <a:cubicBezTo>
                  <a:pt x="14489" y="37782"/>
                  <a:pt x="14560" y="37639"/>
                  <a:pt x="14596" y="37478"/>
                </a:cubicBezTo>
                <a:cubicBezTo>
                  <a:pt x="14632" y="37318"/>
                  <a:pt x="14721" y="37246"/>
                  <a:pt x="14864" y="37193"/>
                </a:cubicBezTo>
                <a:cubicBezTo>
                  <a:pt x="15185" y="37068"/>
                  <a:pt x="15470" y="36872"/>
                  <a:pt x="15684" y="36586"/>
                </a:cubicBezTo>
                <a:cubicBezTo>
                  <a:pt x="16095" y="36015"/>
                  <a:pt x="16559" y="35534"/>
                  <a:pt x="17130" y="35123"/>
                </a:cubicBezTo>
                <a:cubicBezTo>
                  <a:pt x="17576" y="34802"/>
                  <a:pt x="17861" y="34338"/>
                  <a:pt x="18093" y="33856"/>
                </a:cubicBezTo>
                <a:cubicBezTo>
                  <a:pt x="18396" y="33196"/>
                  <a:pt x="18468" y="32518"/>
                  <a:pt x="18289" y="31822"/>
                </a:cubicBezTo>
                <a:cubicBezTo>
                  <a:pt x="18200" y="31501"/>
                  <a:pt x="18164" y="31198"/>
                  <a:pt x="18129" y="30877"/>
                </a:cubicBezTo>
                <a:cubicBezTo>
                  <a:pt x="18093" y="30627"/>
                  <a:pt x="18147" y="30377"/>
                  <a:pt x="18182" y="30145"/>
                </a:cubicBezTo>
                <a:cubicBezTo>
                  <a:pt x="18200" y="30038"/>
                  <a:pt x="18182" y="29949"/>
                  <a:pt x="18093" y="29877"/>
                </a:cubicBezTo>
                <a:cubicBezTo>
                  <a:pt x="18066" y="29856"/>
                  <a:pt x="18041" y="29847"/>
                  <a:pt x="18016" y="29847"/>
                </a:cubicBezTo>
                <a:cubicBezTo>
                  <a:pt x="17959" y="29847"/>
                  <a:pt x="17906" y="29894"/>
                  <a:pt x="17843" y="29931"/>
                </a:cubicBezTo>
                <a:cubicBezTo>
                  <a:pt x="17736" y="30002"/>
                  <a:pt x="17629" y="30056"/>
                  <a:pt x="17522" y="30145"/>
                </a:cubicBezTo>
                <a:cubicBezTo>
                  <a:pt x="16862" y="30680"/>
                  <a:pt x="16166" y="31198"/>
                  <a:pt x="15399" y="31572"/>
                </a:cubicBezTo>
                <a:cubicBezTo>
                  <a:pt x="15345" y="31608"/>
                  <a:pt x="15292" y="31644"/>
                  <a:pt x="15238" y="31680"/>
                </a:cubicBezTo>
                <a:cubicBezTo>
                  <a:pt x="14756" y="32001"/>
                  <a:pt x="14346" y="32411"/>
                  <a:pt x="14061" y="32946"/>
                </a:cubicBezTo>
                <a:cubicBezTo>
                  <a:pt x="13668" y="33714"/>
                  <a:pt x="13597" y="34534"/>
                  <a:pt x="13722" y="35373"/>
                </a:cubicBezTo>
                <a:cubicBezTo>
                  <a:pt x="13811" y="35926"/>
                  <a:pt x="13954" y="36461"/>
                  <a:pt x="14275" y="36943"/>
                </a:cubicBezTo>
                <a:cubicBezTo>
                  <a:pt x="14328" y="37014"/>
                  <a:pt x="14346" y="37086"/>
                  <a:pt x="14310" y="37175"/>
                </a:cubicBezTo>
                <a:cubicBezTo>
                  <a:pt x="14061" y="37817"/>
                  <a:pt x="13775" y="38442"/>
                  <a:pt x="13579" y="39102"/>
                </a:cubicBezTo>
                <a:cubicBezTo>
                  <a:pt x="13490" y="39084"/>
                  <a:pt x="13472" y="39013"/>
                  <a:pt x="13436" y="38959"/>
                </a:cubicBezTo>
                <a:cubicBezTo>
                  <a:pt x="13097" y="38478"/>
                  <a:pt x="12794" y="37978"/>
                  <a:pt x="12508" y="37478"/>
                </a:cubicBezTo>
                <a:cubicBezTo>
                  <a:pt x="12080" y="36747"/>
                  <a:pt x="11670" y="36033"/>
                  <a:pt x="11313" y="35266"/>
                </a:cubicBezTo>
                <a:cubicBezTo>
                  <a:pt x="11295" y="35194"/>
                  <a:pt x="11241" y="35141"/>
                  <a:pt x="11259" y="35052"/>
                </a:cubicBezTo>
                <a:cubicBezTo>
                  <a:pt x="11331" y="34838"/>
                  <a:pt x="11366" y="34624"/>
                  <a:pt x="11438" y="34409"/>
                </a:cubicBezTo>
                <a:cubicBezTo>
                  <a:pt x="11438" y="34356"/>
                  <a:pt x="11456" y="34320"/>
                  <a:pt x="11509" y="34285"/>
                </a:cubicBezTo>
                <a:cubicBezTo>
                  <a:pt x="12009" y="33981"/>
                  <a:pt x="12490" y="33660"/>
                  <a:pt x="12883" y="33214"/>
                </a:cubicBezTo>
                <a:cubicBezTo>
                  <a:pt x="13472" y="32500"/>
                  <a:pt x="13739" y="31662"/>
                  <a:pt x="13632" y="30734"/>
                </a:cubicBezTo>
                <a:cubicBezTo>
                  <a:pt x="13597" y="30431"/>
                  <a:pt x="13525" y="30145"/>
                  <a:pt x="13472" y="29860"/>
                </a:cubicBezTo>
                <a:cubicBezTo>
                  <a:pt x="13400" y="29414"/>
                  <a:pt x="13311" y="28985"/>
                  <a:pt x="13329" y="28539"/>
                </a:cubicBezTo>
                <a:cubicBezTo>
                  <a:pt x="13329" y="28450"/>
                  <a:pt x="13311" y="28361"/>
                  <a:pt x="13222" y="28325"/>
                </a:cubicBezTo>
                <a:cubicBezTo>
                  <a:pt x="13205" y="28318"/>
                  <a:pt x="13190" y="28316"/>
                  <a:pt x="13175" y="28316"/>
                </a:cubicBezTo>
                <a:cubicBezTo>
                  <a:pt x="13113" y="28316"/>
                  <a:pt x="13069" y="28371"/>
                  <a:pt x="13026" y="28414"/>
                </a:cubicBezTo>
                <a:cubicBezTo>
                  <a:pt x="12919" y="28504"/>
                  <a:pt x="12829" y="28593"/>
                  <a:pt x="12722" y="28682"/>
                </a:cubicBezTo>
                <a:cubicBezTo>
                  <a:pt x="12258" y="29092"/>
                  <a:pt x="11777" y="29521"/>
                  <a:pt x="11384" y="30020"/>
                </a:cubicBezTo>
                <a:cubicBezTo>
                  <a:pt x="10813" y="30734"/>
                  <a:pt x="10599" y="31537"/>
                  <a:pt x="10670" y="32429"/>
                </a:cubicBezTo>
                <a:cubicBezTo>
                  <a:pt x="10724" y="32928"/>
                  <a:pt x="10849" y="33410"/>
                  <a:pt x="11081" y="33856"/>
                </a:cubicBezTo>
                <a:cubicBezTo>
                  <a:pt x="11224" y="34142"/>
                  <a:pt x="11170" y="34409"/>
                  <a:pt x="11099" y="34695"/>
                </a:cubicBezTo>
                <a:cubicBezTo>
                  <a:pt x="11027" y="34659"/>
                  <a:pt x="11010" y="34606"/>
                  <a:pt x="10992" y="34570"/>
                </a:cubicBezTo>
                <a:cubicBezTo>
                  <a:pt x="10724" y="33963"/>
                  <a:pt x="10474" y="33357"/>
                  <a:pt x="10260" y="32750"/>
                </a:cubicBezTo>
                <a:cubicBezTo>
                  <a:pt x="9761" y="31412"/>
                  <a:pt x="9404" y="30038"/>
                  <a:pt x="9136" y="28646"/>
                </a:cubicBezTo>
                <a:cubicBezTo>
                  <a:pt x="9082" y="28414"/>
                  <a:pt x="9065" y="28218"/>
                  <a:pt x="9190" y="28022"/>
                </a:cubicBezTo>
                <a:cubicBezTo>
                  <a:pt x="9332" y="27790"/>
                  <a:pt x="9422" y="27540"/>
                  <a:pt x="9546" y="27308"/>
                </a:cubicBezTo>
                <a:cubicBezTo>
                  <a:pt x="9582" y="27237"/>
                  <a:pt x="9618" y="27183"/>
                  <a:pt x="9689" y="27165"/>
                </a:cubicBezTo>
                <a:cubicBezTo>
                  <a:pt x="9939" y="27130"/>
                  <a:pt x="10171" y="27005"/>
                  <a:pt x="10403" y="26916"/>
                </a:cubicBezTo>
                <a:cubicBezTo>
                  <a:pt x="10778" y="26791"/>
                  <a:pt x="11134" y="26648"/>
                  <a:pt x="11509" y="26505"/>
                </a:cubicBezTo>
                <a:cubicBezTo>
                  <a:pt x="11551" y="26491"/>
                  <a:pt x="11587" y="26483"/>
                  <a:pt x="11620" y="26483"/>
                </a:cubicBezTo>
                <a:cubicBezTo>
                  <a:pt x="11671" y="26483"/>
                  <a:pt x="11715" y="26504"/>
                  <a:pt x="11759" y="26559"/>
                </a:cubicBezTo>
                <a:cubicBezTo>
                  <a:pt x="11848" y="26684"/>
                  <a:pt x="11973" y="26791"/>
                  <a:pt x="12098" y="26880"/>
                </a:cubicBezTo>
                <a:cubicBezTo>
                  <a:pt x="12651" y="27308"/>
                  <a:pt x="13222" y="27701"/>
                  <a:pt x="13918" y="27879"/>
                </a:cubicBezTo>
                <a:cubicBezTo>
                  <a:pt x="14115" y="27931"/>
                  <a:pt x="14319" y="27959"/>
                  <a:pt x="14525" y="27959"/>
                </a:cubicBezTo>
                <a:cubicBezTo>
                  <a:pt x="14673" y="27959"/>
                  <a:pt x="14822" y="27945"/>
                  <a:pt x="14971" y="27915"/>
                </a:cubicBezTo>
                <a:cubicBezTo>
                  <a:pt x="15702" y="27790"/>
                  <a:pt x="16309" y="27451"/>
                  <a:pt x="16862" y="27023"/>
                </a:cubicBezTo>
                <a:cubicBezTo>
                  <a:pt x="17415" y="26594"/>
                  <a:pt x="17897" y="26077"/>
                  <a:pt x="18486" y="25684"/>
                </a:cubicBezTo>
                <a:cubicBezTo>
                  <a:pt x="18646" y="25577"/>
                  <a:pt x="18628" y="25452"/>
                  <a:pt x="18450" y="25363"/>
                </a:cubicBezTo>
                <a:cubicBezTo>
                  <a:pt x="17986" y="25131"/>
                  <a:pt x="17522" y="24899"/>
                  <a:pt x="17040" y="24703"/>
                </a:cubicBezTo>
                <a:cubicBezTo>
                  <a:pt x="16464" y="24456"/>
                  <a:pt x="15876" y="24304"/>
                  <a:pt x="15262" y="24304"/>
                </a:cubicBezTo>
                <a:cubicBezTo>
                  <a:pt x="15078" y="24304"/>
                  <a:pt x="14892" y="24317"/>
                  <a:pt x="14703" y="24346"/>
                </a:cubicBezTo>
                <a:cubicBezTo>
                  <a:pt x="13543" y="24542"/>
                  <a:pt x="12597" y="25113"/>
                  <a:pt x="11866" y="26023"/>
                </a:cubicBezTo>
                <a:cubicBezTo>
                  <a:pt x="11795" y="26113"/>
                  <a:pt x="11705" y="26166"/>
                  <a:pt x="11598" y="26184"/>
                </a:cubicBezTo>
                <a:cubicBezTo>
                  <a:pt x="11063" y="26327"/>
                  <a:pt x="10546" y="26523"/>
                  <a:pt x="10046" y="26719"/>
                </a:cubicBezTo>
                <a:cubicBezTo>
                  <a:pt x="10005" y="26733"/>
                  <a:pt x="9965" y="26767"/>
                  <a:pt x="9908" y="26767"/>
                </a:cubicBezTo>
                <a:cubicBezTo>
                  <a:pt x="9891" y="26767"/>
                  <a:pt x="9871" y="26764"/>
                  <a:pt x="9850" y="26755"/>
                </a:cubicBezTo>
                <a:cubicBezTo>
                  <a:pt x="10064" y="26434"/>
                  <a:pt x="10260" y="26130"/>
                  <a:pt x="10474" y="25809"/>
                </a:cubicBezTo>
                <a:cubicBezTo>
                  <a:pt x="10492" y="25774"/>
                  <a:pt x="10510" y="25756"/>
                  <a:pt x="10546" y="25738"/>
                </a:cubicBezTo>
                <a:cubicBezTo>
                  <a:pt x="10813" y="25560"/>
                  <a:pt x="11081" y="25381"/>
                  <a:pt x="11349" y="25203"/>
                </a:cubicBezTo>
                <a:cubicBezTo>
                  <a:pt x="11795" y="24935"/>
                  <a:pt x="12205" y="24650"/>
                  <a:pt x="12562" y="24293"/>
                </a:cubicBezTo>
                <a:cubicBezTo>
                  <a:pt x="13151" y="23757"/>
                  <a:pt x="13597" y="23151"/>
                  <a:pt x="13757" y="22348"/>
                </a:cubicBezTo>
                <a:cubicBezTo>
                  <a:pt x="13811" y="22027"/>
                  <a:pt x="13900" y="21723"/>
                  <a:pt x="13954" y="21402"/>
                </a:cubicBezTo>
                <a:cubicBezTo>
                  <a:pt x="13971" y="21313"/>
                  <a:pt x="13971" y="21224"/>
                  <a:pt x="14043" y="21152"/>
                </a:cubicBezTo>
                <a:cubicBezTo>
                  <a:pt x="14078" y="21135"/>
                  <a:pt x="14078" y="21081"/>
                  <a:pt x="14043" y="21045"/>
                </a:cubicBezTo>
                <a:cubicBezTo>
                  <a:pt x="14007" y="20992"/>
                  <a:pt x="14025" y="20920"/>
                  <a:pt x="14025" y="20849"/>
                </a:cubicBezTo>
                <a:cubicBezTo>
                  <a:pt x="14025" y="20581"/>
                  <a:pt x="14025" y="20314"/>
                  <a:pt x="13971" y="20046"/>
                </a:cubicBezTo>
                <a:cubicBezTo>
                  <a:pt x="13864" y="19600"/>
                  <a:pt x="13739" y="19136"/>
                  <a:pt x="13829" y="18672"/>
                </a:cubicBezTo>
                <a:cubicBezTo>
                  <a:pt x="13846" y="18565"/>
                  <a:pt x="13793" y="18476"/>
                  <a:pt x="13704" y="18440"/>
                </a:cubicBezTo>
                <a:cubicBezTo>
                  <a:pt x="13684" y="18432"/>
                  <a:pt x="13664" y="18429"/>
                  <a:pt x="13646" y="18429"/>
                </a:cubicBezTo>
                <a:cubicBezTo>
                  <a:pt x="13582" y="18429"/>
                  <a:pt x="13527" y="18470"/>
                  <a:pt x="13472" y="18512"/>
                </a:cubicBezTo>
                <a:cubicBezTo>
                  <a:pt x="13097" y="18851"/>
                  <a:pt x="12705" y="19154"/>
                  <a:pt x="12294" y="19440"/>
                </a:cubicBezTo>
                <a:cubicBezTo>
                  <a:pt x="11812" y="19779"/>
                  <a:pt x="11384" y="20189"/>
                  <a:pt x="11010" y="20617"/>
                </a:cubicBezTo>
                <a:cubicBezTo>
                  <a:pt x="10367" y="21331"/>
                  <a:pt x="10064" y="22169"/>
                  <a:pt x="10028" y="23115"/>
                </a:cubicBezTo>
                <a:cubicBezTo>
                  <a:pt x="9992" y="23668"/>
                  <a:pt x="10028" y="24221"/>
                  <a:pt x="10082" y="24774"/>
                </a:cubicBezTo>
                <a:cubicBezTo>
                  <a:pt x="10100" y="24989"/>
                  <a:pt x="10117" y="25203"/>
                  <a:pt x="10189" y="25381"/>
                </a:cubicBezTo>
                <a:cubicBezTo>
                  <a:pt x="10260" y="25542"/>
                  <a:pt x="10224" y="25649"/>
                  <a:pt x="10135" y="25791"/>
                </a:cubicBezTo>
                <a:cubicBezTo>
                  <a:pt x="9761" y="26362"/>
                  <a:pt x="9368" y="26933"/>
                  <a:pt x="9065" y="27540"/>
                </a:cubicBezTo>
                <a:cubicBezTo>
                  <a:pt x="9047" y="27594"/>
                  <a:pt x="9047" y="27647"/>
                  <a:pt x="8958" y="27665"/>
                </a:cubicBezTo>
                <a:cubicBezTo>
                  <a:pt x="8904" y="27308"/>
                  <a:pt x="8851" y="26951"/>
                  <a:pt x="8815" y="26594"/>
                </a:cubicBezTo>
                <a:cubicBezTo>
                  <a:pt x="8761" y="25988"/>
                  <a:pt x="8708" y="25363"/>
                  <a:pt x="8690" y="24757"/>
                </a:cubicBezTo>
                <a:cubicBezTo>
                  <a:pt x="8672" y="23972"/>
                  <a:pt x="8672" y="23204"/>
                  <a:pt x="8726" y="22419"/>
                </a:cubicBezTo>
                <a:cubicBezTo>
                  <a:pt x="8761" y="21723"/>
                  <a:pt x="8815" y="21045"/>
                  <a:pt x="8922" y="20367"/>
                </a:cubicBezTo>
                <a:cubicBezTo>
                  <a:pt x="8975" y="19921"/>
                  <a:pt x="9047" y="19493"/>
                  <a:pt x="9118" y="19047"/>
                </a:cubicBezTo>
                <a:cubicBezTo>
                  <a:pt x="9136" y="18958"/>
                  <a:pt x="9154" y="18886"/>
                  <a:pt x="9243" y="18815"/>
                </a:cubicBezTo>
                <a:cubicBezTo>
                  <a:pt x="9511" y="18619"/>
                  <a:pt x="9761" y="18422"/>
                  <a:pt x="10010" y="18208"/>
                </a:cubicBezTo>
                <a:cubicBezTo>
                  <a:pt x="10367" y="17923"/>
                  <a:pt x="10742" y="17691"/>
                  <a:pt x="11134" y="17441"/>
                </a:cubicBezTo>
                <a:cubicBezTo>
                  <a:pt x="11225" y="17396"/>
                  <a:pt x="11309" y="17343"/>
                  <a:pt x="11399" y="17343"/>
                </a:cubicBezTo>
                <a:cubicBezTo>
                  <a:pt x="11451" y="17343"/>
                  <a:pt x="11504" y="17360"/>
                  <a:pt x="11563" y="17405"/>
                </a:cubicBezTo>
                <a:cubicBezTo>
                  <a:pt x="11598" y="17441"/>
                  <a:pt x="11670" y="17441"/>
                  <a:pt x="11723" y="17441"/>
                </a:cubicBezTo>
                <a:cubicBezTo>
                  <a:pt x="12062" y="17459"/>
                  <a:pt x="12383" y="17566"/>
                  <a:pt x="12705" y="17655"/>
                </a:cubicBezTo>
                <a:cubicBezTo>
                  <a:pt x="13061" y="17762"/>
                  <a:pt x="13418" y="17852"/>
                  <a:pt x="13775" y="17869"/>
                </a:cubicBezTo>
                <a:cubicBezTo>
                  <a:pt x="13857" y="17874"/>
                  <a:pt x="13938" y="17877"/>
                  <a:pt x="14019" y="17877"/>
                </a:cubicBezTo>
                <a:cubicBezTo>
                  <a:pt x="14521" y="17877"/>
                  <a:pt x="15007" y="17779"/>
                  <a:pt x="15452" y="17548"/>
                </a:cubicBezTo>
                <a:cubicBezTo>
                  <a:pt x="16095" y="17227"/>
                  <a:pt x="16541" y="16710"/>
                  <a:pt x="16880" y="16085"/>
                </a:cubicBezTo>
                <a:cubicBezTo>
                  <a:pt x="17005" y="15835"/>
                  <a:pt x="17147" y="15568"/>
                  <a:pt x="17272" y="15318"/>
                </a:cubicBezTo>
                <a:cubicBezTo>
                  <a:pt x="17504" y="14854"/>
                  <a:pt x="17808" y="14444"/>
                  <a:pt x="18200" y="14105"/>
                </a:cubicBezTo>
                <a:cubicBezTo>
                  <a:pt x="18271" y="14051"/>
                  <a:pt x="18343" y="13980"/>
                  <a:pt x="18396" y="13908"/>
                </a:cubicBezTo>
                <a:cubicBezTo>
                  <a:pt x="18539" y="13748"/>
                  <a:pt x="18486" y="13623"/>
                  <a:pt x="18271" y="13605"/>
                </a:cubicBezTo>
                <a:cubicBezTo>
                  <a:pt x="17558" y="13498"/>
                  <a:pt x="16826" y="13444"/>
                  <a:pt x="16113" y="13444"/>
                </a:cubicBezTo>
                <a:cubicBezTo>
                  <a:pt x="15113" y="13462"/>
                  <a:pt x="14221" y="13766"/>
                  <a:pt x="13400" y="14337"/>
                </a:cubicBezTo>
                <a:cubicBezTo>
                  <a:pt x="12901" y="14676"/>
                  <a:pt x="12490" y="15104"/>
                  <a:pt x="12098" y="15568"/>
                </a:cubicBezTo>
                <a:cubicBezTo>
                  <a:pt x="11759" y="15978"/>
                  <a:pt x="11438" y="16406"/>
                  <a:pt x="11277" y="16924"/>
                </a:cubicBezTo>
                <a:cubicBezTo>
                  <a:pt x="11241" y="16995"/>
                  <a:pt x="11188" y="17031"/>
                  <a:pt x="11134" y="17066"/>
                </a:cubicBezTo>
                <a:cubicBezTo>
                  <a:pt x="10510" y="17370"/>
                  <a:pt x="9939" y="17744"/>
                  <a:pt x="9422" y="18208"/>
                </a:cubicBezTo>
                <a:cubicBezTo>
                  <a:pt x="9386" y="18244"/>
                  <a:pt x="9332" y="18280"/>
                  <a:pt x="9261" y="18298"/>
                </a:cubicBezTo>
                <a:cubicBezTo>
                  <a:pt x="9279" y="18191"/>
                  <a:pt x="9297" y="18101"/>
                  <a:pt x="9314" y="18030"/>
                </a:cubicBezTo>
                <a:cubicBezTo>
                  <a:pt x="9475" y="17102"/>
                  <a:pt x="9689" y="16192"/>
                  <a:pt x="9939" y="15300"/>
                </a:cubicBezTo>
                <a:cubicBezTo>
                  <a:pt x="10171" y="14408"/>
                  <a:pt x="10439" y="13534"/>
                  <a:pt x="10706" y="12659"/>
                </a:cubicBezTo>
                <a:cubicBezTo>
                  <a:pt x="10724" y="12570"/>
                  <a:pt x="10742" y="12499"/>
                  <a:pt x="10831" y="12445"/>
                </a:cubicBezTo>
                <a:cubicBezTo>
                  <a:pt x="11045" y="12338"/>
                  <a:pt x="11241" y="12231"/>
                  <a:pt x="11456" y="12106"/>
                </a:cubicBezTo>
                <a:cubicBezTo>
                  <a:pt x="11491" y="12088"/>
                  <a:pt x="11527" y="12079"/>
                  <a:pt x="11563" y="12079"/>
                </a:cubicBezTo>
                <a:cubicBezTo>
                  <a:pt x="11598" y="12079"/>
                  <a:pt x="11634" y="12088"/>
                  <a:pt x="11670" y="12106"/>
                </a:cubicBezTo>
                <a:cubicBezTo>
                  <a:pt x="12053" y="12262"/>
                  <a:pt x="12437" y="12353"/>
                  <a:pt x="12831" y="12353"/>
                </a:cubicBezTo>
                <a:cubicBezTo>
                  <a:pt x="13024" y="12353"/>
                  <a:pt x="13219" y="12332"/>
                  <a:pt x="13418" y="12285"/>
                </a:cubicBezTo>
                <a:cubicBezTo>
                  <a:pt x="14096" y="12124"/>
                  <a:pt x="14774" y="12035"/>
                  <a:pt x="15470" y="12035"/>
                </a:cubicBezTo>
                <a:cubicBezTo>
                  <a:pt x="15756" y="12035"/>
                  <a:pt x="16041" y="12035"/>
                  <a:pt x="16344" y="11999"/>
                </a:cubicBezTo>
                <a:cubicBezTo>
                  <a:pt x="17219" y="11892"/>
                  <a:pt x="17932" y="11482"/>
                  <a:pt x="18486" y="10804"/>
                </a:cubicBezTo>
                <a:cubicBezTo>
                  <a:pt x="18735" y="10483"/>
                  <a:pt x="18932" y="10108"/>
                  <a:pt x="19199" y="9822"/>
                </a:cubicBezTo>
                <a:cubicBezTo>
                  <a:pt x="19217" y="9787"/>
                  <a:pt x="19235" y="9751"/>
                  <a:pt x="19253" y="9715"/>
                </a:cubicBezTo>
                <a:cubicBezTo>
                  <a:pt x="19342" y="9555"/>
                  <a:pt x="19288" y="9466"/>
                  <a:pt x="19110" y="9448"/>
                </a:cubicBezTo>
                <a:lnTo>
                  <a:pt x="18700" y="9448"/>
                </a:lnTo>
                <a:cubicBezTo>
                  <a:pt x="18164" y="9448"/>
                  <a:pt x="17611" y="9430"/>
                  <a:pt x="17076" y="9323"/>
                </a:cubicBezTo>
                <a:cubicBezTo>
                  <a:pt x="16630" y="9248"/>
                  <a:pt x="16171" y="9149"/>
                  <a:pt x="15701" y="9149"/>
                </a:cubicBezTo>
                <a:cubicBezTo>
                  <a:pt x="15606" y="9149"/>
                  <a:pt x="15512" y="9153"/>
                  <a:pt x="15417" y="9162"/>
                </a:cubicBezTo>
                <a:cubicBezTo>
                  <a:pt x="14988" y="9216"/>
                  <a:pt x="14578" y="9305"/>
                  <a:pt x="14185" y="9501"/>
                </a:cubicBezTo>
                <a:cubicBezTo>
                  <a:pt x="13204" y="9983"/>
                  <a:pt x="12330" y="10643"/>
                  <a:pt x="11705" y="11571"/>
                </a:cubicBezTo>
                <a:cubicBezTo>
                  <a:pt x="11545" y="11785"/>
                  <a:pt x="11170" y="12017"/>
                  <a:pt x="10902" y="12071"/>
                </a:cubicBezTo>
                <a:cubicBezTo>
                  <a:pt x="10885" y="11999"/>
                  <a:pt x="10920" y="11928"/>
                  <a:pt x="10938" y="11856"/>
                </a:cubicBezTo>
                <a:cubicBezTo>
                  <a:pt x="11117" y="11268"/>
                  <a:pt x="11331" y="10679"/>
                  <a:pt x="11491" y="10072"/>
                </a:cubicBezTo>
                <a:cubicBezTo>
                  <a:pt x="11491" y="10019"/>
                  <a:pt x="11527" y="9983"/>
                  <a:pt x="11563" y="9947"/>
                </a:cubicBezTo>
                <a:cubicBezTo>
                  <a:pt x="11991" y="9555"/>
                  <a:pt x="12419" y="9162"/>
                  <a:pt x="12794" y="8716"/>
                </a:cubicBezTo>
                <a:cubicBezTo>
                  <a:pt x="13579" y="7788"/>
                  <a:pt x="14168" y="6771"/>
                  <a:pt x="14417" y="5576"/>
                </a:cubicBezTo>
                <a:cubicBezTo>
                  <a:pt x="14542" y="5023"/>
                  <a:pt x="14596" y="4470"/>
                  <a:pt x="14614" y="3916"/>
                </a:cubicBezTo>
                <a:cubicBezTo>
                  <a:pt x="14614" y="3560"/>
                  <a:pt x="14578" y="3203"/>
                  <a:pt x="14525" y="2846"/>
                </a:cubicBezTo>
                <a:cubicBezTo>
                  <a:pt x="14453" y="2114"/>
                  <a:pt x="14382" y="1401"/>
                  <a:pt x="14400" y="669"/>
                </a:cubicBezTo>
                <a:lnTo>
                  <a:pt x="14400" y="241"/>
                </a:lnTo>
                <a:cubicBezTo>
                  <a:pt x="14400" y="134"/>
                  <a:pt x="14400" y="45"/>
                  <a:pt x="14293" y="9"/>
                </a:cubicBezTo>
                <a:cubicBezTo>
                  <a:pt x="14276" y="3"/>
                  <a:pt x="14260" y="1"/>
                  <a:pt x="14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9568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"/>
          <p:cNvGrpSpPr/>
          <p:nvPr/>
        </p:nvGrpSpPr>
        <p:grpSpPr>
          <a:xfrm>
            <a:off x="-30450" y="-594887"/>
            <a:ext cx="9174438" cy="7230259"/>
            <a:chOff x="-30450" y="-446165"/>
            <a:chExt cx="9174438" cy="5422694"/>
          </a:xfrm>
        </p:grpSpPr>
        <p:sp>
          <p:nvSpPr>
            <p:cNvPr id="132" name="Google Shape;132;p9"/>
            <p:cNvSpPr/>
            <p:nvPr/>
          </p:nvSpPr>
          <p:spPr>
            <a:xfrm flipH="1">
              <a:off x="7894896" y="3640700"/>
              <a:ext cx="1249091" cy="1335829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 rot="10800000" flipH="1">
              <a:off x="-30450" y="5"/>
              <a:ext cx="1396194" cy="832596"/>
            </a:xfrm>
            <a:custGeom>
              <a:avLst/>
              <a:gdLst/>
              <a:ahLst/>
              <a:cxnLst/>
              <a:rect l="l" t="t" r="r" b="b"/>
              <a:pathLst>
                <a:path w="89285" h="51706" extrusionOk="0">
                  <a:moveTo>
                    <a:pt x="35751" y="1"/>
                  </a:moveTo>
                  <a:cubicBezTo>
                    <a:pt x="35093" y="1"/>
                    <a:pt x="34434" y="35"/>
                    <a:pt x="33776" y="105"/>
                  </a:cubicBezTo>
                  <a:cubicBezTo>
                    <a:pt x="27817" y="748"/>
                    <a:pt x="22482" y="3941"/>
                    <a:pt x="16861" y="6029"/>
                  </a:cubicBezTo>
                  <a:cubicBezTo>
                    <a:pt x="13923" y="7124"/>
                    <a:pt x="10734" y="7939"/>
                    <a:pt x="7682" y="7939"/>
                  </a:cubicBezTo>
                  <a:cubicBezTo>
                    <a:pt x="4913" y="7939"/>
                    <a:pt x="2257" y="7269"/>
                    <a:pt x="0" y="5529"/>
                  </a:cubicBezTo>
                  <a:lnTo>
                    <a:pt x="0" y="51706"/>
                  </a:lnTo>
                  <a:lnTo>
                    <a:pt x="88767" y="51706"/>
                  </a:lnTo>
                  <a:cubicBezTo>
                    <a:pt x="89285" y="39163"/>
                    <a:pt x="80631" y="26423"/>
                    <a:pt x="68623" y="22748"/>
                  </a:cubicBezTo>
                  <a:cubicBezTo>
                    <a:pt x="64573" y="21516"/>
                    <a:pt x="59862" y="20963"/>
                    <a:pt x="57257" y="17627"/>
                  </a:cubicBezTo>
                  <a:cubicBezTo>
                    <a:pt x="55990" y="16021"/>
                    <a:pt x="55437" y="14005"/>
                    <a:pt x="54616" y="12149"/>
                  </a:cubicBezTo>
                  <a:cubicBezTo>
                    <a:pt x="51405" y="4920"/>
                    <a:pt x="43635" y="1"/>
                    <a:pt x="35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5400000" flipH="1">
              <a:off x="6561528" y="-593195"/>
              <a:ext cx="1164640" cy="1458700"/>
            </a:xfrm>
            <a:custGeom>
              <a:avLst/>
              <a:gdLst/>
              <a:ahLst/>
              <a:cxnLst/>
              <a:rect l="l" t="t" r="r" b="b"/>
              <a:pathLst>
                <a:path w="65466" h="70012" extrusionOk="0">
                  <a:moveTo>
                    <a:pt x="35208" y="0"/>
                  </a:moveTo>
                  <a:cubicBezTo>
                    <a:pt x="27036" y="0"/>
                    <a:pt x="18517" y="1134"/>
                    <a:pt x="12312" y="6324"/>
                  </a:cubicBezTo>
                  <a:cubicBezTo>
                    <a:pt x="5728" y="11837"/>
                    <a:pt x="3177" y="20741"/>
                    <a:pt x="1732" y="29198"/>
                  </a:cubicBezTo>
                  <a:cubicBezTo>
                    <a:pt x="643" y="35532"/>
                    <a:pt x="1" y="42259"/>
                    <a:pt x="2374" y="48236"/>
                  </a:cubicBezTo>
                  <a:cubicBezTo>
                    <a:pt x="3819" y="51876"/>
                    <a:pt x="6282" y="55016"/>
                    <a:pt x="9047" y="57764"/>
                  </a:cubicBezTo>
                  <a:cubicBezTo>
                    <a:pt x="16166" y="64848"/>
                    <a:pt x="25748" y="69790"/>
                    <a:pt x="35775" y="70004"/>
                  </a:cubicBezTo>
                  <a:cubicBezTo>
                    <a:pt x="36001" y="70009"/>
                    <a:pt x="36226" y="70012"/>
                    <a:pt x="36451" y="70012"/>
                  </a:cubicBezTo>
                  <a:cubicBezTo>
                    <a:pt x="46281" y="70012"/>
                    <a:pt x="56263" y="65081"/>
                    <a:pt x="61130" y="56569"/>
                  </a:cubicBezTo>
                  <a:cubicBezTo>
                    <a:pt x="64627" y="50431"/>
                    <a:pt x="65305" y="43115"/>
                    <a:pt x="65359" y="36068"/>
                  </a:cubicBezTo>
                  <a:cubicBezTo>
                    <a:pt x="65466" y="16459"/>
                    <a:pt x="59149" y="489"/>
                    <a:pt x="37399" y="26"/>
                  </a:cubicBezTo>
                  <a:cubicBezTo>
                    <a:pt x="36673" y="9"/>
                    <a:pt x="35942" y="0"/>
                    <a:pt x="35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720000" y="1884700"/>
            <a:ext cx="4294800" cy="27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ubTitle" idx="1"/>
          </p:nvPr>
        </p:nvSpPr>
        <p:spPr>
          <a:xfrm>
            <a:off x="720000" y="4678400"/>
            <a:ext cx="42948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 flipH="1">
            <a:off x="7669047" y="5281485"/>
            <a:ext cx="761729" cy="2560065"/>
          </a:xfrm>
          <a:custGeom>
            <a:avLst/>
            <a:gdLst/>
            <a:ahLst/>
            <a:cxnLst/>
            <a:rect l="l" t="t" r="r" b="b"/>
            <a:pathLst>
              <a:path w="16648" h="41966" extrusionOk="0">
                <a:moveTo>
                  <a:pt x="12865" y="482"/>
                </a:moveTo>
                <a:lnTo>
                  <a:pt x="12865" y="482"/>
                </a:lnTo>
                <a:cubicBezTo>
                  <a:pt x="13097" y="1267"/>
                  <a:pt x="12633" y="2784"/>
                  <a:pt x="11972" y="3390"/>
                </a:cubicBezTo>
                <a:cubicBezTo>
                  <a:pt x="11901" y="3123"/>
                  <a:pt x="11937" y="2837"/>
                  <a:pt x="11990" y="2569"/>
                </a:cubicBezTo>
                <a:cubicBezTo>
                  <a:pt x="12115" y="1891"/>
                  <a:pt x="12365" y="1267"/>
                  <a:pt x="12740" y="678"/>
                </a:cubicBezTo>
                <a:cubicBezTo>
                  <a:pt x="12775" y="607"/>
                  <a:pt x="12811" y="535"/>
                  <a:pt x="12865" y="482"/>
                </a:cubicBezTo>
                <a:close/>
                <a:moveTo>
                  <a:pt x="9564" y="1160"/>
                </a:moveTo>
                <a:cubicBezTo>
                  <a:pt x="10545" y="1927"/>
                  <a:pt x="11009" y="2980"/>
                  <a:pt x="11330" y="4157"/>
                </a:cubicBezTo>
                <a:cubicBezTo>
                  <a:pt x="10295" y="3390"/>
                  <a:pt x="9742" y="2391"/>
                  <a:pt x="9564" y="1160"/>
                </a:cubicBezTo>
                <a:close/>
                <a:moveTo>
                  <a:pt x="14363" y="3676"/>
                </a:moveTo>
                <a:lnTo>
                  <a:pt x="14363" y="3676"/>
                </a:lnTo>
                <a:cubicBezTo>
                  <a:pt x="14149" y="3908"/>
                  <a:pt x="13917" y="4086"/>
                  <a:pt x="13632" y="4211"/>
                </a:cubicBezTo>
                <a:cubicBezTo>
                  <a:pt x="13257" y="4372"/>
                  <a:pt x="12865" y="4479"/>
                  <a:pt x="12454" y="4568"/>
                </a:cubicBezTo>
                <a:cubicBezTo>
                  <a:pt x="12240" y="4603"/>
                  <a:pt x="12044" y="4657"/>
                  <a:pt x="11830" y="4711"/>
                </a:cubicBezTo>
                <a:cubicBezTo>
                  <a:pt x="11794" y="4711"/>
                  <a:pt x="11766" y="4718"/>
                  <a:pt x="11736" y="4718"/>
                </a:cubicBezTo>
                <a:cubicBezTo>
                  <a:pt x="11721" y="4718"/>
                  <a:pt x="11705" y="4716"/>
                  <a:pt x="11687" y="4711"/>
                </a:cubicBezTo>
                <a:cubicBezTo>
                  <a:pt x="11669" y="4603"/>
                  <a:pt x="11758" y="4568"/>
                  <a:pt x="11812" y="4532"/>
                </a:cubicBezTo>
                <a:cubicBezTo>
                  <a:pt x="12133" y="4264"/>
                  <a:pt x="12508" y="4104"/>
                  <a:pt x="12900" y="3979"/>
                </a:cubicBezTo>
                <a:cubicBezTo>
                  <a:pt x="13382" y="3836"/>
                  <a:pt x="13864" y="3747"/>
                  <a:pt x="14363" y="3676"/>
                </a:cubicBezTo>
                <a:close/>
                <a:moveTo>
                  <a:pt x="8422" y="2462"/>
                </a:moveTo>
                <a:cubicBezTo>
                  <a:pt x="9296" y="2819"/>
                  <a:pt x="10509" y="4354"/>
                  <a:pt x="10545" y="5121"/>
                </a:cubicBezTo>
                <a:cubicBezTo>
                  <a:pt x="10242" y="4621"/>
                  <a:pt x="9921" y="4140"/>
                  <a:pt x="9564" y="3711"/>
                </a:cubicBezTo>
                <a:cubicBezTo>
                  <a:pt x="9207" y="3283"/>
                  <a:pt x="8814" y="2873"/>
                  <a:pt x="8422" y="2462"/>
                </a:cubicBezTo>
                <a:close/>
                <a:moveTo>
                  <a:pt x="8047" y="2445"/>
                </a:moveTo>
                <a:cubicBezTo>
                  <a:pt x="8600" y="2819"/>
                  <a:pt x="10028" y="4586"/>
                  <a:pt x="10367" y="5299"/>
                </a:cubicBezTo>
                <a:cubicBezTo>
                  <a:pt x="10170" y="5174"/>
                  <a:pt x="10010" y="5014"/>
                  <a:pt x="9867" y="4871"/>
                </a:cubicBezTo>
                <a:cubicBezTo>
                  <a:pt x="9528" y="4568"/>
                  <a:pt x="9171" y="4264"/>
                  <a:pt x="8868" y="3925"/>
                </a:cubicBezTo>
                <a:cubicBezTo>
                  <a:pt x="8493" y="3479"/>
                  <a:pt x="8225" y="2998"/>
                  <a:pt x="8047" y="2445"/>
                </a:cubicBezTo>
                <a:close/>
                <a:moveTo>
                  <a:pt x="14042" y="5478"/>
                </a:moveTo>
                <a:lnTo>
                  <a:pt x="14042" y="5478"/>
                </a:lnTo>
                <a:cubicBezTo>
                  <a:pt x="13882" y="5585"/>
                  <a:pt x="11455" y="6013"/>
                  <a:pt x="11241" y="6013"/>
                </a:cubicBezTo>
                <a:cubicBezTo>
                  <a:pt x="11294" y="5906"/>
                  <a:pt x="11401" y="5870"/>
                  <a:pt x="11491" y="5835"/>
                </a:cubicBezTo>
                <a:cubicBezTo>
                  <a:pt x="11830" y="5710"/>
                  <a:pt x="12204" y="5656"/>
                  <a:pt x="12561" y="5620"/>
                </a:cubicBezTo>
                <a:cubicBezTo>
                  <a:pt x="12954" y="5567"/>
                  <a:pt x="13364" y="5549"/>
                  <a:pt x="13757" y="5513"/>
                </a:cubicBezTo>
                <a:cubicBezTo>
                  <a:pt x="13846" y="5513"/>
                  <a:pt x="13935" y="5496"/>
                  <a:pt x="14042" y="5478"/>
                </a:cubicBezTo>
                <a:close/>
                <a:moveTo>
                  <a:pt x="14346" y="5656"/>
                </a:moveTo>
                <a:lnTo>
                  <a:pt x="14346" y="5656"/>
                </a:lnTo>
                <a:cubicBezTo>
                  <a:pt x="13937" y="6064"/>
                  <a:pt x="12975" y="6269"/>
                  <a:pt x="12262" y="6269"/>
                </a:cubicBezTo>
                <a:cubicBezTo>
                  <a:pt x="12009" y="6269"/>
                  <a:pt x="11788" y="6243"/>
                  <a:pt x="11633" y="6191"/>
                </a:cubicBezTo>
                <a:cubicBezTo>
                  <a:pt x="12526" y="5959"/>
                  <a:pt x="13471" y="5959"/>
                  <a:pt x="14346" y="5656"/>
                </a:cubicBezTo>
                <a:close/>
                <a:moveTo>
                  <a:pt x="7119" y="4621"/>
                </a:moveTo>
                <a:lnTo>
                  <a:pt x="7119" y="4621"/>
                </a:lnTo>
                <a:cubicBezTo>
                  <a:pt x="7886" y="5371"/>
                  <a:pt x="8672" y="6138"/>
                  <a:pt x="9350" y="6977"/>
                </a:cubicBezTo>
                <a:cubicBezTo>
                  <a:pt x="8886" y="6691"/>
                  <a:pt x="8457" y="6370"/>
                  <a:pt x="8047" y="6013"/>
                </a:cubicBezTo>
                <a:cubicBezTo>
                  <a:pt x="7619" y="5638"/>
                  <a:pt x="7315" y="5210"/>
                  <a:pt x="7137" y="4675"/>
                </a:cubicBezTo>
                <a:cubicBezTo>
                  <a:pt x="7119" y="4657"/>
                  <a:pt x="7119" y="4639"/>
                  <a:pt x="7119" y="4621"/>
                </a:cubicBezTo>
                <a:close/>
                <a:moveTo>
                  <a:pt x="7405" y="4532"/>
                </a:moveTo>
                <a:lnTo>
                  <a:pt x="7405" y="4532"/>
                </a:lnTo>
                <a:cubicBezTo>
                  <a:pt x="8208" y="4907"/>
                  <a:pt x="9635" y="6441"/>
                  <a:pt x="9903" y="7244"/>
                </a:cubicBezTo>
                <a:cubicBezTo>
                  <a:pt x="9100" y="6316"/>
                  <a:pt x="8261" y="5424"/>
                  <a:pt x="7405" y="4532"/>
                </a:cubicBezTo>
                <a:close/>
                <a:moveTo>
                  <a:pt x="13775" y="7405"/>
                </a:moveTo>
                <a:cubicBezTo>
                  <a:pt x="12829" y="7762"/>
                  <a:pt x="11848" y="7797"/>
                  <a:pt x="10813" y="7904"/>
                </a:cubicBezTo>
                <a:cubicBezTo>
                  <a:pt x="10973" y="7779"/>
                  <a:pt x="11134" y="7762"/>
                  <a:pt x="11259" y="7726"/>
                </a:cubicBezTo>
                <a:cubicBezTo>
                  <a:pt x="11669" y="7619"/>
                  <a:pt x="12097" y="7583"/>
                  <a:pt x="12508" y="7547"/>
                </a:cubicBezTo>
                <a:cubicBezTo>
                  <a:pt x="12900" y="7512"/>
                  <a:pt x="13311" y="7458"/>
                  <a:pt x="13703" y="7405"/>
                </a:cubicBezTo>
                <a:close/>
                <a:moveTo>
                  <a:pt x="14096" y="7547"/>
                </a:moveTo>
                <a:lnTo>
                  <a:pt x="14096" y="7547"/>
                </a:lnTo>
                <a:cubicBezTo>
                  <a:pt x="13775" y="7833"/>
                  <a:pt x="13418" y="8047"/>
                  <a:pt x="13007" y="8118"/>
                </a:cubicBezTo>
                <a:cubicBezTo>
                  <a:pt x="12731" y="8172"/>
                  <a:pt x="12454" y="8199"/>
                  <a:pt x="12180" y="8199"/>
                </a:cubicBezTo>
                <a:cubicBezTo>
                  <a:pt x="11906" y="8199"/>
                  <a:pt x="11633" y="8172"/>
                  <a:pt x="11366" y="8118"/>
                </a:cubicBezTo>
                <a:cubicBezTo>
                  <a:pt x="11348" y="8118"/>
                  <a:pt x="11330" y="8101"/>
                  <a:pt x="11312" y="8101"/>
                </a:cubicBezTo>
                <a:lnTo>
                  <a:pt x="11294" y="8101"/>
                </a:lnTo>
                <a:cubicBezTo>
                  <a:pt x="12258" y="8029"/>
                  <a:pt x="13186" y="7869"/>
                  <a:pt x="14096" y="7547"/>
                </a:cubicBezTo>
                <a:close/>
                <a:moveTo>
                  <a:pt x="6334" y="7101"/>
                </a:moveTo>
                <a:cubicBezTo>
                  <a:pt x="7423" y="7494"/>
                  <a:pt x="8083" y="8333"/>
                  <a:pt x="8689" y="9225"/>
                </a:cubicBezTo>
                <a:cubicBezTo>
                  <a:pt x="8689" y="9243"/>
                  <a:pt x="8672" y="9243"/>
                  <a:pt x="8654" y="9260"/>
                </a:cubicBezTo>
                <a:lnTo>
                  <a:pt x="6334" y="7101"/>
                </a:lnTo>
                <a:close/>
                <a:moveTo>
                  <a:pt x="5870" y="6959"/>
                </a:moveTo>
                <a:cubicBezTo>
                  <a:pt x="6905" y="7958"/>
                  <a:pt x="7976" y="8904"/>
                  <a:pt x="8993" y="9921"/>
                </a:cubicBezTo>
                <a:cubicBezTo>
                  <a:pt x="8672" y="9849"/>
                  <a:pt x="7815" y="9296"/>
                  <a:pt x="7137" y="8743"/>
                </a:cubicBezTo>
                <a:cubicBezTo>
                  <a:pt x="6513" y="8208"/>
                  <a:pt x="5942" y="7387"/>
                  <a:pt x="5870" y="6959"/>
                </a:cubicBezTo>
                <a:close/>
                <a:moveTo>
                  <a:pt x="13293" y="9653"/>
                </a:moveTo>
                <a:lnTo>
                  <a:pt x="13293" y="9653"/>
                </a:lnTo>
                <a:cubicBezTo>
                  <a:pt x="12294" y="9992"/>
                  <a:pt x="11277" y="10188"/>
                  <a:pt x="10206" y="10331"/>
                </a:cubicBezTo>
                <a:cubicBezTo>
                  <a:pt x="10295" y="10206"/>
                  <a:pt x="10384" y="10188"/>
                  <a:pt x="10474" y="10153"/>
                </a:cubicBezTo>
                <a:cubicBezTo>
                  <a:pt x="10813" y="10010"/>
                  <a:pt x="11187" y="9956"/>
                  <a:pt x="11544" y="9885"/>
                </a:cubicBezTo>
                <a:cubicBezTo>
                  <a:pt x="12115" y="9778"/>
                  <a:pt x="12704" y="9724"/>
                  <a:pt x="13293" y="9653"/>
                </a:cubicBezTo>
                <a:close/>
                <a:moveTo>
                  <a:pt x="13846" y="9706"/>
                </a:moveTo>
                <a:lnTo>
                  <a:pt x="13846" y="9706"/>
                </a:lnTo>
                <a:cubicBezTo>
                  <a:pt x="13685" y="9956"/>
                  <a:pt x="13489" y="10099"/>
                  <a:pt x="13275" y="10224"/>
                </a:cubicBezTo>
                <a:cubicBezTo>
                  <a:pt x="12782" y="10478"/>
                  <a:pt x="12266" y="10609"/>
                  <a:pt x="11728" y="10609"/>
                </a:cubicBezTo>
                <a:cubicBezTo>
                  <a:pt x="11585" y="10609"/>
                  <a:pt x="11441" y="10599"/>
                  <a:pt x="11294" y="10581"/>
                </a:cubicBezTo>
                <a:cubicBezTo>
                  <a:pt x="11080" y="10545"/>
                  <a:pt x="10848" y="10527"/>
                  <a:pt x="10634" y="10509"/>
                </a:cubicBezTo>
                <a:lnTo>
                  <a:pt x="10634" y="10474"/>
                </a:lnTo>
                <a:cubicBezTo>
                  <a:pt x="11705" y="10313"/>
                  <a:pt x="12775" y="10081"/>
                  <a:pt x="13846" y="9706"/>
                </a:cubicBezTo>
                <a:close/>
                <a:moveTo>
                  <a:pt x="5014" y="9296"/>
                </a:moveTo>
                <a:lnTo>
                  <a:pt x="5014" y="9296"/>
                </a:lnTo>
                <a:cubicBezTo>
                  <a:pt x="6513" y="10170"/>
                  <a:pt x="8065" y="11473"/>
                  <a:pt x="8832" y="12490"/>
                </a:cubicBezTo>
                <a:cubicBezTo>
                  <a:pt x="8422" y="12329"/>
                  <a:pt x="5549" y="9938"/>
                  <a:pt x="5014" y="9296"/>
                </a:cubicBezTo>
                <a:close/>
                <a:moveTo>
                  <a:pt x="4960" y="9564"/>
                </a:moveTo>
                <a:lnTo>
                  <a:pt x="4960" y="9564"/>
                </a:lnTo>
                <a:cubicBezTo>
                  <a:pt x="5531" y="10099"/>
                  <a:pt x="6102" y="10599"/>
                  <a:pt x="6673" y="11080"/>
                </a:cubicBezTo>
                <a:cubicBezTo>
                  <a:pt x="7226" y="11562"/>
                  <a:pt x="7797" y="12044"/>
                  <a:pt x="8404" y="12490"/>
                </a:cubicBezTo>
                <a:cubicBezTo>
                  <a:pt x="8382" y="12518"/>
                  <a:pt x="8364" y="12527"/>
                  <a:pt x="8347" y="12527"/>
                </a:cubicBezTo>
                <a:cubicBezTo>
                  <a:pt x="8322" y="12527"/>
                  <a:pt x="8300" y="12508"/>
                  <a:pt x="8279" y="12508"/>
                </a:cubicBezTo>
                <a:cubicBezTo>
                  <a:pt x="7512" y="12187"/>
                  <a:pt x="6852" y="11723"/>
                  <a:pt x="6245" y="11170"/>
                </a:cubicBezTo>
                <a:cubicBezTo>
                  <a:pt x="5799" y="10741"/>
                  <a:pt x="5371" y="10295"/>
                  <a:pt x="5049" y="9778"/>
                </a:cubicBezTo>
                <a:cubicBezTo>
                  <a:pt x="5014" y="9742"/>
                  <a:pt x="4996" y="9706"/>
                  <a:pt x="4978" y="9671"/>
                </a:cubicBezTo>
                <a:cubicBezTo>
                  <a:pt x="4960" y="9653"/>
                  <a:pt x="4960" y="9635"/>
                  <a:pt x="4960" y="9564"/>
                </a:cubicBezTo>
                <a:close/>
                <a:moveTo>
                  <a:pt x="13792" y="11794"/>
                </a:moveTo>
                <a:cubicBezTo>
                  <a:pt x="13667" y="11883"/>
                  <a:pt x="13560" y="11901"/>
                  <a:pt x="13471" y="11919"/>
                </a:cubicBezTo>
                <a:cubicBezTo>
                  <a:pt x="12793" y="12115"/>
                  <a:pt x="12097" y="12222"/>
                  <a:pt x="11401" y="12383"/>
                </a:cubicBezTo>
                <a:cubicBezTo>
                  <a:pt x="10920" y="12472"/>
                  <a:pt x="10456" y="12597"/>
                  <a:pt x="10010" y="12793"/>
                </a:cubicBezTo>
                <a:cubicBezTo>
                  <a:pt x="10001" y="12802"/>
                  <a:pt x="9987" y="12802"/>
                  <a:pt x="9970" y="12802"/>
                </a:cubicBezTo>
                <a:cubicBezTo>
                  <a:pt x="9952" y="12802"/>
                  <a:pt x="9929" y="12802"/>
                  <a:pt x="9903" y="12811"/>
                </a:cubicBezTo>
                <a:cubicBezTo>
                  <a:pt x="9992" y="12704"/>
                  <a:pt x="10099" y="12650"/>
                  <a:pt x="10188" y="12597"/>
                </a:cubicBezTo>
                <a:cubicBezTo>
                  <a:pt x="10277" y="12543"/>
                  <a:pt x="10384" y="12490"/>
                  <a:pt x="10474" y="12436"/>
                </a:cubicBezTo>
                <a:cubicBezTo>
                  <a:pt x="11045" y="12151"/>
                  <a:pt x="11669" y="11990"/>
                  <a:pt x="12294" y="11919"/>
                </a:cubicBezTo>
                <a:cubicBezTo>
                  <a:pt x="12740" y="11865"/>
                  <a:pt x="13186" y="11830"/>
                  <a:pt x="13632" y="11794"/>
                </a:cubicBezTo>
                <a:close/>
                <a:moveTo>
                  <a:pt x="13843" y="12023"/>
                </a:moveTo>
                <a:cubicBezTo>
                  <a:pt x="13863" y="12023"/>
                  <a:pt x="13887" y="12029"/>
                  <a:pt x="13917" y="12044"/>
                </a:cubicBezTo>
                <a:cubicBezTo>
                  <a:pt x="13667" y="12258"/>
                  <a:pt x="13400" y="12436"/>
                  <a:pt x="13097" y="12579"/>
                </a:cubicBezTo>
                <a:cubicBezTo>
                  <a:pt x="12633" y="12793"/>
                  <a:pt x="12115" y="12936"/>
                  <a:pt x="11598" y="12989"/>
                </a:cubicBezTo>
                <a:cubicBezTo>
                  <a:pt x="11027" y="13061"/>
                  <a:pt x="10456" y="13114"/>
                  <a:pt x="9867" y="13186"/>
                </a:cubicBezTo>
                <a:lnTo>
                  <a:pt x="9742" y="13186"/>
                </a:lnTo>
                <a:cubicBezTo>
                  <a:pt x="10010" y="13007"/>
                  <a:pt x="10277" y="12900"/>
                  <a:pt x="10527" y="12811"/>
                </a:cubicBezTo>
                <a:cubicBezTo>
                  <a:pt x="11027" y="12650"/>
                  <a:pt x="11544" y="12561"/>
                  <a:pt x="12044" y="12454"/>
                </a:cubicBezTo>
                <a:cubicBezTo>
                  <a:pt x="12633" y="12329"/>
                  <a:pt x="13204" y="12187"/>
                  <a:pt x="13775" y="12044"/>
                </a:cubicBezTo>
                <a:cubicBezTo>
                  <a:pt x="13795" y="12034"/>
                  <a:pt x="13816" y="12023"/>
                  <a:pt x="13843" y="12023"/>
                </a:cubicBezTo>
                <a:close/>
                <a:moveTo>
                  <a:pt x="4550" y="12079"/>
                </a:moveTo>
                <a:lnTo>
                  <a:pt x="4550" y="12079"/>
                </a:lnTo>
                <a:cubicBezTo>
                  <a:pt x="5371" y="12650"/>
                  <a:pt x="6174" y="13221"/>
                  <a:pt x="7012" y="13810"/>
                </a:cubicBezTo>
                <a:cubicBezTo>
                  <a:pt x="6548" y="13792"/>
                  <a:pt x="5121" y="12686"/>
                  <a:pt x="4550" y="12079"/>
                </a:cubicBezTo>
                <a:close/>
                <a:moveTo>
                  <a:pt x="4175" y="11544"/>
                </a:moveTo>
                <a:lnTo>
                  <a:pt x="4175" y="11544"/>
                </a:lnTo>
                <a:cubicBezTo>
                  <a:pt x="4639" y="11687"/>
                  <a:pt x="5049" y="11865"/>
                  <a:pt x="5442" y="12097"/>
                </a:cubicBezTo>
                <a:cubicBezTo>
                  <a:pt x="6406" y="12686"/>
                  <a:pt x="7387" y="13257"/>
                  <a:pt x="8118" y="14221"/>
                </a:cubicBezTo>
                <a:cubicBezTo>
                  <a:pt x="7726" y="14042"/>
                  <a:pt x="4425" y="11776"/>
                  <a:pt x="4175" y="11544"/>
                </a:cubicBezTo>
                <a:close/>
                <a:moveTo>
                  <a:pt x="12854" y="14498"/>
                </a:moveTo>
                <a:cubicBezTo>
                  <a:pt x="13221" y="14498"/>
                  <a:pt x="13578" y="14560"/>
                  <a:pt x="13935" y="14560"/>
                </a:cubicBezTo>
                <a:cubicBezTo>
                  <a:pt x="13578" y="14667"/>
                  <a:pt x="13204" y="14738"/>
                  <a:pt x="12829" y="14774"/>
                </a:cubicBezTo>
                <a:cubicBezTo>
                  <a:pt x="12115" y="14863"/>
                  <a:pt x="11401" y="14863"/>
                  <a:pt x="10688" y="14881"/>
                </a:cubicBezTo>
                <a:cubicBezTo>
                  <a:pt x="10224" y="14899"/>
                  <a:pt x="9760" y="14899"/>
                  <a:pt x="9296" y="14970"/>
                </a:cubicBezTo>
                <a:cubicBezTo>
                  <a:pt x="9260" y="14970"/>
                  <a:pt x="9243" y="14970"/>
                  <a:pt x="9225" y="14988"/>
                </a:cubicBezTo>
                <a:cubicBezTo>
                  <a:pt x="9212" y="14991"/>
                  <a:pt x="9200" y="14992"/>
                  <a:pt x="9190" y="14992"/>
                </a:cubicBezTo>
                <a:cubicBezTo>
                  <a:pt x="9141" y="14992"/>
                  <a:pt x="9114" y="14961"/>
                  <a:pt x="9100" y="14916"/>
                </a:cubicBezTo>
                <a:cubicBezTo>
                  <a:pt x="9082" y="14845"/>
                  <a:pt x="9135" y="14827"/>
                  <a:pt x="9171" y="14809"/>
                </a:cubicBezTo>
                <a:cubicBezTo>
                  <a:pt x="9421" y="14720"/>
                  <a:pt x="9689" y="14667"/>
                  <a:pt x="9938" y="14649"/>
                </a:cubicBezTo>
                <a:cubicBezTo>
                  <a:pt x="10616" y="14577"/>
                  <a:pt x="11277" y="14542"/>
                  <a:pt x="11937" y="14542"/>
                </a:cubicBezTo>
                <a:cubicBezTo>
                  <a:pt x="12169" y="14524"/>
                  <a:pt x="12401" y="14524"/>
                  <a:pt x="12633" y="14506"/>
                </a:cubicBezTo>
                <a:cubicBezTo>
                  <a:pt x="12707" y="14500"/>
                  <a:pt x="12781" y="14498"/>
                  <a:pt x="12854" y="14498"/>
                </a:cubicBezTo>
                <a:close/>
                <a:moveTo>
                  <a:pt x="14078" y="14738"/>
                </a:moveTo>
                <a:cubicBezTo>
                  <a:pt x="14060" y="14809"/>
                  <a:pt x="14006" y="14809"/>
                  <a:pt x="13971" y="14827"/>
                </a:cubicBezTo>
                <a:cubicBezTo>
                  <a:pt x="13453" y="15095"/>
                  <a:pt x="12900" y="15238"/>
                  <a:pt x="12329" y="15291"/>
                </a:cubicBezTo>
                <a:cubicBezTo>
                  <a:pt x="12178" y="15309"/>
                  <a:pt x="12028" y="15317"/>
                  <a:pt x="11879" y="15317"/>
                </a:cubicBezTo>
                <a:cubicBezTo>
                  <a:pt x="11308" y="15317"/>
                  <a:pt x="10750" y="15202"/>
                  <a:pt x="10172" y="15104"/>
                </a:cubicBezTo>
                <a:lnTo>
                  <a:pt x="10172" y="15104"/>
                </a:lnTo>
                <a:cubicBezTo>
                  <a:pt x="10248" y="15095"/>
                  <a:pt x="10331" y="15095"/>
                  <a:pt x="10402" y="15095"/>
                </a:cubicBezTo>
                <a:cubicBezTo>
                  <a:pt x="10955" y="15077"/>
                  <a:pt x="11509" y="15059"/>
                  <a:pt x="12062" y="15041"/>
                </a:cubicBezTo>
                <a:cubicBezTo>
                  <a:pt x="12704" y="15006"/>
                  <a:pt x="13346" y="14899"/>
                  <a:pt x="13989" y="14756"/>
                </a:cubicBezTo>
                <a:cubicBezTo>
                  <a:pt x="14006" y="14738"/>
                  <a:pt x="14042" y="14738"/>
                  <a:pt x="14078" y="14738"/>
                </a:cubicBezTo>
                <a:close/>
                <a:moveTo>
                  <a:pt x="3854" y="13596"/>
                </a:moveTo>
                <a:lnTo>
                  <a:pt x="3854" y="13596"/>
                </a:lnTo>
                <a:cubicBezTo>
                  <a:pt x="5424" y="14221"/>
                  <a:pt x="6530" y="15363"/>
                  <a:pt x="7512" y="16719"/>
                </a:cubicBezTo>
                <a:cubicBezTo>
                  <a:pt x="7496" y="16713"/>
                  <a:pt x="7488" y="16711"/>
                  <a:pt x="7484" y="16711"/>
                </a:cubicBezTo>
                <a:cubicBezTo>
                  <a:pt x="7475" y="16711"/>
                  <a:pt x="7489" y="16724"/>
                  <a:pt x="7476" y="16736"/>
                </a:cubicBezTo>
                <a:lnTo>
                  <a:pt x="7458" y="16736"/>
                </a:lnTo>
                <a:cubicBezTo>
                  <a:pt x="6227" y="15719"/>
                  <a:pt x="5067" y="14631"/>
                  <a:pt x="3854" y="13596"/>
                </a:cubicBezTo>
                <a:close/>
                <a:moveTo>
                  <a:pt x="3729" y="13792"/>
                </a:moveTo>
                <a:lnTo>
                  <a:pt x="3729" y="13792"/>
                </a:lnTo>
                <a:cubicBezTo>
                  <a:pt x="5103" y="14952"/>
                  <a:pt x="6370" y="16130"/>
                  <a:pt x="7708" y="17272"/>
                </a:cubicBezTo>
                <a:cubicBezTo>
                  <a:pt x="6388" y="16772"/>
                  <a:pt x="4336" y="14970"/>
                  <a:pt x="3729" y="13792"/>
                </a:cubicBezTo>
                <a:close/>
                <a:moveTo>
                  <a:pt x="14613" y="16148"/>
                </a:moveTo>
                <a:cubicBezTo>
                  <a:pt x="14613" y="16183"/>
                  <a:pt x="14577" y="16183"/>
                  <a:pt x="14560" y="16201"/>
                </a:cubicBezTo>
                <a:cubicBezTo>
                  <a:pt x="14542" y="16219"/>
                  <a:pt x="14524" y="16219"/>
                  <a:pt x="14506" y="16219"/>
                </a:cubicBezTo>
                <a:cubicBezTo>
                  <a:pt x="13935" y="16433"/>
                  <a:pt x="13364" y="16540"/>
                  <a:pt x="12793" y="16665"/>
                </a:cubicBezTo>
                <a:cubicBezTo>
                  <a:pt x="11687" y="16879"/>
                  <a:pt x="10634" y="17200"/>
                  <a:pt x="9564" y="17504"/>
                </a:cubicBezTo>
                <a:cubicBezTo>
                  <a:pt x="9474" y="17521"/>
                  <a:pt x="9367" y="17539"/>
                  <a:pt x="9278" y="17575"/>
                </a:cubicBezTo>
                <a:cubicBezTo>
                  <a:pt x="10955" y="16736"/>
                  <a:pt x="12758" y="16380"/>
                  <a:pt x="14613" y="16148"/>
                </a:cubicBezTo>
                <a:close/>
                <a:moveTo>
                  <a:pt x="14988" y="16237"/>
                </a:moveTo>
                <a:lnTo>
                  <a:pt x="14988" y="16237"/>
                </a:lnTo>
                <a:cubicBezTo>
                  <a:pt x="15024" y="16290"/>
                  <a:pt x="14970" y="16308"/>
                  <a:pt x="14934" y="16326"/>
                </a:cubicBezTo>
                <a:cubicBezTo>
                  <a:pt x="14221" y="16951"/>
                  <a:pt x="13364" y="17290"/>
                  <a:pt x="12454" y="17468"/>
                </a:cubicBezTo>
                <a:cubicBezTo>
                  <a:pt x="11883" y="17593"/>
                  <a:pt x="11294" y="17629"/>
                  <a:pt x="10723" y="17682"/>
                </a:cubicBezTo>
                <a:cubicBezTo>
                  <a:pt x="10331" y="17718"/>
                  <a:pt x="9956" y="17700"/>
                  <a:pt x="9528" y="17753"/>
                </a:cubicBezTo>
                <a:cubicBezTo>
                  <a:pt x="9599" y="17682"/>
                  <a:pt x="9671" y="17682"/>
                  <a:pt x="9706" y="17664"/>
                </a:cubicBezTo>
                <a:cubicBezTo>
                  <a:pt x="10991" y="17272"/>
                  <a:pt x="12294" y="16951"/>
                  <a:pt x="13614" y="16683"/>
                </a:cubicBezTo>
                <a:cubicBezTo>
                  <a:pt x="14096" y="16594"/>
                  <a:pt x="14542" y="16415"/>
                  <a:pt x="14988" y="16237"/>
                </a:cubicBezTo>
                <a:close/>
                <a:moveTo>
                  <a:pt x="2034" y="15844"/>
                </a:moveTo>
                <a:lnTo>
                  <a:pt x="2034" y="15844"/>
                </a:lnTo>
                <a:cubicBezTo>
                  <a:pt x="4282" y="16594"/>
                  <a:pt x="6174" y="17860"/>
                  <a:pt x="7779" y="19573"/>
                </a:cubicBezTo>
                <a:cubicBezTo>
                  <a:pt x="7494" y="19502"/>
                  <a:pt x="7244" y="19395"/>
                  <a:pt x="6994" y="19270"/>
                </a:cubicBezTo>
                <a:cubicBezTo>
                  <a:pt x="6281" y="18895"/>
                  <a:pt x="5585" y="18467"/>
                  <a:pt x="4907" y="18021"/>
                </a:cubicBezTo>
                <a:cubicBezTo>
                  <a:pt x="3943" y="17379"/>
                  <a:pt x="3015" y="16719"/>
                  <a:pt x="2141" y="15987"/>
                </a:cubicBezTo>
                <a:cubicBezTo>
                  <a:pt x="2105" y="15951"/>
                  <a:pt x="2070" y="15933"/>
                  <a:pt x="2034" y="15844"/>
                </a:cubicBezTo>
                <a:close/>
                <a:moveTo>
                  <a:pt x="1998" y="16183"/>
                </a:moveTo>
                <a:cubicBezTo>
                  <a:pt x="3586" y="17450"/>
                  <a:pt x="5246" y="18592"/>
                  <a:pt x="7084" y="19573"/>
                </a:cubicBezTo>
                <a:cubicBezTo>
                  <a:pt x="6994" y="19583"/>
                  <a:pt x="6910" y="19588"/>
                  <a:pt x="6830" y="19588"/>
                </a:cubicBezTo>
                <a:cubicBezTo>
                  <a:pt x="6623" y="19588"/>
                  <a:pt x="6443" y="19558"/>
                  <a:pt x="6263" y="19520"/>
                </a:cubicBezTo>
                <a:cubicBezTo>
                  <a:pt x="5085" y="19252"/>
                  <a:pt x="4104" y="18628"/>
                  <a:pt x="3265" y="17771"/>
                </a:cubicBezTo>
                <a:cubicBezTo>
                  <a:pt x="2801" y="17290"/>
                  <a:pt x="2373" y="16754"/>
                  <a:pt x="1998" y="16183"/>
                </a:cubicBezTo>
                <a:close/>
                <a:moveTo>
                  <a:pt x="14809" y="19074"/>
                </a:moveTo>
                <a:cubicBezTo>
                  <a:pt x="14988" y="19074"/>
                  <a:pt x="15166" y="19109"/>
                  <a:pt x="15363" y="19127"/>
                </a:cubicBezTo>
                <a:lnTo>
                  <a:pt x="15363" y="19145"/>
                </a:lnTo>
                <a:cubicBezTo>
                  <a:pt x="14970" y="19199"/>
                  <a:pt x="14560" y="19234"/>
                  <a:pt x="14167" y="19306"/>
                </a:cubicBezTo>
                <a:cubicBezTo>
                  <a:pt x="13328" y="19431"/>
                  <a:pt x="12490" y="19413"/>
                  <a:pt x="11633" y="19448"/>
                </a:cubicBezTo>
                <a:cubicBezTo>
                  <a:pt x="10634" y="19502"/>
                  <a:pt x="9635" y="19520"/>
                  <a:pt x="8654" y="19663"/>
                </a:cubicBezTo>
                <a:cubicBezTo>
                  <a:pt x="8618" y="19663"/>
                  <a:pt x="8582" y="19680"/>
                  <a:pt x="8547" y="19680"/>
                </a:cubicBezTo>
                <a:cubicBezTo>
                  <a:pt x="8531" y="19680"/>
                  <a:pt x="8515" y="19682"/>
                  <a:pt x="8498" y="19682"/>
                </a:cubicBezTo>
                <a:cubicBezTo>
                  <a:pt x="8458" y="19682"/>
                  <a:pt x="8422" y="19673"/>
                  <a:pt x="8422" y="19609"/>
                </a:cubicBezTo>
                <a:cubicBezTo>
                  <a:pt x="8404" y="19520"/>
                  <a:pt x="8404" y="19466"/>
                  <a:pt x="8511" y="19431"/>
                </a:cubicBezTo>
                <a:cubicBezTo>
                  <a:pt x="8850" y="19341"/>
                  <a:pt x="9189" y="19306"/>
                  <a:pt x="9528" y="19270"/>
                </a:cubicBezTo>
                <a:cubicBezTo>
                  <a:pt x="10331" y="19181"/>
                  <a:pt x="11152" y="19145"/>
                  <a:pt x="11955" y="19109"/>
                </a:cubicBezTo>
                <a:cubicBezTo>
                  <a:pt x="12427" y="19083"/>
                  <a:pt x="12900" y="19078"/>
                  <a:pt x="13375" y="19078"/>
                </a:cubicBezTo>
                <a:cubicBezTo>
                  <a:pt x="13613" y="19078"/>
                  <a:pt x="13851" y="19079"/>
                  <a:pt x="14090" y="19079"/>
                </a:cubicBezTo>
                <a:cubicBezTo>
                  <a:pt x="14329" y="19079"/>
                  <a:pt x="14569" y="19078"/>
                  <a:pt x="14809" y="19074"/>
                </a:cubicBezTo>
                <a:close/>
                <a:moveTo>
                  <a:pt x="15077" y="19395"/>
                </a:moveTo>
                <a:cubicBezTo>
                  <a:pt x="14970" y="19484"/>
                  <a:pt x="14845" y="19520"/>
                  <a:pt x="14720" y="19556"/>
                </a:cubicBezTo>
                <a:cubicBezTo>
                  <a:pt x="14060" y="19805"/>
                  <a:pt x="13382" y="20019"/>
                  <a:pt x="12668" y="20073"/>
                </a:cubicBezTo>
                <a:cubicBezTo>
                  <a:pt x="12392" y="20100"/>
                  <a:pt x="12120" y="20113"/>
                  <a:pt x="11848" y="20113"/>
                </a:cubicBezTo>
                <a:cubicBezTo>
                  <a:pt x="11575" y="20113"/>
                  <a:pt x="11303" y="20100"/>
                  <a:pt x="11027" y="20073"/>
                </a:cubicBezTo>
                <a:cubicBezTo>
                  <a:pt x="10491" y="20019"/>
                  <a:pt x="9974" y="19912"/>
                  <a:pt x="9457" y="19859"/>
                </a:cubicBezTo>
                <a:cubicBezTo>
                  <a:pt x="9385" y="19841"/>
                  <a:pt x="9314" y="19823"/>
                  <a:pt x="9243" y="19805"/>
                </a:cubicBezTo>
                <a:cubicBezTo>
                  <a:pt x="9671" y="19770"/>
                  <a:pt x="10117" y="19734"/>
                  <a:pt x="10545" y="19716"/>
                </a:cubicBezTo>
                <a:cubicBezTo>
                  <a:pt x="11384" y="19663"/>
                  <a:pt x="12240" y="19663"/>
                  <a:pt x="13079" y="19609"/>
                </a:cubicBezTo>
                <a:cubicBezTo>
                  <a:pt x="13667" y="19591"/>
                  <a:pt x="14238" y="19502"/>
                  <a:pt x="14809" y="19413"/>
                </a:cubicBezTo>
                <a:cubicBezTo>
                  <a:pt x="14899" y="19395"/>
                  <a:pt x="14988" y="19395"/>
                  <a:pt x="15077" y="19395"/>
                </a:cubicBezTo>
                <a:close/>
                <a:moveTo>
                  <a:pt x="1588" y="20590"/>
                </a:moveTo>
                <a:cubicBezTo>
                  <a:pt x="2605" y="20697"/>
                  <a:pt x="7173" y="22196"/>
                  <a:pt x="7833" y="22642"/>
                </a:cubicBezTo>
                <a:cubicBezTo>
                  <a:pt x="6780" y="22232"/>
                  <a:pt x="5710" y="21929"/>
                  <a:pt x="4621" y="21607"/>
                </a:cubicBezTo>
                <a:cubicBezTo>
                  <a:pt x="3836" y="21375"/>
                  <a:pt x="3069" y="21161"/>
                  <a:pt x="2302" y="20876"/>
                </a:cubicBezTo>
                <a:cubicBezTo>
                  <a:pt x="2052" y="20787"/>
                  <a:pt x="1820" y="20697"/>
                  <a:pt x="1588" y="20590"/>
                </a:cubicBezTo>
                <a:close/>
                <a:moveTo>
                  <a:pt x="14841" y="21407"/>
                </a:moveTo>
                <a:cubicBezTo>
                  <a:pt x="14876" y="21407"/>
                  <a:pt x="14916" y="21411"/>
                  <a:pt x="14970" y="21429"/>
                </a:cubicBezTo>
                <a:cubicBezTo>
                  <a:pt x="14542" y="21554"/>
                  <a:pt x="14131" y="21625"/>
                  <a:pt x="13739" y="21714"/>
                </a:cubicBezTo>
                <a:cubicBezTo>
                  <a:pt x="12989" y="21875"/>
                  <a:pt x="12240" y="22053"/>
                  <a:pt x="11491" y="22196"/>
                </a:cubicBezTo>
                <a:cubicBezTo>
                  <a:pt x="10652" y="22375"/>
                  <a:pt x="9813" y="22500"/>
                  <a:pt x="8975" y="22660"/>
                </a:cubicBezTo>
                <a:cubicBezTo>
                  <a:pt x="8779" y="22696"/>
                  <a:pt x="8600" y="22732"/>
                  <a:pt x="8422" y="22785"/>
                </a:cubicBezTo>
                <a:cubicBezTo>
                  <a:pt x="8401" y="22785"/>
                  <a:pt x="8369" y="22797"/>
                  <a:pt x="8342" y="22797"/>
                </a:cubicBezTo>
                <a:cubicBezTo>
                  <a:pt x="8322" y="22797"/>
                  <a:pt x="8304" y="22790"/>
                  <a:pt x="8297" y="22767"/>
                </a:cubicBezTo>
                <a:cubicBezTo>
                  <a:pt x="8279" y="22696"/>
                  <a:pt x="8350" y="22678"/>
                  <a:pt x="8404" y="22660"/>
                </a:cubicBezTo>
                <a:cubicBezTo>
                  <a:pt x="8743" y="22571"/>
                  <a:pt x="9064" y="22482"/>
                  <a:pt x="9403" y="22393"/>
                </a:cubicBezTo>
                <a:cubicBezTo>
                  <a:pt x="10581" y="22089"/>
                  <a:pt x="11776" y="21875"/>
                  <a:pt x="12972" y="21679"/>
                </a:cubicBezTo>
                <a:cubicBezTo>
                  <a:pt x="13560" y="21590"/>
                  <a:pt x="14149" y="21483"/>
                  <a:pt x="14738" y="21411"/>
                </a:cubicBezTo>
                <a:cubicBezTo>
                  <a:pt x="14774" y="21411"/>
                  <a:pt x="14805" y="21407"/>
                  <a:pt x="14841" y="21407"/>
                </a:cubicBezTo>
                <a:close/>
                <a:moveTo>
                  <a:pt x="15809" y="21465"/>
                </a:moveTo>
                <a:cubicBezTo>
                  <a:pt x="15648" y="21590"/>
                  <a:pt x="15470" y="21679"/>
                  <a:pt x="15291" y="21768"/>
                </a:cubicBezTo>
                <a:cubicBezTo>
                  <a:pt x="14185" y="22285"/>
                  <a:pt x="13025" y="22589"/>
                  <a:pt x="11812" y="22714"/>
                </a:cubicBezTo>
                <a:cubicBezTo>
                  <a:pt x="11223" y="22785"/>
                  <a:pt x="10652" y="22821"/>
                  <a:pt x="10063" y="22874"/>
                </a:cubicBezTo>
                <a:cubicBezTo>
                  <a:pt x="9689" y="22892"/>
                  <a:pt x="9314" y="22874"/>
                  <a:pt x="8903" y="22946"/>
                </a:cubicBezTo>
                <a:cubicBezTo>
                  <a:pt x="8957" y="22910"/>
                  <a:pt x="8975" y="22892"/>
                  <a:pt x="8993" y="22892"/>
                </a:cubicBezTo>
                <a:cubicBezTo>
                  <a:pt x="9028" y="22874"/>
                  <a:pt x="9064" y="22856"/>
                  <a:pt x="9082" y="22856"/>
                </a:cubicBezTo>
                <a:cubicBezTo>
                  <a:pt x="11348" y="22482"/>
                  <a:pt x="13578" y="21982"/>
                  <a:pt x="15809" y="21465"/>
                </a:cubicBezTo>
                <a:close/>
                <a:moveTo>
                  <a:pt x="2123" y="21072"/>
                </a:moveTo>
                <a:lnTo>
                  <a:pt x="2123" y="21072"/>
                </a:lnTo>
                <a:cubicBezTo>
                  <a:pt x="3140" y="21411"/>
                  <a:pt x="4193" y="21679"/>
                  <a:pt x="5228" y="21982"/>
                </a:cubicBezTo>
                <a:cubicBezTo>
                  <a:pt x="6049" y="22214"/>
                  <a:pt x="6852" y="22482"/>
                  <a:pt x="7672" y="22749"/>
                </a:cubicBezTo>
                <a:cubicBezTo>
                  <a:pt x="7744" y="22785"/>
                  <a:pt x="7797" y="22839"/>
                  <a:pt x="7869" y="22874"/>
                </a:cubicBezTo>
                <a:cubicBezTo>
                  <a:pt x="7904" y="22910"/>
                  <a:pt x="7904" y="22946"/>
                  <a:pt x="7886" y="22981"/>
                </a:cubicBezTo>
                <a:cubicBezTo>
                  <a:pt x="7878" y="23008"/>
                  <a:pt x="7864" y="23017"/>
                  <a:pt x="7849" y="23017"/>
                </a:cubicBezTo>
                <a:cubicBezTo>
                  <a:pt x="7833" y="23017"/>
                  <a:pt x="7815" y="23008"/>
                  <a:pt x="7797" y="22999"/>
                </a:cubicBezTo>
                <a:cubicBezTo>
                  <a:pt x="7101" y="22767"/>
                  <a:pt x="6388" y="22696"/>
                  <a:pt x="5692" y="22535"/>
                </a:cubicBezTo>
                <a:cubicBezTo>
                  <a:pt x="4710" y="22303"/>
                  <a:pt x="3747" y="22000"/>
                  <a:pt x="2855" y="21554"/>
                </a:cubicBezTo>
                <a:cubicBezTo>
                  <a:pt x="2587" y="21411"/>
                  <a:pt x="2355" y="21268"/>
                  <a:pt x="2123" y="21072"/>
                </a:cubicBezTo>
                <a:close/>
                <a:moveTo>
                  <a:pt x="1946" y="23944"/>
                </a:moveTo>
                <a:cubicBezTo>
                  <a:pt x="2535" y="23944"/>
                  <a:pt x="7251" y="25466"/>
                  <a:pt x="7851" y="25872"/>
                </a:cubicBezTo>
                <a:cubicBezTo>
                  <a:pt x="5835" y="25354"/>
                  <a:pt x="3890" y="24641"/>
                  <a:pt x="1927" y="23945"/>
                </a:cubicBezTo>
                <a:cubicBezTo>
                  <a:pt x="1933" y="23944"/>
                  <a:pt x="1939" y="23944"/>
                  <a:pt x="1946" y="23944"/>
                </a:cubicBezTo>
                <a:close/>
                <a:moveTo>
                  <a:pt x="14595" y="23713"/>
                </a:moveTo>
                <a:lnTo>
                  <a:pt x="14595" y="23713"/>
                </a:lnTo>
                <a:cubicBezTo>
                  <a:pt x="14131" y="23963"/>
                  <a:pt x="8725" y="25872"/>
                  <a:pt x="8404" y="25890"/>
                </a:cubicBezTo>
                <a:cubicBezTo>
                  <a:pt x="9153" y="25426"/>
                  <a:pt x="9903" y="25105"/>
                  <a:pt x="10670" y="24801"/>
                </a:cubicBezTo>
                <a:cubicBezTo>
                  <a:pt x="11616" y="24409"/>
                  <a:pt x="14114" y="23731"/>
                  <a:pt x="14595" y="23713"/>
                </a:cubicBezTo>
                <a:close/>
                <a:moveTo>
                  <a:pt x="14399" y="24034"/>
                </a:moveTo>
                <a:lnTo>
                  <a:pt x="14399" y="24034"/>
                </a:lnTo>
                <a:cubicBezTo>
                  <a:pt x="13953" y="24427"/>
                  <a:pt x="13489" y="24801"/>
                  <a:pt x="12954" y="25087"/>
                </a:cubicBezTo>
                <a:cubicBezTo>
                  <a:pt x="12151" y="25533"/>
                  <a:pt x="11277" y="25765"/>
                  <a:pt x="10367" y="25890"/>
                </a:cubicBezTo>
                <a:cubicBezTo>
                  <a:pt x="9885" y="25961"/>
                  <a:pt x="9403" y="25997"/>
                  <a:pt x="8903" y="26015"/>
                </a:cubicBezTo>
                <a:cubicBezTo>
                  <a:pt x="10723" y="25337"/>
                  <a:pt x="12597" y="24748"/>
                  <a:pt x="14399" y="24034"/>
                </a:cubicBezTo>
                <a:close/>
                <a:moveTo>
                  <a:pt x="1873" y="24195"/>
                </a:moveTo>
                <a:cubicBezTo>
                  <a:pt x="3729" y="24837"/>
                  <a:pt x="5585" y="25461"/>
                  <a:pt x="7476" y="26032"/>
                </a:cubicBezTo>
                <a:cubicBezTo>
                  <a:pt x="7298" y="26032"/>
                  <a:pt x="7119" y="26068"/>
                  <a:pt x="6941" y="26068"/>
                </a:cubicBezTo>
                <a:cubicBezTo>
                  <a:pt x="6316" y="26032"/>
                  <a:pt x="5692" y="25961"/>
                  <a:pt x="5085" y="25818"/>
                </a:cubicBezTo>
                <a:cubicBezTo>
                  <a:pt x="4229" y="25586"/>
                  <a:pt x="3444" y="25194"/>
                  <a:pt x="2694" y="24748"/>
                </a:cubicBezTo>
                <a:cubicBezTo>
                  <a:pt x="2409" y="24569"/>
                  <a:pt x="2123" y="24409"/>
                  <a:pt x="1856" y="24248"/>
                </a:cubicBezTo>
                <a:cubicBezTo>
                  <a:pt x="1856" y="24230"/>
                  <a:pt x="1873" y="24212"/>
                  <a:pt x="1873" y="24195"/>
                </a:cubicBezTo>
                <a:close/>
                <a:moveTo>
                  <a:pt x="14363" y="26157"/>
                </a:moveTo>
                <a:cubicBezTo>
                  <a:pt x="12775" y="27032"/>
                  <a:pt x="11098" y="27763"/>
                  <a:pt x="9457" y="28602"/>
                </a:cubicBezTo>
                <a:cubicBezTo>
                  <a:pt x="9992" y="27995"/>
                  <a:pt x="13507" y="26246"/>
                  <a:pt x="14363" y="26157"/>
                </a:cubicBezTo>
                <a:close/>
                <a:moveTo>
                  <a:pt x="14595" y="26282"/>
                </a:moveTo>
                <a:lnTo>
                  <a:pt x="14595" y="26282"/>
                </a:lnTo>
                <a:cubicBezTo>
                  <a:pt x="14453" y="26532"/>
                  <a:pt x="14274" y="26710"/>
                  <a:pt x="14078" y="26907"/>
                </a:cubicBezTo>
                <a:cubicBezTo>
                  <a:pt x="13311" y="27603"/>
                  <a:pt x="12418" y="28013"/>
                  <a:pt x="11419" y="28245"/>
                </a:cubicBezTo>
                <a:cubicBezTo>
                  <a:pt x="10955" y="28370"/>
                  <a:pt x="10474" y="28477"/>
                  <a:pt x="10010" y="28637"/>
                </a:cubicBezTo>
                <a:cubicBezTo>
                  <a:pt x="9992" y="28637"/>
                  <a:pt x="9974" y="28620"/>
                  <a:pt x="9921" y="28620"/>
                </a:cubicBezTo>
                <a:cubicBezTo>
                  <a:pt x="11491" y="27834"/>
                  <a:pt x="13079" y="27121"/>
                  <a:pt x="14595" y="26282"/>
                </a:cubicBezTo>
                <a:close/>
                <a:moveTo>
                  <a:pt x="1800" y="27367"/>
                </a:moveTo>
                <a:cubicBezTo>
                  <a:pt x="3095" y="27367"/>
                  <a:pt x="7080" y="28354"/>
                  <a:pt x="8011" y="28923"/>
                </a:cubicBezTo>
                <a:cubicBezTo>
                  <a:pt x="7989" y="28925"/>
                  <a:pt x="7968" y="28926"/>
                  <a:pt x="7947" y="28926"/>
                </a:cubicBezTo>
                <a:cubicBezTo>
                  <a:pt x="7817" y="28926"/>
                  <a:pt x="7711" y="28882"/>
                  <a:pt x="7619" y="28852"/>
                </a:cubicBezTo>
                <a:cubicBezTo>
                  <a:pt x="6477" y="28602"/>
                  <a:pt x="5353" y="28334"/>
                  <a:pt x="4211" y="28066"/>
                </a:cubicBezTo>
                <a:cubicBezTo>
                  <a:pt x="3461" y="27888"/>
                  <a:pt x="2712" y="27692"/>
                  <a:pt x="1963" y="27478"/>
                </a:cubicBezTo>
                <a:cubicBezTo>
                  <a:pt x="1873" y="27442"/>
                  <a:pt x="1766" y="27406"/>
                  <a:pt x="1677" y="27371"/>
                </a:cubicBezTo>
                <a:cubicBezTo>
                  <a:pt x="1715" y="27368"/>
                  <a:pt x="1756" y="27367"/>
                  <a:pt x="1800" y="27367"/>
                </a:cubicBezTo>
                <a:close/>
                <a:moveTo>
                  <a:pt x="1820" y="27656"/>
                </a:moveTo>
                <a:cubicBezTo>
                  <a:pt x="3658" y="28227"/>
                  <a:pt x="5549" y="28602"/>
                  <a:pt x="7405" y="29066"/>
                </a:cubicBezTo>
                <a:cubicBezTo>
                  <a:pt x="6959" y="29083"/>
                  <a:pt x="6495" y="29119"/>
                  <a:pt x="6049" y="29119"/>
                </a:cubicBezTo>
                <a:cubicBezTo>
                  <a:pt x="5863" y="29119"/>
                  <a:pt x="5678" y="29122"/>
                  <a:pt x="5493" y="29122"/>
                </a:cubicBezTo>
                <a:cubicBezTo>
                  <a:pt x="5216" y="29122"/>
                  <a:pt x="4942" y="29116"/>
                  <a:pt x="4675" y="29083"/>
                </a:cubicBezTo>
                <a:cubicBezTo>
                  <a:pt x="3747" y="28959"/>
                  <a:pt x="2926" y="28620"/>
                  <a:pt x="2212" y="28031"/>
                </a:cubicBezTo>
                <a:cubicBezTo>
                  <a:pt x="2105" y="27959"/>
                  <a:pt x="2016" y="27870"/>
                  <a:pt x="1909" y="27781"/>
                </a:cubicBezTo>
                <a:cubicBezTo>
                  <a:pt x="1873" y="27745"/>
                  <a:pt x="1838" y="27727"/>
                  <a:pt x="1820" y="27656"/>
                </a:cubicBezTo>
                <a:close/>
                <a:moveTo>
                  <a:pt x="13953" y="28976"/>
                </a:moveTo>
                <a:cubicBezTo>
                  <a:pt x="13882" y="29155"/>
                  <a:pt x="13721" y="29262"/>
                  <a:pt x="13578" y="29387"/>
                </a:cubicBezTo>
                <a:cubicBezTo>
                  <a:pt x="13132" y="29744"/>
                  <a:pt x="12633" y="30011"/>
                  <a:pt x="12079" y="30208"/>
                </a:cubicBezTo>
                <a:cubicBezTo>
                  <a:pt x="11651" y="30350"/>
                  <a:pt x="11205" y="30493"/>
                  <a:pt x="10759" y="30636"/>
                </a:cubicBezTo>
                <a:lnTo>
                  <a:pt x="10652" y="30636"/>
                </a:lnTo>
                <a:cubicBezTo>
                  <a:pt x="11740" y="29993"/>
                  <a:pt x="12918" y="29637"/>
                  <a:pt x="13953" y="28976"/>
                </a:cubicBezTo>
                <a:close/>
                <a:moveTo>
                  <a:pt x="13899" y="28744"/>
                </a:moveTo>
                <a:cubicBezTo>
                  <a:pt x="13560" y="28994"/>
                  <a:pt x="13221" y="29173"/>
                  <a:pt x="12865" y="29333"/>
                </a:cubicBezTo>
                <a:cubicBezTo>
                  <a:pt x="11883" y="29761"/>
                  <a:pt x="10920" y="30225"/>
                  <a:pt x="9992" y="30743"/>
                </a:cubicBezTo>
                <a:cubicBezTo>
                  <a:pt x="9956" y="30761"/>
                  <a:pt x="9921" y="30761"/>
                  <a:pt x="9885" y="30779"/>
                </a:cubicBezTo>
                <a:lnTo>
                  <a:pt x="9885" y="30779"/>
                </a:lnTo>
                <a:cubicBezTo>
                  <a:pt x="10242" y="30368"/>
                  <a:pt x="13079" y="28941"/>
                  <a:pt x="13899" y="28744"/>
                </a:cubicBezTo>
                <a:close/>
                <a:moveTo>
                  <a:pt x="3354" y="30332"/>
                </a:moveTo>
                <a:lnTo>
                  <a:pt x="3354" y="30332"/>
                </a:lnTo>
                <a:cubicBezTo>
                  <a:pt x="4871" y="30511"/>
                  <a:pt x="6388" y="30779"/>
                  <a:pt x="7869" y="31278"/>
                </a:cubicBezTo>
                <a:cubicBezTo>
                  <a:pt x="7841" y="31282"/>
                  <a:pt x="7807" y="31283"/>
                  <a:pt x="7767" y="31283"/>
                </a:cubicBezTo>
                <a:cubicBezTo>
                  <a:pt x="6979" y="31283"/>
                  <a:pt x="3898" y="30638"/>
                  <a:pt x="3354" y="30332"/>
                </a:cubicBezTo>
                <a:close/>
                <a:moveTo>
                  <a:pt x="3515" y="30707"/>
                </a:moveTo>
                <a:cubicBezTo>
                  <a:pt x="4764" y="31082"/>
                  <a:pt x="6049" y="31225"/>
                  <a:pt x="7298" y="31439"/>
                </a:cubicBezTo>
                <a:cubicBezTo>
                  <a:pt x="6905" y="31439"/>
                  <a:pt x="6513" y="31447"/>
                  <a:pt x="6120" y="31447"/>
                </a:cubicBezTo>
                <a:cubicBezTo>
                  <a:pt x="5924" y="31447"/>
                  <a:pt x="5728" y="31445"/>
                  <a:pt x="5531" y="31439"/>
                </a:cubicBezTo>
                <a:cubicBezTo>
                  <a:pt x="4960" y="31403"/>
                  <a:pt x="4407" y="31314"/>
                  <a:pt x="3908" y="31010"/>
                </a:cubicBezTo>
                <a:cubicBezTo>
                  <a:pt x="3765" y="30939"/>
                  <a:pt x="3622" y="30832"/>
                  <a:pt x="3515" y="30707"/>
                </a:cubicBezTo>
                <a:close/>
                <a:moveTo>
                  <a:pt x="14060" y="30993"/>
                </a:moveTo>
                <a:lnTo>
                  <a:pt x="14060" y="30993"/>
                </a:lnTo>
                <a:cubicBezTo>
                  <a:pt x="14042" y="31082"/>
                  <a:pt x="13971" y="31135"/>
                  <a:pt x="13917" y="31189"/>
                </a:cubicBezTo>
                <a:cubicBezTo>
                  <a:pt x="13346" y="31671"/>
                  <a:pt x="12775" y="32170"/>
                  <a:pt x="12169" y="32581"/>
                </a:cubicBezTo>
                <a:cubicBezTo>
                  <a:pt x="11598" y="32973"/>
                  <a:pt x="10991" y="33330"/>
                  <a:pt x="10402" y="33669"/>
                </a:cubicBezTo>
                <a:lnTo>
                  <a:pt x="10367" y="33669"/>
                </a:lnTo>
                <a:cubicBezTo>
                  <a:pt x="10723" y="33241"/>
                  <a:pt x="13667" y="31100"/>
                  <a:pt x="14060" y="30993"/>
                </a:cubicBezTo>
                <a:close/>
                <a:moveTo>
                  <a:pt x="13882" y="31474"/>
                </a:moveTo>
                <a:cubicBezTo>
                  <a:pt x="13882" y="31617"/>
                  <a:pt x="13810" y="31706"/>
                  <a:pt x="13757" y="31796"/>
                </a:cubicBezTo>
                <a:cubicBezTo>
                  <a:pt x="13328" y="32456"/>
                  <a:pt x="12740" y="32920"/>
                  <a:pt x="12044" y="33259"/>
                </a:cubicBezTo>
                <a:cubicBezTo>
                  <a:pt x="11651" y="33437"/>
                  <a:pt x="11241" y="33598"/>
                  <a:pt x="10830" y="33705"/>
                </a:cubicBezTo>
                <a:cubicBezTo>
                  <a:pt x="11901" y="33062"/>
                  <a:pt x="12954" y="32366"/>
                  <a:pt x="13882" y="31474"/>
                </a:cubicBezTo>
                <a:close/>
                <a:moveTo>
                  <a:pt x="4693" y="32866"/>
                </a:moveTo>
                <a:lnTo>
                  <a:pt x="4693" y="32866"/>
                </a:lnTo>
                <a:cubicBezTo>
                  <a:pt x="5942" y="33027"/>
                  <a:pt x="7155" y="33366"/>
                  <a:pt x="8315" y="33847"/>
                </a:cubicBezTo>
                <a:cubicBezTo>
                  <a:pt x="7084" y="33615"/>
                  <a:pt x="5888" y="33241"/>
                  <a:pt x="4693" y="32866"/>
                </a:cubicBezTo>
                <a:close/>
                <a:moveTo>
                  <a:pt x="4318" y="33027"/>
                </a:moveTo>
                <a:lnTo>
                  <a:pt x="4318" y="33027"/>
                </a:lnTo>
                <a:cubicBezTo>
                  <a:pt x="5728" y="33419"/>
                  <a:pt x="7155" y="33794"/>
                  <a:pt x="8564" y="34186"/>
                </a:cubicBezTo>
                <a:cubicBezTo>
                  <a:pt x="7762" y="34097"/>
                  <a:pt x="6959" y="34133"/>
                  <a:pt x="6174" y="33972"/>
                </a:cubicBezTo>
                <a:cubicBezTo>
                  <a:pt x="5513" y="33830"/>
                  <a:pt x="4925" y="33544"/>
                  <a:pt x="4389" y="33116"/>
                </a:cubicBezTo>
                <a:cubicBezTo>
                  <a:pt x="4354" y="33098"/>
                  <a:pt x="4318" y="33080"/>
                  <a:pt x="4318" y="33027"/>
                </a:cubicBezTo>
                <a:close/>
                <a:moveTo>
                  <a:pt x="13293" y="34044"/>
                </a:moveTo>
                <a:lnTo>
                  <a:pt x="13293" y="34044"/>
                </a:lnTo>
                <a:cubicBezTo>
                  <a:pt x="12775" y="35007"/>
                  <a:pt x="11972" y="35685"/>
                  <a:pt x="11009" y="36185"/>
                </a:cubicBezTo>
                <a:cubicBezTo>
                  <a:pt x="11794" y="35489"/>
                  <a:pt x="12579" y="34793"/>
                  <a:pt x="13293" y="34044"/>
                </a:cubicBezTo>
                <a:close/>
                <a:moveTo>
                  <a:pt x="12989" y="33990"/>
                </a:moveTo>
                <a:lnTo>
                  <a:pt x="12989" y="33990"/>
                </a:lnTo>
                <a:cubicBezTo>
                  <a:pt x="12204" y="34829"/>
                  <a:pt x="11366" y="35614"/>
                  <a:pt x="10456" y="36292"/>
                </a:cubicBezTo>
                <a:cubicBezTo>
                  <a:pt x="11134" y="35346"/>
                  <a:pt x="12044" y="34650"/>
                  <a:pt x="12989" y="33990"/>
                </a:cubicBezTo>
                <a:close/>
                <a:moveTo>
                  <a:pt x="4782" y="35203"/>
                </a:moveTo>
                <a:lnTo>
                  <a:pt x="4782" y="35203"/>
                </a:lnTo>
                <a:cubicBezTo>
                  <a:pt x="6388" y="35418"/>
                  <a:pt x="7886" y="36006"/>
                  <a:pt x="9385" y="36559"/>
                </a:cubicBezTo>
                <a:cubicBezTo>
                  <a:pt x="8957" y="36488"/>
                  <a:pt x="8511" y="36452"/>
                  <a:pt x="8083" y="36417"/>
                </a:cubicBezTo>
                <a:cubicBezTo>
                  <a:pt x="7797" y="36399"/>
                  <a:pt x="7512" y="36381"/>
                  <a:pt x="7244" y="36363"/>
                </a:cubicBezTo>
                <a:cubicBezTo>
                  <a:pt x="6281" y="36274"/>
                  <a:pt x="5442" y="35935"/>
                  <a:pt x="4782" y="35203"/>
                </a:cubicBezTo>
                <a:close/>
                <a:moveTo>
                  <a:pt x="13043" y="0"/>
                </a:moveTo>
                <a:cubicBezTo>
                  <a:pt x="12972" y="0"/>
                  <a:pt x="12936" y="18"/>
                  <a:pt x="12900" y="54"/>
                </a:cubicBezTo>
                <a:cubicBezTo>
                  <a:pt x="12865" y="89"/>
                  <a:pt x="12847" y="125"/>
                  <a:pt x="12829" y="161"/>
                </a:cubicBezTo>
                <a:cubicBezTo>
                  <a:pt x="12329" y="785"/>
                  <a:pt x="12008" y="1499"/>
                  <a:pt x="11794" y="2248"/>
                </a:cubicBezTo>
                <a:cubicBezTo>
                  <a:pt x="11687" y="2641"/>
                  <a:pt x="11633" y="3051"/>
                  <a:pt x="11687" y="3444"/>
                </a:cubicBezTo>
                <a:cubicBezTo>
                  <a:pt x="11723" y="3622"/>
                  <a:pt x="11651" y="3765"/>
                  <a:pt x="11580" y="3925"/>
                </a:cubicBezTo>
                <a:cubicBezTo>
                  <a:pt x="11491" y="3854"/>
                  <a:pt x="11491" y="3783"/>
                  <a:pt x="11473" y="3711"/>
                </a:cubicBezTo>
                <a:cubicBezTo>
                  <a:pt x="11294" y="3212"/>
                  <a:pt x="11098" y="2748"/>
                  <a:pt x="10866" y="2284"/>
                </a:cubicBezTo>
                <a:cubicBezTo>
                  <a:pt x="10563" y="1713"/>
                  <a:pt x="10117" y="1249"/>
                  <a:pt x="9599" y="839"/>
                </a:cubicBezTo>
                <a:cubicBezTo>
                  <a:pt x="9549" y="801"/>
                  <a:pt x="9490" y="763"/>
                  <a:pt x="9427" y="763"/>
                </a:cubicBezTo>
                <a:cubicBezTo>
                  <a:pt x="9402" y="763"/>
                  <a:pt x="9376" y="769"/>
                  <a:pt x="9350" y="785"/>
                </a:cubicBezTo>
                <a:cubicBezTo>
                  <a:pt x="9225" y="839"/>
                  <a:pt x="9260" y="946"/>
                  <a:pt x="9278" y="1053"/>
                </a:cubicBezTo>
                <a:cubicBezTo>
                  <a:pt x="9314" y="1338"/>
                  <a:pt x="9367" y="1624"/>
                  <a:pt x="9457" y="1909"/>
                </a:cubicBezTo>
                <a:cubicBezTo>
                  <a:pt x="9653" y="2552"/>
                  <a:pt x="9938" y="3158"/>
                  <a:pt x="10402" y="3658"/>
                </a:cubicBezTo>
                <a:cubicBezTo>
                  <a:pt x="10688" y="3943"/>
                  <a:pt x="10973" y="4229"/>
                  <a:pt x="11277" y="4479"/>
                </a:cubicBezTo>
                <a:cubicBezTo>
                  <a:pt x="11330" y="4514"/>
                  <a:pt x="11384" y="4532"/>
                  <a:pt x="11348" y="4621"/>
                </a:cubicBezTo>
                <a:cubicBezTo>
                  <a:pt x="11241" y="4942"/>
                  <a:pt x="11134" y="5264"/>
                  <a:pt x="11027" y="5603"/>
                </a:cubicBezTo>
                <a:cubicBezTo>
                  <a:pt x="10938" y="5513"/>
                  <a:pt x="10938" y="5406"/>
                  <a:pt x="10902" y="5317"/>
                </a:cubicBezTo>
                <a:cubicBezTo>
                  <a:pt x="10652" y="4568"/>
                  <a:pt x="10295" y="3854"/>
                  <a:pt x="9813" y="3230"/>
                </a:cubicBezTo>
                <a:cubicBezTo>
                  <a:pt x="9350" y="2641"/>
                  <a:pt x="8761" y="2266"/>
                  <a:pt x="8101" y="1981"/>
                </a:cubicBezTo>
                <a:cubicBezTo>
                  <a:pt x="8032" y="1951"/>
                  <a:pt x="7973" y="1936"/>
                  <a:pt x="7926" y="1936"/>
                </a:cubicBezTo>
                <a:cubicBezTo>
                  <a:pt x="7803" y="1936"/>
                  <a:pt x="7754" y="2037"/>
                  <a:pt x="7779" y="2230"/>
                </a:cubicBezTo>
                <a:cubicBezTo>
                  <a:pt x="7779" y="2248"/>
                  <a:pt x="7779" y="2266"/>
                  <a:pt x="7779" y="2302"/>
                </a:cubicBezTo>
                <a:cubicBezTo>
                  <a:pt x="7922" y="2891"/>
                  <a:pt x="8172" y="3408"/>
                  <a:pt x="8529" y="3890"/>
                </a:cubicBezTo>
                <a:cubicBezTo>
                  <a:pt x="8939" y="4443"/>
                  <a:pt x="9457" y="4871"/>
                  <a:pt x="9956" y="5335"/>
                </a:cubicBezTo>
                <a:cubicBezTo>
                  <a:pt x="10260" y="5603"/>
                  <a:pt x="10527" y="5888"/>
                  <a:pt x="10706" y="6245"/>
                </a:cubicBezTo>
                <a:cubicBezTo>
                  <a:pt x="10759" y="6352"/>
                  <a:pt x="10777" y="6441"/>
                  <a:pt x="10723" y="6566"/>
                </a:cubicBezTo>
                <a:cubicBezTo>
                  <a:pt x="10670" y="6745"/>
                  <a:pt x="10616" y="6941"/>
                  <a:pt x="10545" y="7119"/>
                </a:cubicBezTo>
                <a:cubicBezTo>
                  <a:pt x="10491" y="7262"/>
                  <a:pt x="10474" y="7423"/>
                  <a:pt x="10402" y="7565"/>
                </a:cubicBezTo>
                <a:lnTo>
                  <a:pt x="10367" y="7565"/>
                </a:lnTo>
                <a:cubicBezTo>
                  <a:pt x="10349" y="7530"/>
                  <a:pt x="10331" y="7494"/>
                  <a:pt x="10313" y="7458"/>
                </a:cubicBezTo>
                <a:cubicBezTo>
                  <a:pt x="10063" y="6852"/>
                  <a:pt x="9689" y="6299"/>
                  <a:pt x="9243" y="5799"/>
                </a:cubicBezTo>
                <a:cubicBezTo>
                  <a:pt x="8814" y="5299"/>
                  <a:pt x="8350" y="4818"/>
                  <a:pt x="7779" y="4443"/>
                </a:cubicBezTo>
                <a:cubicBezTo>
                  <a:pt x="7530" y="4282"/>
                  <a:pt x="7262" y="4157"/>
                  <a:pt x="6976" y="4068"/>
                </a:cubicBezTo>
                <a:cubicBezTo>
                  <a:pt x="6949" y="4062"/>
                  <a:pt x="6925" y="4059"/>
                  <a:pt x="6903" y="4059"/>
                </a:cubicBezTo>
                <a:cubicBezTo>
                  <a:pt x="6795" y="4059"/>
                  <a:pt x="6751" y="4131"/>
                  <a:pt x="6780" y="4264"/>
                </a:cubicBezTo>
                <a:cubicBezTo>
                  <a:pt x="6976" y="5121"/>
                  <a:pt x="7369" y="5835"/>
                  <a:pt x="8047" y="6388"/>
                </a:cubicBezTo>
                <a:cubicBezTo>
                  <a:pt x="8457" y="6727"/>
                  <a:pt x="8868" y="7030"/>
                  <a:pt x="9296" y="7333"/>
                </a:cubicBezTo>
                <a:cubicBezTo>
                  <a:pt x="9582" y="7547"/>
                  <a:pt x="9849" y="7779"/>
                  <a:pt x="10081" y="8065"/>
                </a:cubicBezTo>
                <a:cubicBezTo>
                  <a:pt x="10188" y="8172"/>
                  <a:pt x="10224" y="8279"/>
                  <a:pt x="10170" y="8440"/>
                </a:cubicBezTo>
                <a:cubicBezTo>
                  <a:pt x="10063" y="8796"/>
                  <a:pt x="9974" y="9153"/>
                  <a:pt x="9867" y="9510"/>
                </a:cubicBezTo>
                <a:cubicBezTo>
                  <a:pt x="9831" y="9689"/>
                  <a:pt x="9796" y="9867"/>
                  <a:pt x="9724" y="10028"/>
                </a:cubicBezTo>
                <a:cubicBezTo>
                  <a:pt x="9653" y="10010"/>
                  <a:pt x="9635" y="9974"/>
                  <a:pt x="9617" y="9938"/>
                </a:cubicBezTo>
                <a:cubicBezTo>
                  <a:pt x="9260" y="9492"/>
                  <a:pt x="8921" y="9046"/>
                  <a:pt x="8600" y="8582"/>
                </a:cubicBezTo>
                <a:cubicBezTo>
                  <a:pt x="7976" y="7726"/>
                  <a:pt x="7208" y="7066"/>
                  <a:pt x="6209" y="6673"/>
                </a:cubicBezTo>
                <a:cubicBezTo>
                  <a:pt x="6067" y="6620"/>
                  <a:pt x="5924" y="6548"/>
                  <a:pt x="5781" y="6513"/>
                </a:cubicBezTo>
                <a:cubicBezTo>
                  <a:pt x="5741" y="6505"/>
                  <a:pt x="5698" y="6497"/>
                  <a:pt x="5655" y="6497"/>
                </a:cubicBezTo>
                <a:cubicBezTo>
                  <a:pt x="5603" y="6497"/>
                  <a:pt x="5553" y="6509"/>
                  <a:pt x="5513" y="6548"/>
                </a:cubicBezTo>
                <a:cubicBezTo>
                  <a:pt x="5442" y="6638"/>
                  <a:pt x="5478" y="6727"/>
                  <a:pt x="5513" y="6816"/>
                </a:cubicBezTo>
                <a:cubicBezTo>
                  <a:pt x="5513" y="6816"/>
                  <a:pt x="5513" y="6834"/>
                  <a:pt x="5513" y="6834"/>
                </a:cubicBezTo>
                <a:cubicBezTo>
                  <a:pt x="5835" y="7708"/>
                  <a:pt x="6334" y="8440"/>
                  <a:pt x="7048" y="9028"/>
                </a:cubicBezTo>
                <a:cubicBezTo>
                  <a:pt x="7762" y="9635"/>
                  <a:pt x="8529" y="10153"/>
                  <a:pt x="9421" y="10492"/>
                </a:cubicBezTo>
                <a:cubicBezTo>
                  <a:pt x="9582" y="10545"/>
                  <a:pt x="9582" y="10563"/>
                  <a:pt x="9546" y="10741"/>
                </a:cubicBezTo>
                <a:cubicBezTo>
                  <a:pt x="9421" y="11277"/>
                  <a:pt x="9278" y="11812"/>
                  <a:pt x="9153" y="12347"/>
                </a:cubicBezTo>
                <a:cubicBezTo>
                  <a:pt x="9135" y="12383"/>
                  <a:pt x="9135" y="12419"/>
                  <a:pt x="9082" y="12454"/>
                </a:cubicBezTo>
                <a:cubicBezTo>
                  <a:pt x="9046" y="12401"/>
                  <a:pt x="8993" y="12329"/>
                  <a:pt x="8939" y="12276"/>
                </a:cubicBezTo>
                <a:cubicBezTo>
                  <a:pt x="8422" y="11669"/>
                  <a:pt x="7869" y="11080"/>
                  <a:pt x="7262" y="10563"/>
                </a:cubicBezTo>
                <a:cubicBezTo>
                  <a:pt x="6459" y="9849"/>
                  <a:pt x="5531" y="9296"/>
                  <a:pt x="4603" y="8725"/>
                </a:cubicBezTo>
                <a:cubicBezTo>
                  <a:pt x="4568" y="8689"/>
                  <a:pt x="4532" y="8672"/>
                  <a:pt x="4496" y="8672"/>
                </a:cubicBezTo>
                <a:cubicBezTo>
                  <a:pt x="4468" y="8661"/>
                  <a:pt x="4441" y="8656"/>
                  <a:pt x="4418" y="8656"/>
                </a:cubicBezTo>
                <a:cubicBezTo>
                  <a:pt x="4323" y="8656"/>
                  <a:pt x="4272" y="8736"/>
                  <a:pt x="4300" y="8850"/>
                </a:cubicBezTo>
                <a:cubicBezTo>
                  <a:pt x="4300" y="8886"/>
                  <a:pt x="4318" y="8921"/>
                  <a:pt x="4336" y="8957"/>
                </a:cubicBezTo>
                <a:cubicBezTo>
                  <a:pt x="4425" y="9225"/>
                  <a:pt x="4586" y="9457"/>
                  <a:pt x="4728" y="9689"/>
                </a:cubicBezTo>
                <a:cubicBezTo>
                  <a:pt x="5371" y="10759"/>
                  <a:pt x="6245" y="11598"/>
                  <a:pt x="7280" y="12276"/>
                </a:cubicBezTo>
                <a:cubicBezTo>
                  <a:pt x="7744" y="12579"/>
                  <a:pt x="8243" y="12829"/>
                  <a:pt x="8796" y="12972"/>
                </a:cubicBezTo>
                <a:cubicBezTo>
                  <a:pt x="8993" y="13025"/>
                  <a:pt x="8993" y="13043"/>
                  <a:pt x="8957" y="13239"/>
                </a:cubicBezTo>
                <a:cubicBezTo>
                  <a:pt x="8886" y="13596"/>
                  <a:pt x="8814" y="13953"/>
                  <a:pt x="8743" y="14310"/>
                </a:cubicBezTo>
                <a:cubicBezTo>
                  <a:pt x="8743" y="14346"/>
                  <a:pt x="8743" y="14399"/>
                  <a:pt x="8672" y="14417"/>
                </a:cubicBezTo>
                <a:cubicBezTo>
                  <a:pt x="8600" y="14346"/>
                  <a:pt x="8547" y="14274"/>
                  <a:pt x="8475" y="14203"/>
                </a:cubicBezTo>
                <a:cubicBezTo>
                  <a:pt x="8047" y="13739"/>
                  <a:pt x="7637" y="13275"/>
                  <a:pt x="7137" y="12900"/>
                </a:cubicBezTo>
                <a:cubicBezTo>
                  <a:pt x="6673" y="12543"/>
                  <a:pt x="6174" y="12258"/>
                  <a:pt x="5674" y="11955"/>
                </a:cubicBezTo>
                <a:cubicBezTo>
                  <a:pt x="5103" y="11598"/>
                  <a:pt x="4514" y="11348"/>
                  <a:pt x="3890" y="11170"/>
                </a:cubicBezTo>
                <a:cubicBezTo>
                  <a:pt x="3832" y="11155"/>
                  <a:pt x="3774" y="11129"/>
                  <a:pt x="3716" y="11129"/>
                </a:cubicBezTo>
                <a:cubicBezTo>
                  <a:pt x="3703" y="11129"/>
                  <a:pt x="3689" y="11130"/>
                  <a:pt x="3676" y="11134"/>
                </a:cubicBezTo>
                <a:cubicBezTo>
                  <a:pt x="3604" y="11134"/>
                  <a:pt x="3515" y="11134"/>
                  <a:pt x="3479" y="11223"/>
                </a:cubicBezTo>
                <a:cubicBezTo>
                  <a:pt x="3444" y="11294"/>
                  <a:pt x="3461" y="11366"/>
                  <a:pt x="3533" y="11437"/>
                </a:cubicBezTo>
                <a:cubicBezTo>
                  <a:pt x="3658" y="11580"/>
                  <a:pt x="3800" y="11740"/>
                  <a:pt x="3925" y="11883"/>
                </a:cubicBezTo>
                <a:cubicBezTo>
                  <a:pt x="4282" y="12258"/>
                  <a:pt x="4675" y="12597"/>
                  <a:pt x="5067" y="12918"/>
                </a:cubicBezTo>
                <a:cubicBezTo>
                  <a:pt x="5656" y="13418"/>
                  <a:pt x="6281" y="13846"/>
                  <a:pt x="6994" y="14149"/>
                </a:cubicBezTo>
                <a:cubicBezTo>
                  <a:pt x="7476" y="14346"/>
                  <a:pt x="7940" y="14577"/>
                  <a:pt x="8404" y="14792"/>
                </a:cubicBezTo>
                <a:cubicBezTo>
                  <a:pt x="8636" y="14899"/>
                  <a:pt x="8636" y="14916"/>
                  <a:pt x="8600" y="15148"/>
                </a:cubicBezTo>
                <a:cubicBezTo>
                  <a:pt x="8511" y="15612"/>
                  <a:pt x="8440" y="16076"/>
                  <a:pt x="8368" y="16540"/>
                </a:cubicBezTo>
                <a:cubicBezTo>
                  <a:pt x="8333" y="16790"/>
                  <a:pt x="8297" y="17022"/>
                  <a:pt x="8261" y="17272"/>
                </a:cubicBezTo>
                <a:cubicBezTo>
                  <a:pt x="8225" y="17254"/>
                  <a:pt x="8208" y="17254"/>
                  <a:pt x="8190" y="17236"/>
                </a:cubicBezTo>
                <a:cubicBezTo>
                  <a:pt x="8154" y="17182"/>
                  <a:pt x="8118" y="17129"/>
                  <a:pt x="8083" y="17075"/>
                </a:cubicBezTo>
                <a:cubicBezTo>
                  <a:pt x="7619" y="16380"/>
                  <a:pt x="7119" y="15737"/>
                  <a:pt x="6530" y="15131"/>
                </a:cubicBezTo>
                <a:cubicBezTo>
                  <a:pt x="6013" y="14595"/>
                  <a:pt x="5460" y="14114"/>
                  <a:pt x="4782" y="13757"/>
                </a:cubicBezTo>
                <a:cubicBezTo>
                  <a:pt x="4300" y="13489"/>
                  <a:pt x="3783" y="13257"/>
                  <a:pt x="3283" y="13007"/>
                </a:cubicBezTo>
                <a:cubicBezTo>
                  <a:pt x="3265" y="12989"/>
                  <a:pt x="3230" y="12972"/>
                  <a:pt x="3194" y="12972"/>
                </a:cubicBezTo>
                <a:cubicBezTo>
                  <a:pt x="3185" y="12970"/>
                  <a:pt x="3176" y="12969"/>
                  <a:pt x="3167" y="12969"/>
                </a:cubicBezTo>
                <a:cubicBezTo>
                  <a:pt x="3091" y="12969"/>
                  <a:pt x="3035" y="13036"/>
                  <a:pt x="3051" y="13132"/>
                </a:cubicBezTo>
                <a:cubicBezTo>
                  <a:pt x="3069" y="13168"/>
                  <a:pt x="3087" y="13204"/>
                  <a:pt x="3105" y="13257"/>
                </a:cubicBezTo>
                <a:cubicBezTo>
                  <a:pt x="3800" y="14470"/>
                  <a:pt x="4639" y="15541"/>
                  <a:pt x="5781" y="16380"/>
                </a:cubicBezTo>
                <a:cubicBezTo>
                  <a:pt x="6495" y="16915"/>
                  <a:pt x="7244" y="17432"/>
                  <a:pt x="8083" y="17753"/>
                </a:cubicBezTo>
                <a:cubicBezTo>
                  <a:pt x="8190" y="17807"/>
                  <a:pt x="8190" y="17860"/>
                  <a:pt x="8190" y="17950"/>
                </a:cubicBezTo>
                <a:cubicBezTo>
                  <a:pt x="8136" y="18271"/>
                  <a:pt x="8101" y="18610"/>
                  <a:pt x="8065" y="18931"/>
                </a:cubicBezTo>
                <a:cubicBezTo>
                  <a:pt x="8047" y="19074"/>
                  <a:pt x="8047" y="19234"/>
                  <a:pt x="8029" y="19395"/>
                </a:cubicBezTo>
                <a:cubicBezTo>
                  <a:pt x="7922" y="19359"/>
                  <a:pt x="7869" y="19288"/>
                  <a:pt x="7815" y="19217"/>
                </a:cubicBezTo>
                <a:cubicBezTo>
                  <a:pt x="6994" y="18378"/>
                  <a:pt x="6084" y="17646"/>
                  <a:pt x="5085" y="17004"/>
                </a:cubicBezTo>
                <a:cubicBezTo>
                  <a:pt x="4015" y="16326"/>
                  <a:pt x="2873" y="15826"/>
                  <a:pt x="1659" y="15505"/>
                </a:cubicBezTo>
                <a:cubicBezTo>
                  <a:pt x="1624" y="15487"/>
                  <a:pt x="1570" y="15470"/>
                  <a:pt x="1534" y="15470"/>
                </a:cubicBezTo>
                <a:cubicBezTo>
                  <a:pt x="1410" y="15470"/>
                  <a:pt x="1356" y="15559"/>
                  <a:pt x="1392" y="15666"/>
                </a:cubicBezTo>
                <a:cubicBezTo>
                  <a:pt x="1410" y="15702"/>
                  <a:pt x="1445" y="15737"/>
                  <a:pt x="1463" y="15791"/>
                </a:cubicBezTo>
                <a:cubicBezTo>
                  <a:pt x="1802" y="16344"/>
                  <a:pt x="2195" y="16879"/>
                  <a:pt x="2605" y="17379"/>
                </a:cubicBezTo>
                <a:cubicBezTo>
                  <a:pt x="3301" y="18253"/>
                  <a:pt x="4104" y="18967"/>
                  <a:pt x="5139" y="19431"/>
                </a:cubicBezTo>
                <a:cubicBezTo>
                  <a:pt x="5683" y="19686"/>
                  <a:pt x="6277" y="19860"/>
                  <a:pt x="6888" y="19860"/>
                </a:cubicBezTo>
                <a:cubicBezTo>
                  <a:pt x="6917" y="19860"/>
                  <a:pt x="6947" y="19860"/>
                  <a:pt x="6976" y="19859"/>
                </a:cubicBezTo>
                <a:cubicBezTo>
                  <a:pt x="7019" y="19856"/>
                  <a:pt x="7061" y="19855"/>
                  <a:pt x="7103" y="19855"/>
                </a:cubicBezTo>
                <a:cubicBezTo>
                  <a:pt x="7360" y="19855"/>
                  <a:pt x="7608" y="19897"/>
                  <a:pt x="7869" y="19912"/>
                </a:cubicBezTo>
                <a:cubicBezTo>
                  <a:pt x="7958" y="19912"/>
                  <a:pt x="7976" y="19948"/>
                  <a:pt x="7976" y="20055"/>
                </a:cubicBezTo>
                <a:cubicBezTo>
                  <a:pt x="7940" y="20626"/>
                  <a:pt x="7886" y="21197"/>
                  <a:pt x="7904" y="21768"/>
                </a:cubicBezTo>
                <a:cubicBezTo>
                  <a:pt x="7904" y="21964"/>
                  <a:pt x="7869" y="22143"/>
                  <a:pt x="7869" y="22357"/>
                </a:cubicBezTo>
                <a:cubicBezTo>
                  <a:pt x="7726" y="22303"/>
                  <a:pt x="7619" y="22268"/>
                  <a:pt x="7512" y="22214"/>
                </a:cubicBezTo>
                <a:cubicBezTo>
                  <a:pt x="6388" y="21750"/>
                  <a:pt x="5228" y="21375"/>
                  <a:pt x="4068" y="20983"/>
                </a:cubicBezTo>
                <a:cubicBezTo>
                  <a:pt x="3105" y="20680"/>
                  <a:pt x="2105" y="20466"/>
                  <a:pt x="1124" y="20198"/>
                </a:cubicBezTo>
                <a:cubicBezTo>
                  <a:pt x="1071" y="20198"/>
                  <a:pt x="1017" y="20198"/>
                  <a:pt x="964" y="20180"/>
                </a:cubicBezTo>
                <a:cubicBezTo>
                  <a:pt x="856" y="20180"/>
                  <a:pt x="821" y="20251"/>
                  <a:pt x="785" y="20323"/>
                </a:cubicBezTo>
                <a:cubicBezTo>
                  <a:pt x="749" y="20394"/>
                  <a:pt x="821" y="20448"/>
                  <a:pt x="874" y="20483"/>
                </a:cubicBezTo>
                <a:cubicBezTo>
                  <a:pt x="1035" y="20573"/>
                  <a:pt x="1178" y="20662"/>
                  <a:pt x="1320" y="20787"/>
                </a:cubicBezTo>
                <a:cubicBezTo>
                  <a:pt x="1820" y="21161"/>
                  <a:pt x="2320" y="21554"/>
                  <a:pt x="2891" y="21839"/>
                </a:cubicBezTo>
                <a:cubicBezTo>
                  <a:pt x="3943" y="22339"/>
                  <a:pt x="5067" y="22696"/>
                  <a:pt x="6227" y="22910"/>
                </a:cubicBezTo>
                <a:cubicBezTo>
                  <a:pt x="6745" y="22999"/>
                  <a:pt x="7244" y="23088"/>
                  <a:pt x="7744" y="23249"/>
                </a:cubicBezTo>
                <a:cubicBezTo>
                  <a:pt x="7869" y="23285"/>
                  <a:pt x="7904" y="23338"/>
                  <a:pt x="7922" y="23463"/>
                </a:cubicBezTo>
                <a:cubicBezTo>
                  <a:pt x="7922" y="23873"/>
                  <a:pt x="7940" y="24284"/>
                  <a:pt x="7958" y="24694"/>
                </a:cubicBezTo>
                <a:cubicBezTo>
                  <a:pt x="7958" y="24783"/>
                  <a:pt x="7976" y="24890"/>
                  <a:pt x="7976" y="24980"/>
                </a:cubicBezTo>
                <a:cubicBezTo>
                  <a:pt x="7994" y="25176"/>
                  <a:pt x="8029" y="25390"/>
                  <a:pt x="7976" y="25622"/>
                </a:cubicBezTo>
                <a:cubicBezTo>
                  <a:pt x="7779" y="25533"/>
                  <a:pt x="7601" y="25461"/>
                  <a:pt x="7405" y="25372"/>
                </a:cubicBezTo>
                <a:cubicBezTo>
                  <a:pt x="6709" y="25105"/>
                  <a:pt x="5995" y="24890"/>
                  <a:pt x="5299" y="24641"/>
                </a:cubicBezTo>
                <a:cubicBezTo>
                  <a:pt x="3818" y="24141"/>
                  <a:pt x="2337" y="23713"/>
                  <a:pt x="803" y="23445"/>
                </a:cubicBezTo>
                <a:cubicBezTo>
                  <a:pt x="589" y="23410"/>
                  <a:pt x="375" y="23374"/>
                  <a:pt x="178" y="23374"/>
                </a:cubicBezTo>
                <a:cubicBezTo>
                  <a:pt x="162" y="23370"/>
                  <a:pt x="146" y="23368"/>
                  <a:pt x="131" y="23368"/>
                </a:cubicBezTo>
                <a:cubicBezTo>
                  <a:pt x="78" y="23368"/>
                  <a:pt x="32" y="23394"/>
                  <a:pt x="18" y="23463"/>
                </a:cubicBezTo>
                <a:cubicBezTo>
                  <a:pt x="0" y="23552"/>
                  <a:pt x="36" y="23606"/>
                  <a:pt x="107" y="23641"/>
                </a:cubicBezTo>
                <a:cubicBezTo>
                  <a:pt x="178" y="23659"/>
                  <a:pt x="250" y="23695"/>
                  <a:pt x="321" y="23731"/>
                </a:cubicBezTo>
                <a:cubicBezTo>
                  <a:pt x="981" y="24088"/>
                  <a:pt x="1642" y="24444"/>
                  <a:pt x="2284" y="24819"/>
                </a:cubicBezTo>
                <a:cubicBezTo>
                  <a:pt x="2926" y="25212"/>
                  <a:pt x="3569" y="25604"/>
                  <a:pt x="4282" y="25854"/>
                </a:cubicBezTo>
                <a:cubicBezTo>
                  <a:pt x="5139" y="26175"/>
                  <a:pt x="6031" y="26336"/>
                  <a:pt x="6941" y="26354"/>
                </a:cubicBezTo>
                <a:cubicBezTo>
                  <a:pt x="7262" y="26354"/>
                  <a:pt x="7583" y="26318"/>
                  <a:pt x="7904" y="26318"/>
                </a:cubicBezTo>
                <a:cubicBezTo>
                  <a:pt x="7931" y="26318"/>
                  <a:pt x="7954" y="26317"/>
                  <a:pt x="7973" y="26317"/>
                </a:cubicBezTo>
                <a:cubicBezTo>
                  <a:pt x="8071" y="26317"/>
                  <a:pt x="8086" y="26330"/>
                  <a:pt x="8101" y="26478"/>
                </a:cubicBezTo>
                <a:cubicBezTo>
                  <a:pt x="8136" y="26907"/>
                  <a:pt x="8172" y="27335"/>
                  <a:pt x="8225" y="27763"/>
                </a:cubicBezTo>
                <a:cubicBezTo>
                  <a:pt x="8261" y="28084"/>
                  <a:pt x="8315" y="28423"/>
                  <a:pt x="8350" y="28780"/>
                </a:cubicBezTo>
                <a:cubicBezTo>
                  <a:pt x="7690" y="28459"/>
                  <a:pt x="7030" y="28209"/>
                  <a:pt x="6352" y="28013"/>
                </a:cubicBezTo>
                <a:cubicBezTo>
                  <a:pt x="4835" y="27567"/>
                  <a:pt x="3301" y="27264"/>
                  <a:pt x="1731" y="27067"/>
                </a:cubicBezTo>
                <a:cubicBezTo>
                  <a:pt x="1534" y="27049"/>
                  <a:pt x="1338" y="27049"/>
                  <a:pt x="1142" y="27049"/>
                </a:cubicBezTo>
                <a:cubicBezTo>
                  <a:pt x="964" y="27049"/>
                  <a:pt x="910" y="27174"/>
                  <a:pt x="1017" y="27317"/>
                </a:cubicBezTo>
                <a:cubicBezTo>
                  <a:pt x="1053" y="27388"/>
                  <a:pt x="1106" y="27442"/>
                  <a:pt x="1160" y="27495"/>
                </a:cubicBezTo>
                <a:cubicBezTo>
                  <a:pt x="1445" y="27781"/>
                  <a:pt x="1749" y="28049"/>
                  <a:pt x="2070" y="28298"/>
                </a:cubicBezTo>
                <a:cubicBezTo>
                  <a:pt x="3061" y="29095"/>
                  <a:pt x="4185" y="29432"/>
                  <a:pt x="5416" y="29432"/>
                </a:cubicBezTo>
                <a:cubicBezTo>
                  <a:pt x="5537" y="29432"/>
                  <a:pt x="5658" y="29429"/>
                  <a:pt x="5781" y="29422"/>
                </a:cubicBezTo>
                <a:cubicBezTo>
                  <a:pt x="6263" y="29405"/>
                  <a:pt x="6745" y="29369"/>
                  <a:pt x="7244" y="29369"/>
                </a:cubicBezTo>
                <a:cubicBezTo>
                  <a:pt x="7312" y="29365"/>
                  <a:pt x="7380" y="29364"/>
                  <a:pt x="7450" y="29364"/>
                </a:cubicBezTo>
                <a:cubicBezTo>
                  <a:pt x="7726" y="29364"/>
                  <a:pt x="8011" y="29387"/>
                  <a:pt x="8297" y="29387"/>
                </a:cubicBezTo>
                <a:cubicBezTo>
                  <a:pt x="8475" y="29387"/>
                  <a:pt x="8475" y="29405"/>
                  <a:pt x="8511" y="29583"/>
                </a:cubicBezTo>
                <a:cubicBezTo>
                  <a:pt x="8582" y="29958"/>
                  <a:pt x="8672" y="30332"/>
                  <a:pt x="8725" y="30725"/>
                </a:cubicBezTo>
                <a:cubicBezTo>
                  <a:pt x="8761" y="30921"/>
                  <a:pt x="8832" y="31118"/>
                  <a:pt x="8832" y="31349"/>
                </a:cubicBezTo>
                <a:cubicBezTo>
                  <a:pt x="8564" y="31260"/>
                  <a:pt x="8297" y="31171"/>
                  <a:pt x="8047" y="31082"/>
                </a:cubicBezTo>
                <a:cubicBezTo>
                  <a:pt x="7494" y="30903"/>
                  <a:pt x="6923" y="30725"/>
                  <a:pt x="6370" y="30600"/>
                </a:cubicBezTo>
                <a:cubicBezTo>
                  <a:pt x="5281" y="30350"/>
                  <a:pt x="4175" y="30154"/>
                  <a:pt x="3069" y="30011"/>
                </a:cubicBezTo>
                <a:cubicBezTo>
                  <a:pt x="3011" y="30011"/>
                  <a:pt x="2954" y="30000"/>
                  <a:pt x="2901" y="30000"/>
                </a:cubicBezTo>
                <a:cubicBezTo>
                  <a:pt x="2840" y="30000"/>
                  <a:pt x="2786" y="30015"/>
                  <a:pt x="2748" y="30083"/>
                </a:cubicBezTo>
                <a:cubicBezTo>
                  <a:pt x="2659" y="30208"/>
                  <a:pt x="2748" y="30315"/>
                  <a:pt x="2819" y="30422"/>
                </a:cubicBezTo>
                <a:lnTo>
                  <a:pt x="2837" y="30439"/>
                </a:lnTo>
                <a:cubicBezTo>
                  <a:pt x="3283" y="31010"/>
                  <a:pt x="3836" y="31421"/>
                  <a:pt x="4550" y="31599"/>
                </a:cubicBezTo>
                <a:cubicBezTo>
                  <a:pt x="5139" y="31742"/>
                  <a:pt x="5745" y="31742"/>
                  <a:pt x="6352" y="31742"/>
                </a:cubicBezTo>
                <a:cubicBezTo>
                  <a:pt x="6840" y="31731"/>
                  <a:pt x="7328" y="31714"/>
                  <a:pt x="7812" y="31714"/>
                </a:cubicBezTo>
                <a:cubicBezTo>
                  <a:pt x="8124" y="31714"/>
                  <a:pt x="8435" y="31721"/>
                  <a:pt x="8743" y="31742"/>
                </a:cubicBezTo>
                <a:cubicBezTo>
                  <a:pt x="8939" y="31742"/>
                  <a:pt x="8939" y="31742"/>
                  <a:pt x="8975" y="31903"/>
                </a:cubicBezTo>
                <a:cubicBezTo>
                  <a:pt x="9082" y="32456"/>
                  <a:pt x="9207" y="33009"/>
                  <a:pt x="9314" y="33562"/>
                </a:cubicBezTo>
                <a:cubicBezTo>
                  <a:pt x="9332" y="33705"/>
                  <a:pt x="9385" y="33847"/>
                  <a:pt x="9367" y="34026"/>
                </a:cubicBezTo>
                <a:cubicBezTo>
                  <a:pt x="9189" y="33937"/>
                  <a:pt x="9028" y="33847"/>
                  <a:pt x="8868" y="33776"/>
                </a:cubicBezTo>
                <a:cubicBezTo>
                  <a:pt x="7530" y="33223"/>
                  <a:pt x="6156" y="32813"/>
                  <a:pt x="4710" y="32581"/>
                </a:cubicBezTo>
                <a:cubicBezTo>
                  <a:pt x="4425" y="32527"/>
                  <a:pt x="4140" y="32491"/>
                  <a:pt x="3836" y="32474"/>
                </a:cubicBezTo>
                <a:cubicBezTo>
                  <a:pt x="3747" y="32474"/>
                  <a:pt x="3658" y="32491"/>
                  <a:pt x="3622" y="32581"/>
                </a:cubicBezTo>
                <a:cubicBezTo>
                  <a:pt x="3586" y="32670"/>
                  <a:pt x="3586" y="32759"/>
                  <a:pt x="3676" y="32830"/>
                </a:cubicBezTo>
                <a:cubicBezTo>
                  <a:pt x="3765" y="32920"/>
                  <a:pt x="3836" y="33027"/>
                  <a:pt x="3943" y="33116"/>
                </a:cubicBezTo>
                <a:cubicBezTo>
                  <a:pt x="4782" y="33937"/>
                  <a:pt x="5799" y="34347"/>
                  <a:pt x="6959" y="34383"/>
                </a:cubicBezTo>
                <a:cubicBezTo>
                  <a:pt x="7762" y="34401"/>
                  <a:pt x="8564" y="34454"/>
                  <a:pt x="9367" y="34490"/>
                </a:cubicBezTo>
                <a:cubicBezTo>
                  <a:pt x="9457" y="34490"/>
                  <a:pt x="9492" y="34525"/>
                  <a:pt x="9492" y="34597"/>
                </a:cubicBezTo>
                <a:cubicBezTo>
                  <a:pt x="9546" y="34936"/>
                  <a:pt x="9617" y="35257"/>
                  <a:pt x="9671" y="35596"/>
                </a:cubicBezTo>
                <a:cubicBezTo>
                  <a:pt x="9706" y="35864"/>
                  <a:pt x="9778" y="36131"/>
                  <a:pt x="9796" y="36417"/>
                </a:cubicBezTo>
                <a:cubicBezTo>
                  <a:pt x="9742" y="36399"/>
                  <a:pt x="9724" y="36399"/>
                  <a:pt x="9706" y="36399"/>
                </a:cubicBezTo>
                <a:cubicBezTo>
                  <a:pt x="9135" y="36149"/>
                  <a:pt x="8547" y="35935"/>
                  <a:pt x="7958" y="35739"/>
                </a:cubicBezTo>
                <a:cubicBezTo>
                  <a:pt x="7084" y="35418"/>
                  <a:pt x="6209" y="35150"/>
                  <a:pt x="5299" y="34972"/>
                </a:cubicBezTo>
                <a:cubicBezTo>
                  <a:pt x="5084" y="34941"/>
                  <a:pt x="4868" y="34897"/>
                  <a:pt x="4652" y="34897"/>
                </a:cubicBezTo>
                <a:cubicBezTo>
                  <a:pt x="4618" y="34897"/>
                  <a:pt x="4584" y="34898"/>
                  <a:pt x="4550" y="34900"/>
                </a:cubicBezTo>
                <a:cubicBezTo>
                  <a:pt x="4371" y="34918"/>
                  <a:pt x="4300" y="35043"/>
                  <a:pt x="4371" y="35203"/>
                </a:cubicBezTo>
                <a:cubicBezTo>
                  <a:pt x="4389" y="35239"/>
                  <a:pt x="4407" y="35275"/>
                  <a:pt x="4443" y="35293"/>
                </a:cubicBezTo>
                <a:cubicBezTo>
                  <a:pt x="4942" y="35828"/>
                  <a:pt x="5496" y="36238"/>
                  <a:pt x="6191" y="36452"/>
                </a:cubicBezTo>
                <a:cubicBezTo>
                  <a:pt x="6780" y="36613"/>
                  <a:pt x="7369" y="36649"/>
                  <a:pt x="7976" y="36667"/>
                </a:cubicBezTo>
                <a:cubicBezTo>
                  <a:pt x="8564" y="36684"/>
                  <a:pt x="9135" y="36738"/>
                  <a:pt x="9706" y="36863"/>
                </a:cubicBezTo>
                <a:cubicBezTo>
                  <a:pt x="9885" y="36899"/>
                  <a:pt x="9885" y="36899"/>
                  <a:pt x="9903" y="37077"/>
                </a:cubicBezTo>
                <a:cubicBezTo>
                  <a:pt x="9974" y="37559"/>
                  <a:pt x="10045" y="38023"/>
                  <a:pt x="10117" y="38504"/>
                </a:cubicBezTo>
                <a:cubicBezTo>
                  <a:pt x="10277" y="39575"/>
                  <a:pt x="10420" y="40645"/>
                  <a:pt x="10527" y="41734"/>
                </a:cubicBezTo>
                <a:cubicBezTo>
                  <a:pt x="10527" y="41787"/>
                  <a:pt x="10545" y="41823"/>
                  <a:pt x="10563" y="41877"/>
                </a:cubicBezTo>
                <a:cubicBezTo>
                  <a:pt x="10581" y="41930"/>
                  <a:pt x="10634" y="41966"/>
                  <a:pt x="10706" y="41966"/>
                </a:cubicBezTo>
                <a:cubicBezTo>
                  <a:pt x="10777" y="41966"/>
                  <a:pt x="10795" y="41912"/>
                  <a:pt x="10813" y="41859"/>
                </a:cubicBezTo>
                <a:cubicBezTo>
                  <a:pt x="10866" y="41752"/>
                  <a:pt x="10848" y="41645"/>
                  <a:pt x="10830" y="41538"/>
                </a:cubicBezTo>
                <a:cubicBezTo>
                  <a:pt x="10795" y="41163"/>
                  <a:pt x="10759" y="40788"/>
                  <a:pt x="10706" y="40431"/>
                </a:cubicBezTo>
                <a:cubicBezTo>
                  <a:pt x="10616" y="39789"/>
                  <a:pt x="10545" y="39129"/>
                  <a:pt x="10456" y="38486"/>
                </a:cubicBezTo>
                <a:cubicBezTo>
                  <a:pt x="10384" y="38005"/>
                  <a:pt x="10313" y="37523"/>
                  <a:pt x="10242" y="37041"/>
                </a:cubicBezTo>
                <a:cubicBezTo>
                  <a:pt x="10224" y="36845"/>
                  <a:pt x="10224" y="36845"/>
                  <a:pt x="10384" y="36774"/>
                </a:cubicBezTo>
                <a:cubicBezTo>
                  <a:pt x="10634" y="36667"/>
                  <a:pt x="10866" y="36559"/>
                  <a:pt x="11116" y="36435"/>
                </a:cubicBezTo>
                <a:cubicBezTo>
                  <a:pt x="12258" y="35881"/>
                  <a:pt x="13168" y="35061"/>
                  <a:pt x="13703" y="33865"/>
                </a:cubicBezTo>
                <a:cubicBezTo>
                  <a:pt x="13757" y="33758"/>
                  <a:pt x="13810" y="33633"/>
                  <a:pt x="13828" y="33526"/>
                </a:cubicBezTo>
                <a:cubicBezTo>
                  <a:pt x="13842" y="33387"/>
                  <a:pt x="13790" y="33313"/>
                  <a:pt x="13699" y="33313"/>
                </a:cubicBezTo>
                <a:cubicBezTo>
                  <a:pt x="13674" y="33313"/>
                  <a:pt x="13645" y="33318"/>
                  <a:pt x="13614" y="33330"/>
                </a:cubicBezTo>
                <a:cubicBezTo>
                  <a:pt x="13543" y="33348"/>
                  <a:pt x="13489" y="33384"/>
                  <a:pt x="13436" y="33419"/>
                </a:cubicBezTo>
                <a:cubicBezTo>
                  <a:pt x="12900" y="33740"/>
                  <a:pt x="12383" y="34097"/>
                  <a:pt x="11883" y="34490"/>
                </a:cubicBezTo>
                <a:cubicBezTo>
                  <a:pt x="11330" y="34936"/>
                  <a:pt x="10795" y="35382"/>
                  <a:pt x="10367" y="35971"/>
                </a:cubicBezTo>
                <a:cubicBezTo>
                  <a:pt x="10295" y="36060"/>
                  <a:pt x="10224" y="36167"/>
                  <a:pt x="10117" y="36292"/>
                </a:cubicBezTo>
                <a:cubicBezTo>
                  <a:pt x="10010" y="35632"/>
                  <a:pt x="9903" y="35007"/>
                  <a:pt x="9796" y="34401"/>
                </a:cubicBezTo>
                <a:cubicBezTo>
                  <a:pt x="9796" y="34329"/>
                  <a:pt x="9813" y="34293"/>
                  <a:pt x="9885" y="34293"/>
                </a:cubicBezTo>
                <a:cubicBezTo>
                  <a:pt x="9921" y="34276"/>
                  <a:pt x="9974" y="34258"/>
                  <a:pt x="10028" y="34240"/>
                </a:cubicBezTo>
                <a:cubicBezTo>
                  <a:pt x="10599" y="34079"/>
                  <a:pt x="11152" y="33919"/>
                  <a:pt x="11687" y="33687"/>
                </a:cubicBezTo>
                <a:cubicBezTo>
                  <a:pt x="12311" y="33437"/>
                  <a:pt x="12918" y="33134"/>
                  <a:pt x="13382" y="32652"/>
                </a:cubicBezTo>
                <a:cubicBezTo>
                  <a:pt x="13721" y="32313"/>
                  <a:pt x="14042" y="31938"/>
                  <a:pt x="14256" y="31492"/>
                </a:cubicBezTo>
                <a:cubicBezTo>
                  <a:pt x="14346" y="31278"/>
                  <a:pt x="14399" y="31046"/>
                  <a:pt x="14328" y="30796"/>
                </a:cubicBezTo>
                <a:cubicBezTo>
                  <a:pt x="14292" y="30688"/>
                  <a:pt x="14239" y="30636"/>
                  <a:pt x="14165" y="30636"/>
                </a:cubicBezTo>
                <a:cubicBezTo>
                  <a:pt x="14129" y="30636"/>
                  <a:pt x="14089" y="30648"/>
                  <a:pt x="14042" y="30671"/>
                </a:cubicBezTo>
                <a:cubicBezTo>
                  <a:pt x="14006" y="30689"/>
                  <a:pt x="13971" y="30725"/>
                  <a:pt x="13935" y="30743"/>
                </a:cubicBezTo>
                <a:cubicBezTo>
                  <a:pt x="13097" y="31242"/>
                  <a:pt x="12311" y="31813"/>
                  <a:pt x="11544" y="32384"/>
                </a:cubicBezTo>
                <a:cubicBezTo>
                  <a:pt x="10955" y="32830"/>
                  <a:pt x="10367" y="33259"/>
                  <a:pt x="9831" y="33740"/>
                </a:cubicBezTo>
                <a:cubicBezTo>
                  <a:pt x="9801" y="33771"/>
                  <a:pt x="9770" y="33815"/>
                  <a:pt x="9716" y="33815"/>
                </a:cubicBezTo>
                <a:cubicBezTo>
                  <a:pt x="9707" y="33815"/>
                  <a:pt x="9698" y="33814"/>
                  <a:pt x="9689" y="33812"/>
                </a:cubicBezTo>
                <a:cubicBezTo>
                  <a:pt x="9564" y="33116"/>
                  <a:pt x="9439" y="32402"/>
                  <a:pt x="9278" y="31706"/>
                </a:cubicBezTo>
                <a:cubicBezTo>
                  <a:pt x="9260" y="31635"/>
                  <a:pt x="9260" y="31564"/>
                  <a:pt x="9350" y="31528"/>
                </a:cubicBezTo>
                <a:cubicBezTo>
                  <a:pt x="9635" y="31385"/>
                  <a:pt x="9921" y="31225"/>
                  <a:pt x="10224" y="31118"/>
                </a:cubicBezTo>
                <a:cubicBezTo>
                  <a:pt x="10866" y="30868"/>
                  <a:pt x="11526" y="30689"/>
                  <a:pt x="12169" y="30457"/>
                </a:cubicBezTo>
                <a:cubicBezTo>
                  <a:pt x="12972" y="30172"/>
                  <a:pt x="13667" y="29726"/>
                  <a:pt x="14256" y="29101"/>
                </a:cubicBezTo>
                <a:cubicBezTo>
                  <a:pt x="14399" y="28941"/>
                  <a:pt x="14524" y="28762"/>
                  <a:pt x="14631" y="28566"/>
                </a:cubicBezTo>
                <a:cubicBezTo>
                  <a:pt x="14667" y="28477"/>
                  <a:pt x="14720" y="28388"/>
                  <a:pt x="14649" y="28281"/>
                </a:cubicBezTo>
                <a:cubicBezTo>
                  <a:pt x="14613" y="28244"/>
                  <a:pt x="14577" y="28232"/>
                  <a:pt x="14541" y="28232"/>
                </a:cubicBezTo>
                <a:cubicBezTo>
                  <a:pt x="14487" y="28232"/>
                  <a:pt x="14434" y="28259"/>
                  <a:pt x="14381" y="28281"/>
                </a:cubicBezTo>
                <a:cubicBezTo>
                  <a:pt x="14310" y="28298"/>
                  <a:pt x="14238" y="28334"/>
                  <a:pt x="14167" y="28370"/>
                </a:cubicBezTo>
                <a:cubicBezTo>
                  <a:pt x="13560" y="28620"/>
                  <a:pt x="12954" y="28869"/>
                  <a:pt x="12347" y="29137"/>
                </a:cubicBezTo>
                <a:cubicBezTo>
                  <a:pt x="11473" y="29512"/>
                  <a:pt x="10634" y="29940"/>
                  <a:pt x="9831" y="30475"/>
                </a:cubicBezTo>
                <a:cubicBezTo>
                  <a:pt x="9599" y="30618"/>
                  <a:pt x="9385" y="30796"/>
                  <a:pt x="9135" y="30957"/>
                </a:cubicBezTo>
                <a:cubicBezTo>
                  <a:pt x="9118" y="30886"/>
                  <a:pt x="9100" y="30832"/>
                  <a:pt x="9082" y="30761"/>
                </a:cubicBezTo>
                <a:cubicBezTo>
                  <a:pt x="9011" y="30404"/>
                  <a:pt x="8939" y="30029"/>
                  <a:pt x="8886" y="29654"/>
                </a:cubicBezTo>
                <a:cubicBezTo>
                  <a:pt x="8850" y="29440"/>
                  <a:pt x="8850" y="29440"/>
                  <a:pt x="9028" y="29351"/>
                </a:cubicBezTo>
                <a:cubicBezTo>
                  <a:pt x="9367" y="29155"/>
                  <a:pt x="9742" y="28994"/>
                  <a:pt x="10117" y="28887"/>
                </a:cubicBezTo>
                <a:cubicBezTo>
                  <a:pt x="10741" y="28691"/>
                  <a:pt x="11366" y="28548"/>
                  <a:pt x="11990" y="28370"/>
                </a:cubicBezTo>
                <a:cubicBezTo>
                  <a:pt x="12454" y="28227"/>
                  <a:pt x="12900" y="28049"/>
                  <a:pt x="13328" y="27781"/>
                </a:cubicBezTo>
                <a:cubicBezTo>
                  <a:pt x="14131" y="27317"/>
                  <a:pt x="14738" y="26639"/>
                  <a:pt x="15309" y="25890"/>
                </a:cubicBezTo>
                <a:cubicBezTo>
                  <a:pt x="15309" y="25890"/>
                  <a:pt x="15327" y="25872"/>
                  <a:pt x="15327" y="25854"/>
                </a:cubicBezTo>
                <a:cubicBezTo>
                  <a:pt x="15363" y="25800"/>
                  <a:pt x="15398" y="25729"/>
                  <a:pt x="15345" y="25658"/>
                </a:cubicBezTo>
                <a:cubicBezTo>
                  <a:pt x="15322" y="25624"/>
                  <a:pt x="15285" y="25611"/>
                  <a:pt x="15247" y="25611"/>
                </a:cubicBezTo>
                <a:cubicBezTo>
                  <a:pt x="15226" y="25611"/>
                  <a:pt x="15204" y="25615"/>
                  <a:pt x="15184" y="25622"/>
                </a:cubicBezTo>
                <a:cubicBezTo>
                  <a:pt x="15113" y="25640"/>
                  <a:pt x="15041" y="25658"/>
                  <a:pt x="14970" y="25676"/>
                </a:cubicBezTo>
                <a:cubicBezTo>
                  <a:pt x="13739" y="26032"/>
                  <a:pt x="12579" y="26532"/>
                  <a:pt x="11419" y="27085"/>
                </a:cubicBezTo>
                <a:cubicBezTo>
                  <a:pt x="10527" y="27513"/>
                  <a:pt x="9671" y="28049"/>
                  <a:pt x="8886" y="28673"/>
                </a:cubicBezTo>
                <a:cubicBezTo>
                  <a:pt x="8826" y="28718"/>
                  <a:pt x="8792" y="28741"/>
                  <a:pt x="8769" y="28741"/>
                </a:cubicBezTo>
                <a:cubicBezTo>
                  <a:pt x="8737" y="28741"/>
                  <a:pt x="8728" y="28695"/>
                  <a:pt x="8707" y="28602"/>
                </a:cubicBezTo>
                <a:cubicBezTo>
                  <a:pt x="8672" y="28263"/>
                  <a:pt x="8618" y="27924"/>
                  <a:pt x="8582" y="27603"/>
                </a:cubicBezTo>
                <a:cubicBezTo>
                  <a:pt x="8547" y="27264"/>
                  <a:pt x="8511" y="26942"/>
                  <a:pt x="8475" y="26603"/>
                </a:cubicBezTo>
                <a:cubicBezTo>
                  <a:pt x="8457" y="26443"/>
                  <a:pt x="8475" y="26425"/>
                  <a:pt x="8636" y="26389"/>
                </a:cubicBezTo>
                <a:cubicBezTo>
                  <a:pt x="8779" y="26354"/>
                  <a:pt x="8939" y="26318"/>
                  <a:pt x="9082" y="26300"/>
                </a:cubicBezTo>
                <a:cubicBezTo>
                  <a:pt x="9582" y="26229"/>
                  <a:pt x="10099" y="26211"/>
                  <a:pt x="10599" y="26139"/>
                </a:cubicBezTo>
                <a:cubicBezTo>
                  <a:pt x="11919" y="25943"/>
                  <a:pt x="13114" y="25461"/>
                  <a:pt x="14149" y="24605"/>
                </a:cubicBezTo>
                <a:cubicBezTo>
                  <a:pt x="14560" y="24266"/>
                  <a:pt x="14988" y="23927"/>
                  <a:pt x="15434" y="23641"/>
                </a:cubicBezTo>
                <a:cubicBezTo>
                  <a:pt x="15470" y="23624"/>
                  <a:pt x="15505" y="23588"/>
                  <a:pt x="15541" y="23552"/>
                </a:cubicBezTo>
                <a:cubicBezTo>
                  <a:pt x="15577" y="23517"/>
                  <a:pt x="15612" y="23463"/>
                  <a:pt x="15577" y="23410"/>
                </a:cubicBezTo>
                <a:cubicBezTo>
                  <a:pt x="15547" y="23365"/>
                  <a:pt x="15518" y="23334"/>
                  <a:pt x="15469" y="23334"/>
                </a:cubicBezTo>
                <a:cubicBezTo>
                  <a:pt x="15458" y="23334"/>
                  <a:pt x="15447" y="23335"/>
                  <a:pt x="15434" y="23338"/>
                </a:cubicBezTo>
                <a:cubicBezTo>
                  <a:pt x="15416" y="23338"/>
                  <a:pt x="15380" y="23356"/>
                  <a:pt x="15345" y="23356"/>
                </a:cubicBezTo>
                <a:cubicBezTo>
                  <a:pt x="14542" y="23445"/>
                  <a:pt x="13757" y="23659"/>
                  <a:pt x="12954" y="23838"/>
                </a:cubicBezTo>
                <a:cubicBezTo>
                  <a:pt x="11473" y="24195"/>
                  <a:pt x="10081" y="24712"/>
                  <a:pt x="8725" y="25408"/>
                </a:cubicBezTo>
                <a:cubicBezTo>
                  <a:pt x="8636" y="25461"/>
                  <a:pt x="8547" y="25533"/>
                  <a:pt x="8440" y="25551"/>
                </a:cubicBezTo>
                <a:cubicBezTo>
                  <a:pt x="8386" y="25461"/>
                  <a:pt x="8386" y="25372"/>
                  <a:pt x="8386" y="25283"/>
                </a:cubicBezTo>
                <a:cubicBezTo>
                  <a:pt x="8386" y="25087"/>
                  <a:pt x="8368" y="24890"/>
                  <a:pt x="8368" y="24676"/>
                </a:cubicBezTo>
                <a:cubicBezTo>
                  <a:pt x="8333" y="24248"/>
                  <a:pt x="8315" y="23820"/>
                  <a:pt x="8297" y="23374"/>
                </a:cubicBezTo>
                <a:cubicBezTo>
                  <a:pt x="8279" y="23267"/>
                  <a:pt x="8333" y="23231"/>
                  <a:pt x="8440" y="23213"/>
                </a:cubicBezTo>
                <a:cubicBezTo>
                  <a:pt x="9100" y="23160"/>
                  <a:pt x="9778" y="23142"/>
                  <a:pt x="10438" y="23106"/>
                </a:cubicBezTo>
                <a:cubicBezTo>
                  <a:pt x="10866" y="23071"/>
                  <a:pt x="11294" y="23053"/>
                  <a:pt x="11705" y="23017"/>
                </a:cubicBezTo>
                <a:cubicBezTo>
                  <a:pt x="12650" y="22910"/>
                  <a:pt x="13543" y="22696"/>
                  <a:pt x="14435" y="22393"/>
                </a:cubicBezTo>
                <a:cubicBezTo>
                  <a:pt x="15166" y="22161"/>
                  <a:pt x="15826" y="21768"/>
                  <a:pt x="16504" y="21447"/>
                </a:cubicBezTo>
                <a:cubicBezTo>
                  <a:pt x="16522" y="21429"/>
                  <a:pt x="16540" y="21411"/>
                  <a:pt x="16558" y="21393"/>
                </a:cubicBezTo>
                <a:cubicBezTo>
                  <a:pt x="16612" y="21358"/>
                  <a:pt x="16647" y="21322"/>
                  <a:pt x="16629" y="21268"/>
                </a:cubicBezTo>
                <a:cubicBezTo>
                  <a:pt x="16612" y="21215"/>
                  <a:pt x="16576" y="21179"/>
                  <a:pt x="16522" y="21179"/>
                </a:cubicBezTo>
                <a:cubicBezTo>
                  <a:pt x="16415" y="21161"/>
                  <a:pt x="16326" y="21144"/>
                  <a:pt x="16219" y="21144"/>
                </a:cubicBezTo>
                <a:cubicBezTo>
                  <a:pt x="16094" y="21136"/>
                  <a:pt x="15969" y="21132"/>
                  <a:pt x="15843" y="21132"/>
                </a:cubicBezTo>
                <a:cubicBezTo>
                  <a:pt x="15398" y="21132"/>
                  <a:pt x="14952" y="21177"/>
                  <a:pt x="14506" y="21233"/>
                </a:cubicBezTo>
                <a:cubicBezTo>
                  <a:pt x="13899" y="21304"/>
                  <a:pt x="13293" y="21411"/>
                  <a:pt x="12686" y="21500"/>
                </a:cubicBezTo>
                <a:cubicBezTo>
                  <a:pt x="11598" y="21679"/>
                  <a:pt x="10527" y="21857"/>
                  <a:pt x="9457" y="22143"/>
                </a:cubicBezTo>
                <a:cubicBezTo>
                  <a:pt x="9118" y="22232"/>
                  <a:pt x="8779" y="22321"/>
                  <a:pt x="8422" y="22410"/>
                </a:cubicBezTo>
                <a:cubicBezTo>
                  <a:pt x="8374" y="22422"/>
                  <a:pt x="8342" y="22430"/>
                  <a:pt x="8321" y="22430"/>
                </a:cubicBezTo>
                <a:cubicBezTo>
                  <a:pt x="8279" y="22430"/>
                  <a:pt x="8279" y="22398"/>
                  <a:pt x="8279" y="22303"/>
                </a:cubicBezTo>
                <a:lnTo>
                  <a:pt x="8279" y="22232"/>
                </a:lnTo>
                <a:cubicBezTo>
                  <a:pt x="8297" y="21536"/>
                  <a:pt x="8315" y="20840"/>
                  <a:pt x="8368" y="20162"/>
                </a:cubicBezTo>
                <a:cubicBezTo>
                  <a:pt x="8368" y="20057"/>
                  <a:pt x="8393" y="20015"/>
                  <a:pt x="8465" y="20015"/>
                </a:cubicBezTo>
                <a:cubicBezTo>
                  <a:pt x="8479" y="20015"/>
                  <a:pt x="8494" y="20017"/>
                  <a:pt x="8511" y="20019"/>
                </a:cubicBezTo>
                <a:cubicBezTo>
                  <a:pt x="8921" y="20055"/>
                  <a:pt x="9332" y="20091"/>
                  <a:pt x="9742" y="20162"/>
                </a:cubicBezTo>
                <a:cubicBezTo>
                  <a:pt x="10426" y="20272"/>
                  <a:pt x="11110" y="20371"/>
                  <a:pt x="11802" y="20371"/>
                </a:cubicBezTo>
                <a:cubicBezTo>
                  <a:pt x="12013" y="20371"/>
                  <a:pt x="12224" y="20361"/>
                  <a:pt x="12436" y="20341"/>
                </a:cubicBezTo>
                <a:cubicBezTo>
                  <a:pt x="12882" y="20305"/>
                  <a:pt x="13346" y="20251"/>
                  <a:pt x="13775" y="20126"/>
                </a:cubicBezTo>
                <a:cubicBezTo>
                  <a:pt x="14399" y="19966"/>
                  <a:pt x="14988" y="19752"/>
                  <a:pt x="15577" y="19520"/>
                </a:cubicBezTo>
                <a:cubicBezTo>
                  <a:pt x="15880" y="19395"/>
                  <a:pt x="16201" y="19306"/>
                  <a:pt x="16522" y="19217"/>
                </a:cubicBezTo>
                <a:cubicBezTo>
                  <a:pt x="16594" y="19199"/>
                  <a:pt x="16647" y="19163"/>
                  <a:pt x="16629" y="19074"/>
                </a:cubicBezTo>
                <a:cubicBezTo>
                  <a:pt x="16629" y="19002"/>
                  <a:pt x="16558" y="18985"/>
                  <a:pt x="16487" y="18967"/>
                </a:cubicBezTo>
                <a:cubicBezTo>
                  <a:pt x="16058" y="18949"/>
                  <a:pt x="15648" y="18913"/>
                  <a:pt x="15220" y="18895"/>
                </a:cubicBezTo>
                <a:cubicBezTo>
                  <a:pt x="15006" y="18886"/>
                  <a:pt x="14796" y="18886"/>
                  <a:pt x="14586" y="18886"/>
                </a:cubicBezTo>
                <a:cubicBezTo>
                  <a:pt x="14377" y="18886"/>
                  <a:pt x="14167" y="18886"/>
                  <a:pt x="13953" y="18878"/>
                </a:cubicBezTo>
                <a:cubicBezTo>
                  <a:pt x="13713" y="18857"/>
                  <a:pt x="13472" y="18848"/>
                  <a:pt x="13232" y="18848"/>
                </a:cubicBezTo>
                <a:cubicBezTo>
                  <a:pt x="13062" y="18848"/>
                  <a:pt x="12892" y="18852"/>
                  <a:pt x="12722" y="18860"/>
                </a:cubicBezTo>
                <a:cubicBezTo>
                  <a:pt x="11919" y="18878"/>
                  <a:pt x="11134" y="18895"/>
                  <a:pt x="10349" y="18967"/>
                </a:cubicBezTo>
                <a:cubicBezTo>
                  <a:pt x="9849" y="19002"/>
                  <a:pt x="9350" y="19056"/>
                  <a:pt x="8868" y="19127"/>
                </a:cubicBezTo>
                <a:cubicBezTo>
                  <a:pt x="8725" y="19145"/>
                  <a:pt x="8600" y="19199"/>
                  <a:pt x="8440" y="19199"/>
                </a:cubicBezTo>
                <a:lnTo>
                  <a:pt x="8457" y="19181"/>
                </a:lnTo>
                <a:cubicBezTo>
                  <a:pt x="8475" y="18878"/>
                  <a:pt x="8511" y="18556"/>
                  <a:pt x="8547" y="18253"/>
                </a:cubicBezTo>
                <a:cubicBezTo>
                  <a:pt x="8564" y="18128"/>
                  <a:pt x="8618" y="18092"/>
                  <a:pt x="8725" y="18075"/>
                </a:cubicBezTo>
                <a:cubicBezTo>
                  <a:pt x="8957" y="18057"/>
                  <a:pt x="9189" y="18003"/>
                  <a:pt x="9421" y="17985"/>
                </a:cubicBezTo>
                <a:cubicBezTo>
                  <a:pt x="10135" y="17950"/>
                  <a:pt x="10866" y="17932"/>
                  <a:pt x="11580" y="17843"/>
                </a:cubicBezTo>
                <a:cubicBezTo>
                  <a:pt x="12401" y="17771"/>
                  <a:pt x="13186" y="17593"/>
                  <a:pt x="13935" y="17236"/>
                </a:cubicBezTo>
                <a:cubicBezTo>
                  <a:pt x="14577" y="16933"/>
                  <a:pt x="15095" y="16469"/>
                  <a:pt x="15630" y="16023"/>
                </a:cubicBezTo>
                <a:cubicBezTo>
                  <a:pt x="15684" y="15987"/>
                  <a:pt x="15719" y="15951"/>
                  <a:pt x="15684" y="15880"/>
                </a:cubicBezTo>
                <a:cubicBezTo>
                  <a:pt x="15666" y="15826"/>
                  <a:pt x="15612" y="15826"/>
                  <a:pt x="15559" y="15826"/>
                </a:cubicBezTo>
                <a:cubicBezTo>
                  <a:pt x="15452" y="15826"/>
                  <a:pt x="15363" y="15826"/>
                  <a:pt x="15273" y="15844"/>
                </a:cubicBezTo>
                <a:cubicBezTo>
                  <a:pt x="14649" y="15933"/>
                  <a:pt x="14006" y="16023"/>
                  <a:pt x="13382" y="16112"/>
                </a:cubicBezTo>
                <a:cubicBezTo>
                  <a:pt x="11830" y="16326"/>
                  <a:pt x="10313" y="16754"/>
                  <a:pt x="8886" y="17450"/>
                </a:cubicBezTo>
                <a:cubicBezTo>
                  <a:pt x="8840" y="17465"/>
                  <a:pt x="8780" y="17507"/>
                  <a:pt x="8708" y="17507"/>
                </a:cubicBezTo>
                <a:cubicBezTo>
                  <a:pt x="8696" y="17507"/>
                  <a:pt x="8684" y="17506"/>
                  <a:pt x="8672" y="17504"/>
                </a:cubicBezTo>
                <a:cubicBezTo>
                  <a:pt x="8636" y="17432"/>
                  <a:pt x="8672" y="17343"/>
                  <a:pt x="8672" y="17272"/>
                </a:cubicBezTo>
                <a:cubicBezTo>
                  <a:pt x="8725" y="16897"/>
                  <a:pt x="8779" y="16540"/>
                  <a:pt x="8832" y="16165"/>
                </a:cubicBezTo>
                <a:cubicBezTo>
                  <a:pt x="8868" y="15951"/>
                  <a:pt x="8903" y="15719"/>
                  <a:pt x="8939" y="15505"/>
                </a:cubicBezTo>
                <a:cubicBezTo>
                  <a:pt x="8957" y="15434"/>
                  <a:pt x="8975" y="15380"/>
                  <a:pt x="9046" y="15380"/>
                </a:cubicBezTo>
                <a:cubicBezTo>
                  <a:pt x="9207" y="15363"/>
                  <a:pt x="9350" y="15327"/>
                  <a:pt x="9492" y="15327"/>
                </a:cubicBezTo>
                <a:cubicBezTo>
                  <a:pt x="9974" y="15380"/>
                  <a:pt x="10456" y="15416"/>
                  <a:pt x="10920" y="15487"/>
                </a:cubicBezTo>
                <a:cubicBezTo>
                  <a:pt x="11215" y="15542"/>
                  <a:pt x="11510" y="15563"/>
                  <a:pt x="11805" y="15563"/>
                </a:cubicBezTo>
                <a:cubicBezTo>
                  <a:pt x="11992" y="15563"/>
                  <a:pt x="12178" y="15555"/>
                  <a:pt x="12365" y="15541"/>
                </a:cubicBezTo>
                <a:cubicBezTo>
                  <a:pt x="13150" y="15487"/>
                  <a:pt x="13864" y="15220"/>
                  <a:pt x="14524" y="14792"/>
                </a:cubicBezTo>
                <a:cubicBezTo>
                  <a:pt x="14613" y="14738"/>
                  <a:pt x="14685" y="14685"/>
                  <a:pt x="14774" y="14631"/>
                </a:cubicBezTo>
                <a:cubicBezTo>
                  <a:pt x="14827" y="14577"/>
                  <a:pt x="14863" y="14524"/>
                  <a:pt x="14827" y="14453"/>
                </a:cubicBezTo>
                <a:cubicBezTo>
                  <a:pt x="14809" y="14399"/>
                  <a:pt x="14756" y="14381"/>
                  <a:pt x="14702" y="14381"/>
                </a:cubicBezTo>
                <a:cubicBezTo>
                  <a:pt x="14417" y="14363"/>
                  <a:pt x="14149" y="14328"/>
                  <a:pt x="13882" y="14310"/>
                </a:cubicBezTo>
                <a:cubicBezTo>
                  <a:pt x="13409" y="14292"/>
                  <a:pt x="12940" y="14283"/>
                  <a:pt x="12472" y="14283"/>
                </a:cubicBezTo>
                <a:cubicBezTo>
                  <a:pt x="12004" y="14283"/>
                  <a:pt x="11535" y="14292"/>
                  <a:pt x="11062" y="14310"/>
                </a:cubicBezTo>
                <a:cubicBezTo>
                  <a:pt x="10759" y="14328"/>
                  <a:pt x="10456" y="14346"/>
                  <a:pt x="10152" y="14381"/>
                </a:cubicBezTo>
                <a:cubicBezTo>
                  <a:pt x="9813" y="14417"/>
                  <a:pt x="9474" y="14453"/>
                  <a:pt x="9118" y="14560"/>
                </a:cubicBezTo>
                <a:cubicBezTo>
                  <a:pt x="9135" y="14274"/>
                  <a:pt x="9225" y="14006"/>
                  <a:pt x="9260" y="13721"/>
                </a:cubicBezTo>
                <a:cubicBezTo>
                  <a:pt x="9278" y="13596"/>
                  <a:pt x="9332" y="13525"/>
                  <a:pt x="9457" y="13525"/>
                </a:cubicBezTo>
                <a:cubicBezTo>
                  <a:pt x="9689" y="13489"/>
                  <a:pt x="9938" y="13453"/>
                  <a:pt x="10170" y="13418"/>
                </a:cubicBezTo>
                <a:cubicBezTo>
                  <a:pt x="10706" y="13346"/>
                  <a:pt x="11241" y="13311"/>
                  <a:pt x="11758" y="13221"/>
                </a:cubicBezTo>
                <a:cubicBezTo>
                  <a:pt x="12650" y="13079"/>
                  <a:pt x="13471" y="12740"/>
                  <a:pt x="14149" y="12151"/>
                </a:cubicBezTo>
                <a:cubicBezTo>
                  <a:pt x="14274" y="12044"/>
                  <a:pt x="14399" y="11955"/>
                  <a:pt x="14506" y="11848"/>
                </a:cubicBezTo>
                <a:cubicBezTo>
                  <a:pt x="14560" y="11776"/>
                  <a:pt x="14631" y="11705"/>
                  <a:pt x="14577" y="11616"/>
                </a:cubicBezTo>
                <a:cubicBezTo>
                  <a:pt x="14524" y="11544"/>
                  <a:pt x="14453" y="11544"/>
                  <a:pt x="14363" y="11544"/>
                </a:cubicBezTo>
                <a:cubicBezTo>
                  <a:pt x="14221" y="11562"/>
                  <a:pt x="14078" y="11580"/>
                  <a:pt x="13935" y="11580"/>
                </a:cubicBezTo>
                <a:cubicBezTo>
                  <a:pt x="13346" y="11616"/>
                  <a:pt x="12775" y="11669"/>
                  <a:pt x="12187" y="11723"/>
                </a:cubicBezTo>
                <a:cubicBezTo>
                  <a:pt x="11241" y="11812"/>
                  <a:pt x="10384" y="12151"/>
                  <a:pt x="9599" y="12704"/>
                </a:cubicBezTo>
                <a:cubicBezTo>
                  <a:pt x="9572" y="12731"/>
                  <a:pt x="9545" y="12769"/>
                  <a:pt x="9501" y="12769"/>
                </a:cubicBezTo>
                <a:cubicBezTo>
                  <a:pt x="9488" y="12769"/>
                  <a:pt x="9473" y="12766"/>
                  <a:pt x="9457" y="12758"/>
                </a:cubicBezTo>
                <a:cubicBezTo>
                  <a:pt x="9474" y="12722"/>
                  <a:pt x="9474" y="12686"/>
                  <a:pt x="9474" y="12633"/>
                </a:cubicBezTo>
                <a:cubicBezTo>
                  <a:pt x="9599" y="12115"/>
                  <a:pt x="9724" y="11598"/>
                  <a:pt x="9849" y="11080"/>
                </a:cubicBezTo>
                <a:cubicBezTo>
                  <a:pt x="9885" y="10938"/>
                  <a:pt x="9867" y="10759"/>
                  <a:pt x="9974" y="10688"/>
                </a:cubicBezTo>
                <a:cubicBezTo>
                  <a:pt x="9995" y="10681"/>
                  <a:pt x="10018" y="10678"/>
                  <a:pt x="10042" y="10678"/>
                </a:cubicBezTo>
                <a:cubicBezTo>
                  <a:pt x="10143" y="10678"/>
                  <a:pt x="10270" y="10727"/>
                  <a:pt x="10384" y="10741"/>
                </a:cubicBezTo>
                <a:cubicBezTo>
                  <a:pt x="10810" y="10791"/>
                  <a:pt x="11243" y="10850"/>
                  <a:pt x="11680" y="10850"/>
                </a:cubicBezTo>
                <a:cubicBezTo>
                  <a:pt x="11866" y="10850"/>
                  <a:pt x="12053" y="10839"/>
                  <a:pt x="12240" y="10813"/>
                </a:cubicBezTo>
                <a:cubicBezTo>
                  <a:pt x="12989" y="10706"/>
                  <a:pt x="13632" y="10384"/>
                  <a:pt x="14131" y="9796"/>
                </a:cubicBezTo>
                <a:cubicBezTo>
                  <a:pt x="14203" y="9724"/>
                  <a:pt x="14256" y="9635"/>
                  <a:pt x="14328" y="9546"/>
                </a:cubicBezTo>
                <a:cubicBezTo>
                  <a:pt x="14363" y="9492"/>
                  <a:pt x="14381" y="9439"/>
                  <a:pt x="14346" y="9385"/>
                </a:cubicBezTo>
                <a:cubicBezTo>
                  <a:pt x="14322" y="9338"/>
                  <a:pt x="14290" y="9322"/>
                  <a:pt x="14250" y="9322"/>
                </a:cubicBezTo>
                <a:cubicBezTo>
                  <a:pt x="14231" y="9322"/>
                  <a:pt x="14209" y="9326"/>
                  <a:pt x="14185" y="9332"/>
                </a:cubicBezTo>
                <a:cubicBezTo>
                  <a:pt x="13275" y="9457"/>
                  <a:pt x="12347" y="9528"/>
                  <a:pt x="11419" y="9689"/>
                </a:cubicBezTo>
                <a:cubicBezTo>
                  <a:pt x="10991" y="9760"/>
                  <a:pt x="10563" y="9849"/>
                  <a:pt x="10170" y="10063"/>
                </a:cubicBezTo>
                <a:cubicBezTo>
                  <a:pt x="10163" y="10063"/>
                  <a:pt x="10156" y="10066"/>
                  <a:pt x="10149" y="10066"/>
                </a:cubicBezTo>
                <a:cubicBezTo>
                  <a:pt x="10138" y="10066"/>
                  <a:pt x="10127" y="10060"/>
                  <a:pt x="10117" y="10028"/>
                </a:cubicBezTo>
                <a:cubicBezTo>
                  <a:pt x="10206" y="9653"/>
                  <a:pt x="10313" y="9278"/>
                  <a:pt x="10420" y="8904"/>
                </a:cubicBezTo>
                <a:cubicBezTo>
                  <a:pt x="10456" y="8725"/>
                  <a:pt x="10491" y="8565"/>
                  <a:pt x="10545" y="8404"/>
                </a:cubicBezTo>
                <a:cubicBezTo>
                  <a:pt x="10560" y="8345"/>
                  <a:pt x="10587" y="8310"/>
                  <a:pt x="10646" y="8310"/>
                </a:cubicBezTo>
                <a:cubicBezTo>
                  <a:pt x="10659" y="8310"/>
                  <a:pt x="10672" y="8312"/>
                  <a:pt x="10688" y="8315"/>
                </a:cubicBezTo>
                <a:cubicBezTo>
                  <a:pt x="10884" y="8333"/>
                  <a:pt x="11098" y="8368"/>
                  <a:pt x="11294" y="8404"/>
                </a:cubicBezTo>
                <a:cubicBezTo>
                  <a:pt x="11553" y="8449"/>
                  <a:pt x="11816" y="8471"/>
                  <a:pt x="12079" y="8471"/>
                </a:cubicBezTo>
                <a:cubicBezTo>
                  <a:pt x="12343" y="8471"/>
                  <a:pt x="12606" y="8449"/>
                  <a:pt x="12865" y="8404"/>
                </a:cubicBezTo>
                <a:cubicBezTo>
                  <a:pt x="13489" y="8315"/>
                  <a:pt x="14006" y="7994"/>
                  <a:pt x="14470" y="7583"/>
                </a:cubicBezTo>
                <a:cubicBezTo>
                  <a:pt x="14577" y="7476"/>
                  <a:pt x="14685" y="7369"/>
                  <a:pt x="14756" y="7226"/>
                </a:cubicBezTo>
                <a:cubicBezTo>
                  <a:pt x="14809" y="7084"/>
                  <a:pt x="14756" y="7012"/>
                  <a:pt x="14613" y="7012"/>
                </a:cubicBezTo>
                <a:cubicBezTo>
                  <a:pt x="14542" y="7012"/>
                  <a:pt x="14488" y="7030"/>
                  <a:pt x="14417" y="7048"/>
                </a:cubicBezTo>
                <a:cubicBezTo>
                  <a:pt x="13810" y="7155"/>
                  <a:pt x="13221" y="7244"/>
                  <a:pt x="12615" y="7298"/>
                </a:cubicBezTo>
                <a:cubicBezTo>
                  <a:pt x="12026" y="7351"/>
                  <a:pt x="11419" y="7387"/>
                  <a:pt x="10848" y="7583"/>
                </a:cubicBezTo>
                <a:cubicBezTo>
                  <a:pt x="10830" y="7583"/>
                  <a:pt x="10813" y="7583"/>
                  <a:pt x="10777" y="7565"/>
                </a:cubicBezTo>
                <a:cubicBezTo>
                  <a:pt x="10866" y="7262"/>
                  <a:pt x="10955" y="6977"/>
                  <a:pt x="11045" y="6673"/>
                </a:cubicBezTo>
                <a:cubicBezTo>
                  <a:pt x="11080" y="6584"/>
                  <a:pt x="11116" y="6548"/>
                  <a:pt x="11205" y="6530"/>
                </a:cubicBezTo>
                <a:cubicBezTo>
                  <a:pt x="11310" y="6510"/>
                  <a:pt x="11414" y="6501"/>
                  <a:pt x="11519" y="6501"/>
                </a:cubicBezTo>
                <a:cubicBezTo>
                  <a:pt x="11593" y="6501"/>
                  <a:pt x="11667" y="6505"/>
                  <a:pt x="11740" y="6513"/>
                </a:cubicBezTo>
                <a:cubicBezTo>
                  <a:pt x="11901" y="6530"/>
                  <a:pt x="12062" y="6539"/>
                  <a:pt x="12220" y="6539"/>
                </a:cubicBezTo>
                <a:cubicBezTo>
                  <a:pt x="12378" y="6539"/>
                  <a:pt x="12534" y="6530"/>
                  <a:pt x="12686" y="6513"/>
                </a:cubicBezTo>
                <a:cubicBezTo>
                  <a:pt x="13578" y="6459"/>
                  <a:pt x="14328" y="6138"/>
                  <a:pt x="14970" y="5513"/>
                </a:cubicBezTo>
                <a:cubicBezTo>
                  <a:pt x="15041" y="5442"/>
                  <a:pt x="15113" y="5371"/>
                  <a:pt x="15166" y="5281"/>
                </a:cubicBezTo>
                <a:cubicBezTo>
                  <a:pt x="15202" y="5192"/>
                  <a:pt x="15166" y="5103"/>
                  <a:pt x="15059" y="5103"/>
                </a:cubicBezTo>
                <a:cubicBezTo>
                  <a:pt x="14988" y="5103"/>
                  <a:pt x="14899" y="5103"/>
                  <a:pt x="14827" y="5121"/>
                </a:cubicBezTo>
                <a:cubicBezTo>
                  <a:pt x="14417" y="5210"/>
                  <a:pt x="14006" y="5246"/>
                  <a:pt x="13596" y="5281"/>
                </a:cubicBezTo>
                <a:cubicBezTo>
                  <a:pt x="13132" y="5317"/>
                  <a:pt x="12650" y="5335"/>
                  <a:pt x="12187" y="5424"/>
                </a:cubicBezTo>
                <a:cubicBezTo>
                  <a:pt x="11919" y="5478"/>
                  <a:pt x="11669" y="5549"/>
                  <a:pt x="11401" y="5620"/>
                </a:cubicBezTo>
                <a:cubicBezTo>
                  <a:pt x="11401" y="5460"/>
                  <a:pt x="11473" y="5353"/>
                  <a:pt x="11509" y="5210"/>
                </a:cubicBezTo>
                <a:cubicBezTo>
                  <a:pt x="11526" y="5103"/>
                  <a:pt x="11598" y="5050"/>
                  <a:pt x="11705" y="5014"/>
                </a:cubicBezTo>
                <a:cubicBezTo>
                  <a:pt x="12026" y="4925"/>
                  <a:pt x="12347" y="4853"/>
                  <a:pt x="12668" y="4782"/>
                </a:cubicBezTo>
                <a:cubicBezTo>
                  <a:pt x="13400" y="4603"/>
                  <a:pt x="14096" y="4354"/>
                  <a:pt x="14631" y="3801"/>
                </a:cubicBezTo>
                <a:cubicBezTo>
                  <a:pt x="14702" y="3729"/>
                  <a:pt x="14792" y="3658"/>
                  <a:pt x="14863" y="3569"/>
                </a:cubicBezTo>
                <a:cubicBezTo>
                  <a:pt x="14934" y="3479"/>
                  <a:pt x="14881" y="3390"/>
                  <a:pt x="14774" y="3372"/>
                </a:cubicBezTo>
                <a:cubicBezTo>
                  <a:pt x="14720" y="3372"/>
                  <a:pt x="14667" y="3372"/>
                  <a:pt x="14631" y="3390"/>
                </a:cubicBezTo>
                <a:cubicBezTo>
                  <a:pt x="14274" y="3444"/>
                  <a:pt x="13899" y="3497"/>
                  <a:pt x="13543" y="3569"/>
                </a:cubicBezTo>
                <a:cubicBezTo>
                  <a:pt x="13007" y="3693"/>
                  <a:pt x="12472" y="3836"/>
                  <a:pt x="11990" y="4122"/>
                </a:cubicBezTo>
                <a:cubicBezTo>
                  <a:pt x="11960" y="4137"/>
                  <a:pt x="11929" y="4179"/>
                  <a:pt x="11875" y="4179"/>
                </a:cubicBezTo>
                <a:cubicBezTo>
                  <a:pt x="11867" y="4179"/>
                  <a:pt x="11857" y="4178"/>
                  <a:pt x="11848" y="4175"/>
                </a:cubicBezTo>
                <a:cubicBezTo>
                  <a:pt x="11883" y="4050"/>
                  <a:pt x="11883" y="3925"/>
                  <a:pt x="11972" y="3836"/>
                </a:cubicBezTo>
                <a:cubicBezTo>
                  <a:pt x="12187" y="3586"/>
                  <a:pt x="12365" y="3319"/>
                  <a:pt x="12543" y="3033"/>
                </a:cubicBezTo>
                <a:cubicBezTo>
                  <a:pt x="12847" y="2587"/>
                  <a:pt x="13079" y="2106"/>
                  <a:pt x="13114" y="1552"/>
                </a:cubicBezTo>
                <a:cubicBezTo>
                  <a:pt x="13132" y="1249"/>
                  <a:pt x="13168" y="946"/>
                  <a:pt x="13168" y="642"/>
                </a:cubicBezTo>
                <a:cubicBezTo>
                  <a:pt x="13186" y="482"/>
                  <a:pt x="13150" y="303"/>
                  <a:pt x="13150" y="143"/>
                </a:cubicBezTo>
                <a:cubicBezTo>
                  <a:pt x="13132" y="71"/>
                  <a:pt x="13097" y="18"/>
                  <a:pt x="130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61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2718000" cy="1152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412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8454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363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971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8"/>
          <p:cNvSpPr txBox="1">
            <a:spLocks noGrp="1"/>
          </p:cNvSpPr>
          <p:nvPr>
            <p:ph type="ctrTitle"/>
          </p:nvPr>
        </p:nvSpPr>
        <p:spPr>
          <a:xfrm>
            <a:off x="934000" y="2244063"/>
            <a:ext cx="6922500" cy="17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gency FB" panose="020B0503020202020204" pitchFamily="34" charset="0"/>
              </a:rPr>
              <a:t>Papulosquamous diseases </a:t>
            </a:r>
            <a:br>
              <a:rPr lang="en-US" sz="4800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Agency FB" panose="020B0503020202020204" pitchFamily="34" charset="0"/>
              </a:rPr>
              <a:t>Lichen planus and pityriasis Rosea</a:t>
            </a:r>
            <a:endParaRPr sz="4800" dirty="0">
              <a:latin typeface="Agency FB" panose="020B0503020202020204" pitchFamily="34" charset="0"/>
              <a:ea typeface="Sora Light"/>
              <a:cs typeface="Sora Light"/>
              <a:sym typeface="Sora Light"/>
            </a:endParaRPr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1"/>
          </p:nvPr>
        </p:nvSpPr>
        <p:spPr>
          <a:xfrm>
            <a:off x="1498163" y="4679370"/>
            <a:ext cx="5794173" cy="7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/>
            <a:r>
              <a:rPr lang="en" sz="1800" dirty="0">
                <a:latin typeface="Lucida Fax" panose="02060602050505020204" pitchFamily="18" charset="0"/>
              </a:rPr>
              <a:t>Dr Awad Altarawneh</a:t>
            </a:r>
          </a:p>
          <a:p>
            <a:pPr marL="0" indent="0" algn="ctr"/>
            <a:r>
              <a:rPr lang="en" sz="1800" dirty="0">
                <a:latin typeface="Lucida Fax" panose="02060602050505020204" pitchFamily="18" charset="0"/>
              </a:rPr>
              <a:t>Presented By : Leen Alja’afreh &amp; Hadeel Alrjoub</a:t>
            </a:r>
            <a:endParaRPr sz="1800" dirty="0">
              <a:latin typeface="Lucida Fax" panose="02060602050505020204" pitchFamily="18" charset="0"/>
            </a:endParaRPr>
          </a:p>
        </p:txBody>
      </p:sp>
      <p:sp>
        <p:nvSpPr>
          <p:cNvPr id="522" name="Google Shape;522;p38"/>
          <p:cNvSpPr/>
          <p:nvPr/>
        </p:nvSpPr>
        <p:spPr>
          <a:xfrm rot="-727737">
            <a:off x="7134087" y="4074788"/>
            <a:ext cx="1023499" cy="2066134"/>
          </a:xfrm>
          <a:custGeom>
            <a:avLst/>
            <a:gdLst/>
            <a:ahLst/>
            <a:cxnLst/>
            <a:rect l="l" t="t" r="r" b="b"/>
            <a:pathLst>
              <a:path w="21073" h="42540" extrusionOk="0">
                <a:moveTo>
                  <a:pt x="14014" y="256"/>
                </a:moveTo>
                <a:cubicBezTo>
                  <a:pt x="14125" y="256"/>
                  <a:pt x="14217" y="312"/>
                  <a:pt x="14292" y="412"/>
                </a:cubicBezTo>
                <a:cubicBezTo>
                  <a:pt x="14471" y="662"/>
                  <a:pt x="14524" y="929"/>
                  <a:pt x="14542" y="1233"/>
                </a:cubicBezTo>
                <a:cubicBezTo>
                  <a:pt x="14542" y="1750"/>
                  <a:pt x="14453" y="2250"/>
                  <a:pt x="14346" y="2749"/>
                </a:cubicBezTo>
                <a:cubicBezTo>
                  <a:pt x="14132" y="3695"/>
                  <a:pt x="13757" y="4605"/>
                  <a:pt x="13400" y="5497"/>
                </a:cubicBezTo>
                <a:cubicBezTo>
                  <a:pt x="13079" y="6300"/>
                  <a:pt x="12686" y="7067"/>
                  <a:pt x="12187" y="7763"/>
                </a:cubicBezTo>
                <a:cubicBezTo>
                  <a:pt x="12151" y="7817"/>
                  <a:pt x="12116" y="7870"/>
                  <a:pt x="12062" y="7924"/>
                </a:cubicBezTo>
                <a:cubicBezTo>
                  <a:pt x="12062" y="7924"/>
                  <a:pt x="12044" y="7924"/>
                  <a:pt x="12026" y="7906"/>
                </a:cubicBezTo>
                <a:lnTo>
                  <a:pt x="12044" y="7906"/>
                </a:lnTo>
                <a:cubicBezTo>
                  <a:pt x="12223" y="7478"/>
                  <a:pt x="12419" y="7049"/>
                  <a:pt x="12615" y="6621"/>
                </a:cubicBezTo>
                <a:cubicBezTo>
                  <a:pt x="12883" y="5997"/>
                  <a:pt x="13150" y="5372"/>
                  <a:pt x="13418" y="4766"/>
                </a:cubicBezTo>
                <a:cubicBezTo>
                  <a:pt x="13454" y="4676"/>
                  <a:pt x="13561" y="4551"/>
                  <a:pt x="13418" y="4498"/>
                </a:cubicBezTo>
                <a:cubicBezTo>
                  <a:pt x="13405" y="4494"/>
                  <a:pt x="13393" y="4492"/>
                  <a:pt x="13382" y="4492"/>
                </a:cubicBezTo>
                <a:cubicBezTo>
                  <a:pt x="13302" y="4492"/>
                  <a:pt x="13271" y="4598"/>
                  <a:pt x="13240" y="4676"/>
                </a:cubicBezTo>
                <a:cubicBezTo>
                  <a:pt x="12954" y="5301"/>
                  <a:pt x="12686" y="5943"/>
                  <a:pt x="12401" y="6568"/>
                </a:cubicBezTo>
                <a:cubicBezTo>
                  <a:pt x="12169" y="7121"/>
                  <a:pt x="11937" y="7674"/>
                  <a:pt x="11652" y="8209"/>
                </a:cubicBezTo>
                <a:cubicBezTo>
                  <a:pt x="11616" y="8263"/>
                  <a:pt x="11580" y="8334"/>
                  <a:pt x="11527" y="8405"/>
                </a:cubicBezTo>
                <a:cubicBezTo>
                  <a:pt x="11580" y="8245"/>
                  <a:pt x="11616" y="8102"/>
                  <a:pt x="11669" y="7959"/>
                </a:cubicBezTo>
                <a:cubicBezTo>
                  <a:pt x="12116" y="6728"/>
                  <a:pt x="12526" y="5497"/>
                  <a:pt x="12954" y="4248"/>
                </a:cubicBezTo>
                <a:cubicBezTo>
                  <a:pt x="12990" y="4141"/>
                  <a:pt x="13025" y="4016"/>
                  <a:pt x="13061" y="3891"/>
                </a:cubicBezTo>
                <a:cubicBezTo>
                  <a:pt x="13061" y="3856"/>
                  <a:pt x="13061" y="3820"/>
                  <a:pt x="13008" y="3802"/>
                </a:cubicBezTo>
                <a:cubicBezTo>
                  <a:pt x="12993" y="3795"/>
                  <a:pt x="12978" y="3790"/>
                  <a:pt x="12963" y="3790"/>
                </a:cubicBezTo>
                <a:cubicBezTo>
                  <a:pt x="12942" y="3790"/>
                  <a:pt x="12921" y="3799"/>
                  <a:pt x="12901" y="3820"/>
                </a:cubicBezTo>
                <a:cubicBezTo>
                  <a:pt x="12829" y="3873"/>
                  <a:pt x="12811" y="3945"/>
                  <a:pt x="12776" y="4034"/>
                </a:cubicBezTo>
                <a:cubicBezTo>
                  <a:pt x="12526" y="4605"/>
                  <a:pt x="12365" y="5194"/>
                  <a:pt x="12151" y="5783"/>
                </a:cubicBezTo>
                <a:cubicBezTo>
                  <a:pt x="12044" y="6139"/>
                  <a:pt x="11919" y="6478"/>
                  <a:pt x="11776" y="6871"/>
                </a:cubicBezTo>
                <a:cubicBezTo>
                  <a:pt x="11723" y="6782"/>
                  <a:pt x="11741" y="6746"/>
                  <a:pt x="11759" y="6693"/>
                </a:cubicBezTo>
                <a:cubicBezTo>
                  <a:pt x="11955" y="5872"/>
                  <a:pt x="12133" y="5069"/>
                  <a:pt x="12330" y="4248"/>
                </a:cubicBezTo>
                <a:cubicBezTo>
                  <a:pt x="12330" y="4195"/>
                  <a:pt x="12347" y="4159"/>
                  <a:pt x="12347" y="4105"/>
                </a:cubicBezTo>
                <a:cubicBezTo>
                  <a:pt x="12365" y="4052"/>
                  <a:pt x="12365" y="3981"/>
                  <a:pt x="12276" y="3963"/>
                </a:cubicBezTo>
                <a:cubicBezTo>
                  <a:pt x="12269" y="3960"/>
                  <a:pt x="12262" y="3959"/>
                  <a:pt x="12256" y="3959"/>
                </a:cubicBezTo>
                <a:cubicBezTo>
                  <a:pt x="12213" y="3959"/>
                  <a:pt x="12184" y="4006"/>
                  <a:pt x="12169" y="4052"/>
                </a:cubicBezTo>
                <a:cubicBezTo>
                  <a:pt x="12133" y="4159"/>
                  <a:pt x="12098" y="4248"/>
                  <a:pt x="12080" y="4337"/>
                </a:cubicBezTo>
                <a:cubicBezTo>
                  <a:pt x="11830" y="5319"/>
                  <a:pt x="11616" y="6318"/>
                  <a:pt x="11420" y="7299"/>
                </a:cubicBezTo>
                <a:cubicBezTo>
                  <a:pt x="11402" y="7388"/>
                  <a:pt x="11366" y="7478"/>
                  <a:pt x="11348" y="7603"/>
                </a:cubicBezTo>
                <a:cubicBezTo>
                  <a:pt x="11295" y="7406"/>
                  <a:pt x="11330" y="7246"/>
                  <a:pt x="11330" y="7103"/>
                </a:cubicBezTo>
                <a:cubicBezTo>
                  <a:pt x="11384" y="6550"/>
                  <a:pt x="11455" y="6015"/>
                  <a:pt x="11509" y="5479"/>
                </a:cubicBezTo>
                <a:cubicBezTo>
                  <a:pt x="11652" y="4052"/>
                  <a:pt x="12062" y="2732"/>
                  <a:pt x="12722" y="1465"/>
                </a:cubicBezTo>
                <a:cubicBezTo>
                  <a:pt x="12883" y="1126"/>
                  <a:pt x="13115" y="822"/>
                  <a:pt x="13382" y="573"/>
                </a:cubicBezTo>
                <a:cubicBezTo>
                  <a:pt x="13525" y="448"/>
                  <a:pt x="13686" y="341"/>
                  <a:pt x="13864" y="287"/>
                </a:cubicBezTo>
                <a:cubicBezTo>
                  <a:pt x="13917" y="266"/>
                  <a:pt x="13967" y="256"/>
                  <a:pt x="14014" y="256"/>
                </a:cubicBezTo>
                <a:close/>
                <a:moveTo>
                  <a:pt x="17326" y="4998"/>
                </a:moveTo>
                <a:cubicBezTo>
                  <a:pt x="17772" y="4998"/>
                  <a:pt x="18021" y="5337"/>
                  <a:pt x="17879" y="5747"/>
                </a:cubicBezTo>
                <a:cubicBezTo>
                  <a:pt x="17789" y="6015"/>
                  <a:pt x="17593" y="6211"/>
                  <a:pt x="17397" y="6407"/>
                </a:cubicBezTo>
                <a:cubicBezTo>
                  <a:pt x="16844" y="6942"/>
                  <a:pt x="16184" y="7317"/>
                  <a:pt x="15506" y="7656"/>
                </a:cubicBezTo>
                <a:cubicBezTo>
                  <a:pt x="14435" y="8209"/>
                  <a:pt x="13311" y="8620"/>
                  <a:pt x="12151" y="8905"/>
                </a:cubicBezTo>
                <a:cubicBezTo>
                  <a:pt x="12145" y="8911"/>
                  <a:pt x="12139" y="8913"/>
                  <a:pt x="12131" y="8913"/>
                </a:cubicBezTo>
                <a:cubicBezTo>
                  <a:pt x="12116" y="8913"/>
                  <a:pt x="12092" y="8905"/>
                  <a:pt x="12044" y="8905"/>
                </a:cubicBezTo>
                <a:cubicBezTo>
                  <a:pt x="12401" y="8691"/>
                  <a:pt x="12704" y="8495"/>
                  <a:pt x="13008" y="8316"/>
                </a:cubicBezTo>
                <a:cubicBezTo>
                  <a:pt x="13846" y="7799"/>
                  <a:pt x="14703" y="7335"/>
                  <a:pt x="15559" y="6871"/>
                </a:cubicBezTo>
                <a:cubicBezTo>
                  <a:pt x="15595" y="6853"/>
                  <a:pt x="15648" y="6835"/>
                  <a:pt x="15684" y="6800"/>
                </a:cubicBezTo>
                <a:cubicBezTo>
                  <a:pt x="15720" y="6764"/>
                  <a:pt x="15755" y="6728"/>
                  <a:pt x="15720" y="6657"/>
                </a:cubicBezTo>
                <a:cubicBezTo>
                  <a:pt x="15691" y="6628"/>
                  <a:pt x="15661" y="6599"/>
                  <a:pt x="15613" y="6599"/>
                </a:cubicBezTo>
                <a:cubicBezTo>
                  <a:pt x="15602" y="6599"/>
                  <a:pt x="15590" y="6600"/>
                  <a:pt x="15577" y="6603"/>
                </a:cubicBezTo>
                <a:cubicBezTo>
                  <a:pt x="15488" y="6639"/>
                  <a:pt x="15416" y="6675"/>
                  <a:pt x="15327" y="6710"/>
                </a:cubicBezTo>
                <a:cubicBezTo>
                  <a:pt x="14613" y="7085"/>
                  <a:pt x="13918" y="7460"/>
                  <a:pt x="13222" y="7870"/>
                </a:cubicBezTo>
                <a:cubicBezTo>
                  <a:pt x="13168" y="7906"/>
                  <a:pt x="13097" y="7942"/>
                  <a:pt x="13008" y="7995"/>
                </a:cubicBezTo>
                <a:cubicBezTo>
                  <a:pt x="13043" y="7906"/>
                  <a:pt x="13115" y="7870"/>
                  <a:pt x="13150" y="7835"/>
                </a:cubicBezTo>
                <a:cubicBezTo>
                  <a:pt x="13596" y="7513"/>
                  <a:pt x="14060" y="7192"/>
                  <a:pt x="14506" y="6889"/>
                </a:cubicBezTo>
                <a:cubicBezTo>
                  <a:pt x="14560" y="6853"/>
                  <a:pt x="14613" y="6817"/>
                  <a:pt x="14649" y="6764"/>
                </a:cubicBezTo>
                <a:cubicBezTo>
                  <a:pt x="14685" y="6746"/>
                  <a:pt x="14703" y="6693"/>
                  <a:pt x="14685" y="6639"/>
                </a:cubicBezTo>
                <a:cubicBezTo>
                  <a:pt x="14664" y="6618"/>
                  <a:pt x="14637" y="6609"/>
                  <a:pt x="14611" y="6609"/>
                </a:cubicBezTo>
                <a:cubicBezTo>
                  <a:pt x="14593" y="6609"/>
                  <a:pt x="14575" y="6614"/>
                  <a:pt x="14560" y="6621"/>
                </a:cubicBezTo>
                <a:cubicBezTo>
                  <a:pt x="14489" y="6657"/>
                  <a:pt x="14417" y="6693"/>
                  <a:pt x="14364" y="6746"/>
                </a:cubicBezTo>
                <a:cubicBezTo>
                  <a:pt x="13882" y="7067"/>
                  <a:pt x="13418" y="7406"/>
                  <a:pt x="12954" y="7745"/>
                </a:cubicBezTo>
                <a:cubicBezTo>
                  <a:pt x="12883" y="7781"/>
                  <a:pt x="12811" y="7835"/>
                  <a:pt x="12740" y="7870"/>
                </a:cubicBezTo>
                <a:cubicBezTo>
                  <a:pt x="12794" y="7727"/>
                  <a:pt x="12936" y="7656"/>
                  <a:pt x="13043" y="7549"/>
                </a:cubicBezTo>
                <a:cubicBezTo>
                  <a:pt x="13632" y="6978"/>
                  <a:pt x="14239" y="6443"/>
                  <a:pt x="14935" y="5997"/>
                </a:cubicBezTo>
                <a:cubicBezTo>
                  <a:pt x="15470" y="5640"/>
                  <a:pt x="16023" y="5319"/>
                  <a:pt x="16648" y="5122"/>
                </a:cubicBezTo>
                <a:cubicBezTo>
                  <a:pt x="16879" y="5051"/>
                  <a:pt x="17094" y="4998"/>
                  <a:pt x="17326" y="4998"/>
                </a:cubicBezTo>
                <a:close/>
                <a:moveTo>
                  <a:pt x="6391" y="7096"/>
                </a:moveTo>
                <a:cubicBezTo>
                  <a:pt x="6425" y="7096"/>
                  <a:pt x="6459" y="7099"/>
                  <a:pt x="6495" y="7103"/>
                </a:cubicBezTo>
                <a:cubicBezTo>
                  <a:pt x="6870" y="7174"/>
                  <a:pt x="7173" y="7371"/>
                  <a:pt x="7387" y="7656"/>
                </a:cubicBezTo>
                <a:cubicBezTo>
                  <a:pt x="7798" y="8156"/>
                  <a:pt x="8012" y="8744"/>
                  <a:pt x="8137" y="9351"/>
                </a:cubicBezTo>
                <a:cubicBezTo>
                  <a:pt x="8244" y="9833"/>
                  <a:pt x="8261" y="10315"/>
                  <a:pt x="8315" y="10814"/>
                </a:cubicBezTo>
                <a:cubicBezTo>
                  <a:pt x="8351" y="11278"/>
                  <a:pt x="8297" y="11742"/>
                  <a:pt x="8297" y="12224"/>
                </a:cubicBezTo>
                <a:lnTo>
                  <a:pt x="8244" y="12224"/>
                </a:lnTo>
                <a:cubicBezTo>
                  <a:pt x="8137" y="11867"/>
                  <a:pt x="8030" y="11528"/>
                  <a:pt x="7922" y="11171"/>
                </a:cubicBezTo>
                <a:cubicBezTo>
                  <a:pt x="7798" y="10814"/>
                  <a:pt x="7691" y="10440"/>
                  <a:pt x="7566" y="10083"/>
                </a:cubicBezTo>
                <a:cubicBezTo>
                  <a:pt x="7548" y="10047"/>
                  <a:pt x="7530" y="9993"/>
                  <a:pt x="7512" y="9958"/>
                </a:cubicBezTo>
                <a:cubicBezTo>
                  <a:pt x="7497" y="9882"/>
                  <a:pt x="7456" y="9807"/>
                  <a:pt x="7380" y="9807"/>
                </a:cubicBezTo>
                <a:cubicBezTo>
                  <a:pt x="7366" y="9807"/>
                  <a:pt x="7350" y="9810"/>
                  <a:pt x="7334" y="9815"/>
                </a:cubicBezTo>
                <a:cubicBezTo>
                  <a:pt x="7227" y="9869"/>
                  <a:pt x="7244" y="9958"/>
                  <a:pt x="7280" y="10047"/>
                </a:cubicBezTo>
                <a:cubicBezTo>
                  <a:pt x="7441" y="10547"/>
                  <a:pt x="7601" y="11064"/>
                  <a:pt x="7762" y="11581"/>
                </a:cubicBezTo>
                <a:cubicBezTo>
                  <a:pt x="7780" y="11635"/>
                  <a:pt x="7815" y="11706"/>
                  <a:pt x="7798" y="11796"/>
                </a:cubicBezTo>
                <a:cubicBezTo>
                  <a:pt x="7708" y="11689"/>
                  <a:pt x="7637" y="11564"/>
                  <a:pt x="7583" y="11439"/>
                </a:cubicBezTo>
                <a:lnTo>
                  <a:pt x="6834" y="9904"/>
                </a:lnTo>
                <a:cubicBezTo>
                  <a:pt x="6819" y="9843"/>
                  <a:pt x="6803" y="9754"/>
                  <a:pt x="6719" y="9754"/>
                </a:cubicBezTo>
                <a:cubicBezTo>
                  <a:pt x="6706" y="9754"/>
                  <a:pt x="6691" y="9757"/>
                  <a:pt x="6673" y="9762"/>
                </a:cubicBezTo>
                <a:cubicBezTo>
                  <a:pt x="6549" y="9815"/>
                  <a:pt x="6638" y="9922"/>
                  <a:pt x="6656" y="9993"/>
                </a:cubicBezTo>
                <a:cubicBezTo>
                  <a:pt x="6834" y="10368"/>
                  <a:pt x="6995" y="10743"/>
                  <a:pt x="7191" y="11100"/>
                </a:cubicBezTo>
                <a:cubicBezTo>
                  <a:pt x="7352" y="11457"/>
                  <a:pt x="7548" y="11813"/>
                  <a:pt x="7726" y="12170"/>
                </a:cubicBezTo>
                <a:cubicBezTo>
                  <a:pt x="7744" y="12188"/>
                  <a:pt x="7780" y="12224"/>
                  <a:pt x="7744" y="12295"/>
                </a:cubicBezTo>
                <a:cubicBezTo>
                  <a:pt x="7566" y="12045"/>
                  <a:pt x="7369" y="11796"/>
                  <a:pt x="7191" y="11564"/>
                </a:cubicBezTo>
                <a:cubicBezTo>
                  <a:pt x="6727" y="10921"/>
                  <a:pt x="6317" y="10225"/>
                  <a:pt x="6031" y="9476"/>
                </a:cubicBezTo>
                <a:cubicBezTo>
                  <a:pt x="5835" y="9012"/>
                  <a:pt x="5692" y="8530"/>
                  <a:pt x="5710" y="8013"/>
                </a:cubicBezTo>
                <a:cubicBezTo>
                  <a:pt x="5710" y="7799"/>
                  <a:pt x="5764" y="7603"/>
                  <a:pt x="5853" y="7424"/>
                </a:cubicBezTo>
                <a:cubicBezTo>
                  <a:pt x="5978" y="7206"/>
                  <a:pt x="6157" y="7096"/>
                  <a:pt x="6391" y="7096"/>
                </a:cubicBezTo>
                <a:close/>
                <a:moveTo>
                  <a:pt x="19941" y="10687"/>
                </a:moveTo>
                <a:cubicBezTo>
                  <a:pt x="19967" y="10687"/>
                  <a:pt x="19993" y="10688"/>
                  <a:pt x="20020" y="10689"/>
                </a:cubicBezTo>
                <a:cubicBezTo>
                  <a:pt x="20180" y="10689"/>
                  <a:pt x="20341" y="10725"/>
                  <a:pt x="20502" y="10779"/>
                </a:cubicBezTo>
                <a:cubicBezTo>
                  <a:pt x="20823" y="10903"/>
                  <a:pt x="20894" y="11118"/>
                  <a:pt x="20698" y="11403"/>
                </a:cubicBezTo>
                <a:cubicBezTo>
                  <a:pt x="20555" y="11635"/>
                  <a:pt x="20359" y="11796"/>
                  <a:pt x="20127" y="11938"/>
                </a:cubicBezTo>
                <a:cubicBezTo>
                  <a:pt x="19485" y="12367"/>
                  <a:pt x="18789" y="12634"/>
                  <a:pt x="18057" y="12795"/>
                </a:cubicBezTo>
                <a:cubicBezTo>
                  <a:pt x="17593" y="12902"/>
                  <a:pt x="17129" y="12973"/>
                  <a:pt x="16665" y="12973"/>
                </a:cubicBezTo>
                <a:lnTo>
                  <a:pt x="16523" y="12973"/>
                </a:lnTo>
                <a:cubicBezTo>
                  <a:pt x="16737" y="12884"/>
                  <a:pt x="16933" y="12848"/>
                  <a:pt x="17111" y="12813"/>
                </a:cubicBezTo>
                <a:cubicBezTo>
                  <a:pt x="17682" y="12670"/>
                  <a:pt x="18236" y="12509"/>
                  <a:pt x="18789" y="12295"/>
                </a:cubicBezTo>
                <a:cubicBezTo>
                  <a:pt x="18806" y="12277"/>
                  <a:pt x="18842" y="12277"/>
                  <a:pt x="18860" y="12259"/>
                </a:cubicBezTo>
                <a:cubicBezTo>
                  <a:pt x="18896" y="12242"/>
                  <a:pt x="18914" y="12224"/>
                  <a:pt x="18914" y="12188"/>
                </a:cubicBezTo>
                <a:cubicBezTo>
                  <a:pt x="18896" y="12152"/>
                  <a:pt x="18878" y="12117"/>
                  <a:pt x="18842" y="12117"/>
                </a:cubicBezTo>
                <a:cubicBezTo>
                  <a:pt x="18825" y="12113"/>
                  <a:pt x="18809" y="12112"/>
                  <a:pt x="18795" y="12112"/>
                </a:cubicBezTo>
                <a:cubicBezTo>
                  <a:pt x="18732" y="12112"/>
                  <a:pt x="18686" y="12138"/>
                  <a:pt x="18628" y="12152"/>
                </a:cubicBezTo>
                <a:cubicBezTo>
                  <a:pt x="17914" y="12402"/>
                  <a:pt x="17183" y="12581"/>
                  <a:pt x="16451" y="12759"/>
                </a:cubicBezTo>
                <a:lnTo>
                  <a:pt x="16326" y="12759"/>
                </a:lnTo>
                <a:cubicBezTo>
                  <a:pt x="16398" y="12688"/>
                  <a:pt x="16469" y="12670"/>
                  <a:pt x="16523" y="12652"/>
                </a:cubicBezTo>
                <a:cubicBezTo>
                  <a:pt x="17361" y="12313"/>
                  <a:pt x="18218" y="12028"/>
                  <a:pt x="19092" y="11724"/>
                </a:cubicBezTo>
                <a:cubicBezTo>
                  <a:pt x="19110" y="11724"/>
                  <a:pt x="19146" y="11706"/>
                  <a:pt x="19163" y="11689"/>
                </a:cubicBezTo>
                <a:cubicBezTo>
                  <a:pt x="19270" y="11671"/>
                  <a:pt x="19342" y="11635"/>
                  <a:pt x="19306" y="11528"/>
                </a:cubicBezTo>
                <a:cubicBezTo>
                  <a:pt x="19286" y="11457"/>
                  <a:pt x="19242" y="11438"/>
                  <a:pt x="19196" y="11438"/>
                </a:cubicBezTo>
                <a:cubicBezTo>
                  <a:pt x="19160" y="11438"/>
                  <a:pt x="19123" y="11449"/>
                  <a:pt x="19092" y="11457"/>
                </a:cubicBezTo>
                <a:cubicBezTo>
                  <a:pt x="18592" y="11599"/>
                  <a:pt x="18111" y="11760"/>
                  <a:pt x="17629" y="11938"/>
                </a:cubicBezTo>
                <a:cubicBezTo>
                  <a:pt x="17308" y="12063"/>
                  <a:pt x="16969" y="12188"/>
                  <a:pt x="16648" y="12313"/>
                </a:cubicBezTo>
                <a:cubicBezTo>
                  <a:pt x="16622" y="12326"/>
                  <a:pt x="16597" y="12338"/>
                  <a:pt x="16566" y="12338"/>
                </a:cubicBezTo>
                <a:cubicBezTo>
                  <a:pt x="16552" y="12338"/>
                  <a:pt x="16538" y="12336"/>
                  <a:pt x="16523" y="12331"/>
                </a:cubicBezTo>
                <a:cubicBezTo>
                  <a:pt x="16576" y="12224"/>
                  <a:pt x="16665" y="12188"/>
                  <a:pt x="16737" y="12135"/>
                </a:cubicBezTo>
                <a:cubicBezTo>
                  <a:pt x="17468" y="11671"/>
                  <a:pt x="18200" y="11207"/>
                  <a:pt x="19003" y="10903"/>
                </a:cubicBezTo>
                <a:cubicBezTo>
                  <a:pt x="19300" y="10788"/>
                  <a:pt x="19613" y="10687"/>
                  <a:pt x="19941" y="10687"/>
                </a:cubicBezTo>
                <a:close/>
                <a:moveTo>
                  <a:pt x="4240" y="11595"/>
                </a:moveTo>
                <a:cubicBezTo>
                  <a:pt x="4265" y="11595"/>
                  <a:pt x="4291" y="11597"/>
                  <a:pt x="4318" y="11599"/>
                </a:cubicBezTo>
                <a:cubicBezTo>
                  <a:pt x="4604" y="11635"/>
                  <a:pt x="4889" y="11724"/>
                  <a:pt x="5157" y="11867"/>
                </a:cubicBezTo>
                <a:cubicBezTo>
                  <a:pt x="5567" y="12081"/>
                  <a:pt x="5924" y="12367"/>
                  <a:pt x="6263" y="12670"/>
                </a:cubicBezTo>
                <a:cubicBezTo>
                  <a:pt x="6691" y="13027"/>
                  <a:pt x="7102" y="13419"/>
                  <a:pt x="7459" y="13847"/>
                </a:cubicBezTo>
                <a:cubicBezTo>
                  <a:pt x="7494" y="13901"/>
                  <a:pt x="7530" y="13955"/>
                  <a:pt x="7548" y="14026"/>
                </a:cubicBezTo>
                <a:cubicBezTo>
                  <a:pt x="7423" y="13937"/>
                  <a:pt x="7316" y="13830"/>
                  <a:pt x="7209" y="13723"/>
                </a:cubicBezTo>
                <a:cubicBezTo>
                  <a:pt x="7066" y="13580"/>
                  <a:pt x="6923" y="13437"/>
                  <a:pt x="6763" y="13312"/>
                </a:cubicBezTo>
                <a:cubicBezTo>
                  <a:pt x="6727" y="13276"/>
                  <a:pt x="6691" y="13241"/>
                  <a:pt x="6656" y="13223"/>
                </a:cubicBezTo>
                <a:cubicBezTo>
                  <a:pt x="6636" y="13216"/>
                  <a:pt x="6614" y="13212"/>
                  <a:pt x="6593" y="13212"/>
                </a:cubicBezTo>
                <a:cubicBezTo>
                  <a:pt x="6557" y="13212"/>
                  <a:pt x="6524" y="13225"/>
                  <a:pt x="6513" y="13259"/>
                </a:cubicBezTo>
                <a:cubicBezTo>
                  <a:pt x="6477" y="13312"/>
                  <a:pt x="6513" y="13348"/>
                  <a:pt x="6549" y="13384"/>
                </a:cubicBezTo>
                <a:cubicBezTo>
                  <a:pt x="6870" y="13687"/>
                  <a:pt x="7191" y="13990"/>
                  <a:pt x="7512" y="14294"/>
                </a:cubicBezTo>
                <a:cubicBezTo>
                  <a:pt x="7566" y="14347"/>
                  <a:pt x="7637" y="14383"/>
                  <a:pt x="7673" y="14472"/>
                </a:cubicBezTo>
                <a:cubicBezTo>
                  <a:pt x="7583" y="14472"/>
                  <a:pt x="7548" y="14418"/>
                  <a:pt x="7494" y="14383"/>
                </a:cubicBezTo>
                <a:lnTo>
                  <a:pt x="6013" y="13276"/>
                </a:lnTo>
                <a:cubicBezTo>
                  <a:pt x="5960" y="13241"/>
                  <a:pt x="5906" y="13205"/>
                  <a:pt x="5853" y="13187"/>
                </a:cubicBezTo>
                <a:cubicBezTo>
                  <a:pt x="5831" y="13173"/>
                  <a:pt x="5805" y="13164"/>
                  <a:pt x="5781" y="13164"/>
                </a:cubicBezTo>
                <a:cubicBezTo>
                  <a:pt x="5746" y="13164"/>
                  <a:pt x="5713" y="13181"/>
                  <a:pt x="5692" y="13223"/>
                </a:cubicBezTo>
                <a:cubicBezTo>
                  <a:pt x="5656" y="13276"/>
                  <a:pt x="5674" y="13330"/>
                  <a:pt x="5728" y="13366"/>
                </a:cubicBezTo>
                <a:cubicBezTo>
                  <a:pt x="5781" y="13437"/>
                  <a:pt x="5853" y="13491"/>
                  <a:pt x="5924" y="13526"/>
                </a:cubicBezTo>
                <a:cubicBezTo>
                  <a:pt x="6477" y="13955"/>
                  <a:pt x="7048" y="14383"/>
                  <a:pt x="7619" y="14811"/>
                </a:cubicBezTo>
                <a:cubicBezTo>
                  <a:pt x="7726" y="14900"/>
                  <a:pt x="7833" y="14989"/>
                  <a:pt x="7940" y="15079"/>
                </a:cubicBezTo>
                <a:cubicBezTo>
                  <a:pt x="7925" y="15094"/>
                  <a:pt x="7910" y="15099"/>
                  <a:pt x="7896" y="15099"/>
                </a:cubicBezTo>
                <a:cubicBezTo>
                  <a:pt x="7878" y="15099"/>
                  <a:pt x="7861" y="15089"/>
                  <a:pt x="7851" y="15079"/>
                </a:cubicBezTo>
                <a:cubicBezTo>
                  <a:pt x="7102" y="14793"/>
                  <a:pt x="6334" y="14508"/>
                  <a:pt x="5656" y="14062"/>
                </a:cubicBezTo>
                <a:cubicBezTo>
                  <a:pt x="5050" y="13651"/>
                  <a:pt x="4515" y="13169"/>
                  <a:pt x="4122" y="12545"/>
                </a:cubicBezTo>
                <a:cubicBezTo>
                  <a:pt x="4033" y="12420"/>
                  <a:pt x="3961" y="12277"/>
                  <a:pt x="3908" y="12135"/>
                </a:cubicBezTo>
                <a:cubicBezTo>
                  <a:pt x="3775" y="11804"/>
                  <a:pt x="3919" y="11595"/>
                  <a:pt x="4240" y="11595"/>
                </a:cubicBezTo>
                <a:close/>
                <a:moveTo>
                  <a:pt x="15178" y="14135"/>
                </a:moveTo>
                <a:cubicBezTo>
                  <a:pt x="16064" y="14135"/>
                  <a:pt x="16913" y="14310"/>
                  <a:pt x="17736" y="14615"/>
                </a:cubicBezTo>
                <a:cubicBezTo>
                  <a:pt x="17950" y="14686"/>
                  <a:pt x="18164" y="14775"/>
                  <a:pt x="18343" y="14918"/>
                </a:cubicBezTo>
                <a:cubicBezTo>
                  <a:pt x="18378" y="14936"/>
                  <a:pt x="18414" y="14972"/>
                  <a:pt x="18450" y="14989"/>
                </a:cubicBezTo>
                <a:cubicBezTo>
                  <a:pt x="18646" y="15186"/>
                  <a:pt x="18628" y="15400"/>
                  <a:pt x="18432" y="15578"/>
                </a:cubicBezTo>
                <a:cubicBezTo>
                  <a:pt x="18360" y="15650"/>
                  <a:pt x="18253" y="15703"/>
                  <a:pt x="18164" y="15757"/>
                </a:cubicBezTo>
                <a:cubicBezTo>
                  <a:pt x="17818" y="15895"/>
                  <a:pt x="17462" y="15947"/>
                  <a:pt x="17103" y="15947"/>
                </a:cubicBezTo>
                <a:cubicBezTo>
                  <a:pt x="16999" y="15947"/>
                  <a:pt x="16895" y="15943"/>
                  <a:pt x="16790" y="15935"/>
                </a:cubicBezTo>
                <a:cubicBezTo>
                  <a:pt x="15862" y="15899"/>
                  <a:pt x="14952" y="15703"/>
                  <a:pt x="14078" y="15382"/>
                </a:cubicBezTo>
                <a:cubicBezTo>
                  <a:pt x="14043" y="15364"/>
                  <a:pt x="13989" y="15346"/>
                  <a:pt x="13935" y="15293"/>
                </a:cubicBezTo>
                <a:lnTo>
                  <a:pt x="13935" y="15293"/>
                </a:lnTo>
                <a:cubicBezTo>
                  <a:pt x="14578" y="15435"/>
                  <a:pt x="15184" y="15525"/>
                  <a:pt x="15809" y="15596"/>
                </a:cubicBezTo>
                <a:cubicBezTo>
                  <a:pt x="15850" y="15604"/>
                  <a:pt x="15903" y="15616"/>
                  <a:pt x="15951" y="15616"/>
                </a:cubicBezTo>
                <a:cubicBezTo>
                  <a:pt x="16007" y="15616"/>
                  <a:pt x="16057" y="15600"/>
                  <a:pt x="16077" y="15542"/>
                </a:cubicBezTo>
                <a:cubicBezTo>
                  <a:pt x="16094" y="15382"/>
                  <a:pt x="15916" y="15418"/>
                  <a:pt x="15827" y="15400"/>
                </a:cubicBezTo>
                <a:cubicBezTo>
                  <a:pt x="15327" y="15311"/>
                  <a:pt x="14810" y="15257"/>
                  <a:pt x="14310" y="15150"/>
                </a:cubicBezTo>
                <a:cubicBezTo>
                  <a:pt x="13989" y="15079"/>
                  <a:pt x="13668" y="15007"/>
                  <a:pt x="13347" y="14936"/>
                </a:cubicBezTo>
                <a:cubicBezTo>
                  <a:pt x="13398" y="14927"/>
                  <a:pt x="13451" y="14924"/>
                  <a:pt x="13504" y="14924"/>
                </a:cubicBezTo>
                <a:cubicBezTo>
                  <a:pt x="13672" y="14924"/>
                  <a:pt x="13848" y="14958"/>
                  <a:pt x="14025" y="14972"/>
                </a:cubicBezTo>
                <a:cubicBezTo>
                  <a:pt x="14417" y="14989"/>
                  <a:pt x="14810" y="15043"/>
                  <a:pt x="15202" y="15096"/>
                </a:cubicBezTo>
                <a:cubicBezTo>
                  <a:pt x="15631" y="15132"/>
                  <a:pt x="16059" y="15186"/>
                  <a:pt x="16505" y="15221"/>
                </a:cubicBezTo>
                <a:lnTo>
                  <a:pt x="16665" y="15221"/>
                </a:lnTo>
                <a:cubicBezTo>
                  <a:pt x="16737" y="15221"/>
                  <a:pt x="16772" y="15186"/>
                  <a:pt x="16772" y="15114"/>
                </a:cubicBezTo>
                <a:cubicBezTo>
                  <a:pt x="16772" y="15043"/>
                  <a:pt x="16737" y="15007"/>
                  <a:pt x="16683" y="15007"/>
                </a:cubicBezTo>
                <a:cubicBezTo>
                  <a:pt x="16469" y="14972"/>
                  <a:pt x="16273" y="14936"/>
                  <a:pt x="16077" y="14918"/>
                </a:cubicBezTo>
                <a:cubicBezTo>
                  <a:pt x="15416" y="14847"/>
                  <a:pt x="14756" y="14793"/>
                  <a:pt x="14078" y="14722"/>
                </a:cubicBezTo>
                <a:cubicBezTo>
                  <a:pt x="14060" y="14722"/>
                  <a:pt x="14025" y="14704"/>
                  <a:pt x="13971" y="14704"/>
                </a:cubicBezTo>
                <a:cubicBezTo>
                  <a:pt x="14078" y="14668"/>
                  <a:pt x="14185" y="14668"/>
                  <a:pt x="14274" y="14668"/>
                </a:cubicBezTo>
                <a:lnTo>
                  <a:pt x="15987" y="14668"/>
                </a:lnTo>
                <a:cubicBezTo>
                  <a:pt x="16059" y="14668"/>
                  <a:pt x="16148" y="14668"/>
                  <a:pt x="16237" y="14633"/>
                </a:cubicBezTo>
                <a:cubicBezTo>
                  <a:pt x="16273" y="14615"/>
                  <a:pt x="16291" y="14597"/>
                  <a:pt x="16291" y="14561"/>
                </a:cubicBezTo>
                <a:cubicBezTo>
                  <a:pt x="16291" y="14508"/>
                  <a:pt x="16273" y="14472"/>
                  <a:pt x="16219" y="14472"/>
                </a:cubicBezTo>
                <a:cubicBezTo>
                  <a:pt x="16184" y="14454"/>
                  <a:pt x="16130" y="14454"/>
                  <a:pt x="16094" y="14454"/>
                </a:cubicBezTo>
                <a:cubicBezTo>
                  <a:pt x="15714" y="14454"/>
                  <a:pt x="15333" y="14438"/>
                  <a:pt x="14952" y="14438"/>
                </a:cubicBezTo>
                <a:cubicBezTo>
                  <a:pt x="14762" y="14438"/>
                  <a:pt x="14572" y="14442"/>
                  <a:pt x="14382" y="14454"/>
                </a:cubicBezTo>
                <a:cubicBezTo>
                  <a:pt x="13953" y="14490"/>
                  <a:pt x="13507" y="14454"/>
                  <a:pt x="13061" y="14525"/>
                </a:cubicBezTo>
                <a:cubicBezTo>
                  <a:pt x="13097" y="14454"/>
                  <a:pt x="13150" y="14454"/>
                  <a:pt x="13204" y="14436"/>
                </a:cubicBezTo>
                <a:cubicBezTo>
                  <a:pt x="13703" y="14294"/>
                  <a:pt x="14203" y="14186"/>
                  <a:pt x="14721" y="14151"/>
                </a:cubicBezTo>
                <a:cubicBezTo>
                  <a:pt x="14874" y="14140"/>
                  <a:pt x="15027" y="14135"/>
                  <a:pt x="15178" y="14135"/>
                </a:cubicBezTo>
                <a:close/>
                <a:moveTo>
                  <a:pt x="9994" y="17529"/>
                </a:moveTo>
                <a:cubicBezTo>
                  <a:pt x="10219" y="17529"/>
                  <a:pt x="10436" y="17563"/>
                  <a:pt x="10652" y="17577"/>
                </a:cubicBezTo>
                <a:cubicBezTo>
                  <a:pt x="11259" y="17648"/>
                  <a:pt x="11866" y="17773"/>
                  <a:pt x="12455" y="17987"/>
                </a:cubicBezTo>
                <a:cubicBezTo>
                  <a:pt x="12972" y="18183"/>
                  <a:pt x="13472" y="18415"/>
                  <a:pt x="13864" y="18843"/>
                </a:cubicBezTo>
                <a:cubicBezTo>
                  <a:pt x="13971" y="18950"/>
                  <a:pt x="14060" y="19057"/>
                  <a:pt x="14096" y="19200"/>
                </a:cubicBezTo>
                <a:cubicBezTo>
                  <a:pt x="14167" y="19414"/>
                  <a:pt x="14078" y="19557"/>
                  <a:pt x="13882" y="19628"/>
                </a:cubicBezTo>
                <a:cubicBezTo>
                  <a:pt x="13774" y="19658"/>
                  <a:pt x="13660" y="19671"/>
                  <a:pt x="13545" y="19671"/>
                </a:cubicBezTo>
                <a:cubicBezTo>
                  <a:pt x="13450" y="19671"/>
                  <a:pt x="13354" y="19662"/>
                  <a:pt x="13257" y="19646"/>
                </a:cubicBezTo>
                <a:cubicBezTo>
                  <a:pt x="12883" y="19593"/>
                  <a:pt x="12544" y="19468"/>
                  <a:pt x="12205" y="19307"/>
                </a:cubicBezTo>
                <a:cubicBezTo>
                  <a:pt x="11420" y="18950"/>
                  <a:pt x="10688" y="18504"/>
                  <a:pt x="9992" y="18023"/>
                </a:cubicBezTo>
                <a:cubicBezTo>
                  <a:pt x="9974" y="18005"/>
                  <a:pt x="9957" y="17987"/>
                  <a:pt x="9939" y="17969"/>
                </a:cubicBezTo>
                <a:cubicBezTo>
                  <a:pt x="9961" y="17952"/>
                  <a:pt x="9982" y="17946"/>
                  <a:pt x="10002" y="17946"/>
                </a:cubicBezTo>
                <a:cubicBezTo>
                  <a:pt x="10044" y="17946"/>
                  <a:pt x="10081" y="17975"/>
                  <a:pt x="10117" y="17987"/>
                </a:cubicBezTo>
                <a:cubicBezTo>
                  <a:pt x="10956" y="18290"/>
                  <a:pt x="11794" y="18594"/>
                  <a:pt x="12633" y="18915"/>
                </a:cubicBezTo>
                <a:cubicBezTo>
                  <a:pt x="12686" y="18933"/>
                  <a:pt x="12740" y="18950"/>
                  <a:pt x="12794" y="18950"/>
                </a:cubicBezTo>
                <a:cubicBezTo>
                  <a:pt x="12810" y="18955"/>
                  <a:pt x="12826" y="18957"/>
                  <a:pt x="12841" y="18957"/>
                </a:cubicBezTo>
                <a:cubicBezTo>
                  <a:pt x="12888" y="18957"/>
                  <a:pt x="12923" y="18934"/>
                  <a:pt x="12936" y="18879"/>
                </a:cubicBezTo>
                <a:cubicBezTo>
                  <a:pt x="12972" y="18808"/>
                  <a:pt x="12936" y="18754"/>
                  <a:pt x="12865" y="18736"/>
                </a:cubicBezTo>
                <a:cubicBezTo>
                  <a:pt x="12811" y="18701"/>
                  <a:pt x="12740" y="18665"/>
                  <a:pt x="12686" y="18647"/>
                </a:cubicBezTo>
                <a:cubicBezTo>
                  <a:pt x="11830" y="18326"/>
                  <a:pt x="10991" y="18023"/>
                  <a:pt x="10153" y="17701"/>
                </a:cubicBezTo>
                <a:cubicBezTo>
                  <a:pt x="10028" y="17666"/>
                  <a:pt x="9903" y="17630"/>
                  <a:pt x="9796" y="17541"/>
                </a:cubicBezTo>
                <a:lnTo>
                  <a:pt x="9778" y="17541"/>
                </a:lnTo>
                <a:cubicBezTo>
                  <a:pt x="9851" y="17532"/>
                  <a:pt x="9923" y="17529"/>
                  <a:pt x="9994" y="17529"/>
                </a:cubicBezTo>
                <a:close/>
                <a:moveTo>
                  <a:pt x="4353" y="17931"/>
                </a:moveTo>
                <a:cubicBezTo>
                  <a:pt x="4481" y="17931"/>
                  <a:pt x="4622" y="17979"/>
                  <a:pt x="4764" y="18076"/>
                </a:cubicBezTo>
                <a:cubicBezTo>
                  <a:pt x="4836" y="18130"/>
                  <a:pt x="4907" y="18201"/>
                  <a:pt x="4978" y="18272"/>
                </a:cubicBezTo>
                <a:cubicBezTo>
                  <a:pt x="5460" y="18826"/>
                  <a:pt x="5674" y="19486"/>
                  <a:pt x="5799" y="20182"/>
                </a:cubicBezTo>
                <a:cubicBezTo>
                  <a:pt x="5906" y="20735"/>
                  <a:pt x="5960" y="21270"/>
                  <a:pt x="5978" y="21823"/>
                </a:cubicBezTo>
                <a:cubicBezTo>
                  <a:pt x="5978" y="22198"/>
                  <a:pt x="5978" y="22555"/>
                  <a:pt x="6013" y="22911"/>
                </a:cubicBezTo>
                <a:cubicBezTo>
                  <a:pt x="6013" y="22965"/>
                  <a:pt x="6013" y="23019"/>
                  <a:pt x="6013" y="23054"/>
                </a:cubicBezTo>
                <a:lnTo>
                  <a:pt x="5960" y="23054"/>
                </a:lnTo>
                <a:lnTo>
                  <a:pt x="5960" y="23072"/>
                </a:lnTo>
                <a:cubicBezTo>
                  <a:pt x="5888" y="22680"/>
                  <a:pt x="5799" y="22269"/>
                  <a:pt x="5710" y="21877"/>
                </a:cubicBezTo>
                <a:cubicBezTo>
                  <a:pt x="5639" y="21520"/>
                  <a:pt x="5549" y="21145"/>
                  <a:pt x="5442" y="20770"/>
                </a:cubicBezTo>
                <a:cubicBezTo>
                  <a:pt x="5426" y="20704"/>
                  <a:pt x="5409" y="20608"/>
                  <a:pt x="5336" y="20608"/>
                </a:cubicBezTo>
                <a:cubicBezTo>
                  <a:pt x="5330" y="20608"/>
                  <a:pt x="5324" y="20608"/>
                  <a:pt x="5317" y="20610"/>
                </a:cubicBezTo>
                <a:cubicBezTo>
                  <a:pt x="5193" y="20628"/>
                  <a:pt x="5246" y="20753"/>
                  <a:pt x="5264" y="20824"/>
                </a:cubicBezTo>
                <a:cubicBezTo>
                  <a:pt x="5389" y="21323"/>
                  <a:pt x="5514" y="21823"/>
                  <a:pt x="5603" y="22323"/>
                </a:cubicBezTo>
                <a:cubicBezTo>
                  <a:pt x="5639" y="22537"/>
                  <a:pt x="5674" y="22769"/>
                  <a:pt x="5692" y="23001"/>
                </a:cubicBezTo>
                <a:cubicBezTo>
                  <a:pt x="5585" y="22697"/>
                  <a:pt x="5496" y="22412"/>
                  <a:pt x="5389" y="22126"/>
                </a:cubicBezTo>
                <a:cubicBezTo>
                  <a:pt x="5210" y="21555"/>
                  <a:pt x="5068" y="20967"/>
                  <a:pt x="4889" y="20378"/>
                </a:cubicBezTo>
                <a:cubicBezTo>
                  <a:pt x="4871" y="20324"/>
                  <a:pt x="4871" y="20271"/>
                  <a:pt x="4818" y="20217"/>
                </a:cubicBezTo>
                <a:cubicBezTo>
                  <a:pt x="4789" y="20188"/>
                  <a:pt x="4760" y="20159"/>
                  <a:pt x="4721" y="20159"/>
                </a:cubicBezTo>
                <a:cubicBezTo>
                  <a:pt x="4712" y="20159"/>
                  <a:pt x="4703" y="20160"/>
                  <a:pt x="4693" y="20164"/>
                </a:cubicBezTo>
                <a:cubicBezTo>
                  <a:pt x="4639" y="20182"/>
                  <a:pt x="4604" y="20217"/>
                  <a:pt x="4604" y="20289"/>
                </a:cubicBezTo>
                <a:cubicBezTo>
                  <a:pt x="4604" y="20324"/>
                  <a:pt x="4622" y="20378"/>
                  <a:pt x="4639" y="20431"/>
                </a:cubicBezTo>
                <a:cubicBezTo>
                  <a:pt x="4836" y="21341"/>
                  <a:pt x="5121" y="22216"/>
                  <a:pt x="5425" y="23090"/>
                </a:cubicBezTo>
                <a:cubicBezTo>
                  <a:pt x="5478" y="23268"/>
                  <a:pt x="5532" y="23429"/>
                  <a:pt x="5621" y="23643"/>
                </a:cubicBezTo>
                <a:cubicBezTo>
                  <a:pt x="5478" y="23536"/>
                  <a:pt x="5407" y="23429"/>
                  <a:pt x="5353" y="23340"/>
                </a:cubicBezTo>
                <a:cubicBezTo>
                  <a:pt x="4836" y="22590"/>
                  <a:pt x="4390" y="21805"/>
                  <a:pt x="4086" y="20949"/>
                </a:cubicBezTo>
                <a:cubicBezTo>
                  <a:pt x="3908" y="20396"/>
                  <a:pt x="3765" y="19825"/>
                  <a:pt x="3729" y="19236"/>
                </a:cubicBezTo>
                <a:cubicBezTo>
                  <a:pt x="3694" y="18933"/>
                  <a:pt x="3729" y="18647"/>
                  <a:pt x="3837" y="18362"/>
                </a:cubicBezTo>
                <a:cubicBezTo>
                  <a:pt x="3939" y="18078"/>
                  <a:pt x="4128" y="17931"/>
                  <a:pt x="4353" y="17931"/>
                </a:cubicBezTo>
                <a:close/>
                <a:moveTo>
                  <a:pt x="1751" y="22835"/>
                </a:moveTo>
                <a:cubicBezTo>
                  <a:pt x="1901" y="22835"/>
                  <a:pt x="2051" y="22855"/>
                  <a:pt x="2195" y="22876"/>
                </a:cubicBezTo>
                <a:cubicBezTo>
                  <a:pt x="2819" y="22965"/>
                  <a:pt x="3390" y="23197"/>
                  <a:pt x="3926" y="23482"/>
                </a:cubicBezTo>
                <a:cubicBezTo>
                  <a:pt x="4354" y="23714"/>
                  <a:pt x="4764" y="23964"/>
                  <a:pt x="5157" y="24250"/>
                </a:cubicBezTo>
                <a:cubicBezTo>
                  <a:pt x="5300" y="24357"/>
                  <a:pt x="5442" y="24482"/>
                  <a:pt x="5585" y="24607"/>
                </a:cubicBezTo>
                <a:cubicBezTo>
                  <a:pt x="5639" y="24642"/>
                  <a:pt x="5692" y="24678"/>
                  <a:pt x="5674" y="24767"/>
                </a:cubicBezTo>
                <a:cubicBezTo>
                  <a:pt x="5442" y="24678"/>
                  <a:pt x="5193" y="24589"/>
                  <a:pt x="4961" y="24499"/>
                </a:cubicBezTo>
                <a:cubicBezTo>
                  <a:pt x="4211" y="24214"/>
                  <a:pt x="3444" y="23946"/>
                  <a:pt x="2677" y="23714"/>
                </a:cubicBezTo>
                <a:cubicBezTo>
                  <a:pt x="2623" y="23714"/>
                  <a:pt x="2570" y="23697"/>
                  <a:pt x="2516" y="23679"/>
                </a:cubicBezTo>
                <a:cubicBezTo>
                  <a:pt x="2463" y="23679"/>
                  <a:pt x="2427" y="23697"/>
                  <a:pt x="2409" y="23750"/>
                </a:cubicBezTo>
                <a:cubicBezTo>
                  <a:pt x="2391" y="23786"/>
                  <a:pt x="2391" y="23839"/>
                  <a:pt x="2445" y="23875"/>
                </a:cubicBezTo>
                <a:cubicBezTo>
                  <a:pt x="2498" y="23911"/>
                  <a:pt x="2570" y="23946"/>
                  <a:pt x="2659" y="23964"/>
                </a:cubicBezTo>
                <a:cubicBezTo>
                  <a:pt x="3248" y="24178"/>
                  <a:pt x="3837" y="24375"/>
                  <a:pt x="4443" y="24571"/>
                </a:cubicBezTo>
                <a:cubicBezTo>
                  <a:pt x="4729" y="24678"/>
                  <a:pt x="5032" y="24803"/>
                  <a:pt x="5317" y="24910"/>
                </a:cubicBezTo>
                <a:cubicBezTo>
                  <a:pt x="5317" y="24928"/>
                  <a:pt x="5317" y="24946"/>
                  <a:pt x="5317" y="24946"/>
                </a:cubicBezTo>
                <a:cubicBezTo>
                  <a:pt x="5163" y="24946"/>
                  <a:pt x="5000" y="24953"/>
                  <a:pt x="4835" y="24953"/>
                </a:cubicBezTo>
                <a:cubicBezTo>
                  <a:pt x="4752" y="24953"/>
                  <a:pt x="4669" y="24951"/>
                  <a:pt x="4586" y="24946"/>
                </a:cubicBezTo>
                <a:cubicBezTo>
                  <a:pt x="3872" y="24928"/>
                  <a:pt x="3158" y="24803"/>
                  <a:pt x="2463" y="24571"/>
                </a:cubicBezTo>
                <a:cubicBezTo>
                  <a:pt x="2017" y="24410"/>
                  <a:pt x="1606" y="24196"/>
                  <a:pt x="1303" y="23804"/>
                </a:cubicBezTo>
                <a:cubicBezTo>
                  <a:pt x="1196" y="23697"/>
                  <a:pt x="1124" y="23554"/>
                  <a:pt x="1107" y="23411"/>
                </a:cubicBezTo>
                <a:cubicBezTo>
                  <a:pt x="1053" y="23143"/>
                  <a:pt x="1142" y="22965"/>
                  <a:pt x="1428" y="22876"/>
                </a:cubicBezTo>
                <a:cubicBezTo>
                  <a:pt x="1533" y="22846"/>
                  <a:pt x="1642" y="22835"/>
                  <a:pt x="1751" y="22835"/>
                </a:cubicBezTo>
                <a:close/>
                <a:moveTo>
                  <a:pt x="10946" y="22515"/>
                </a:moveTo>
                <a:cubicBezTo>
                  <a:pt x="11139" y="22515"/>
                  <a:pt x="11269" y="22652"/>
                  <a:pt x="11295" y="22911"/>
                </a:cubicBezTo>
                <a:cubicBezTo>
                  <a:pt x="11313" y="23304"/>
                  <a:pt x="11259" y="23679"/>
                  <a:pt x="11152" y="24036"/>
                </a:cubicBezTo>
                <a:cubicBezTo>
                  <a:pt x="10867" y="25053"/>
                  <a:pt x="10403" y="25980"/>
                  <a:pt x="9867" y="26873"/>
                </a:cubicBezTo>
                <a:cubicBezTo>
                  <a:pt x="9546" y="27408"/>
                  <a:pt x="9225" y="27907"/>
                  <a:pt x="8868" y="28407"/>
                </a:cubicBezTo>
                <a:cubicBezTo>
                  <a:pt x="8850" y="28425"/>
                  <a:pt x="8832" y="28478"/>
                  <a:pt x="8761" y="28496"/>
                </a:cubicBezTo>
                <a:cubicBezTo>
                  <a:pt x="8868" y="28229"/>
                  <a:pt x="8957" y="27961"/>
                  <a:pt x="9064" y="27711"/>
                </a:cubicBezTo>
                <a:cubicBezTo>
                  <a:pt x="9386" y="26873"/>
                  <a:pt x="9778" y="26070"/>
                  <a:pt x="10135" y="25249"/>
                </a:cubicBezTo>
                <a:cubicBezTo>
                  <a:pt x="10171" y="25160"/>
                  <a:pt x="10224" y="25053"/>
                  <a:pt x="10260" y="24946"/>
                </a:cubicBezTo>
                <a:cubicBezTo>
                  <a:pt x="10278" y="24874"/>
                  <a:pt x="10260" y="24803"/>
                  <a:pt x="10188" y="24767"/>
                </a:cubicBezTo>
                <a:cubicBezTo>
                  <a:pt x="10176" y="24764"/>
                  <a:pt x="10165" y="24763"/>
                  <a:pt x="10153" y="24763"/>
                </a:cubicBezTo>
                <a:cubicBezTo>
                  <a:pt x="10099" y="24763"/>
                  <a:pt x="10057" y="24797"/>
                  <a:pt x="10028" y="24856"/>
                </a:cubicBezTo>
                <a:cubicBezTo>
                  <a:pt x="9921" y="25070"/>
                  <a:pt x="9814" y="25302"/>
                  <a:pt x="9707" y="25516"/>
                </a:cubicBezTo>
                <a:cubicBezTo>
                  <a:pt x="9225" y="26551"/>
                  <a:pt x="8779" y="27586"/>
                  <a:pt x="8369" y="28657"/>
                </a:cubicBezTo>
                <a:cubicBezTo>
                  <a:pt x="8369" y="28675"/>
                  <a:pt x="8351" y="28710"/>
                  <a:pt x="8297" y="28728"/>
                </a:cubicBezTo>
                <a:cubicBezTo>
                  <a:pt x="8333" y="28532"/>
                  <a:pt x="8351" y="28318"/>
                  <a:pt x="8386" y="28122"/>
                </a:cubicBezTo>
                <a:cubicBezTo>
                  <a:pt x="8547" y="27158"/>
                  <a:pt x="8743" y="26230"/>
                  <a:pt x="9029" y="25302"/>
                </a:cubicBezTo>
                <a:cubicBezTo>
                  <a:pt x="9279" y="24571"/>
                  <a:pt x="9600" y="23857"/>
                  <a:pt x="10046" y="23215"/>
                </a:cubicBezTo>
                <a:cubicBezTo>
                  <a:pt x="10171" y="23019"/>
                  <a:pt x="10313" y="22840"/>
                  <a:pt x="10510" y="22697"/>
                </a:cubicBezTo>
                <a:cubicBezTo>
                  <a:pt x="10581" y="22644"/>
                  <a:pt x="10635" y="22608"/>
                  <a:pt x="10706" y="22572"/>
                </a:cubicBezTo>
                <a:cubicBezTo>
                  <a:pt x="10793" y="22534"/>
                  <a:pt x="10874" y="22515"/>
                  <a:pt x="10946" y="22515"/>
                </a:cubicBezTo>
                <a:close/>
                <a:moveTo>
                  <a:pt x="13382" y="27051"/>
                </a:moveTo>
                <a:cubicBezTo>
                  <a:pt x="13507" y="27051"/>
                  <a:pt x="13614" y="27087"/>
                  <a:pt x="13721" y="27122"/>
                </a:cubicBezTo>
                <a:cubicBezTo>
                  <a:pt x="14025" y="27247"/>
                  <a:pt x="14150" y="27533"/>
                  <a:pt x="14043" y="27836"/>
                </a:cubicBezTo>
                <a:cubicBezTo>
                  <a:pt x="13953" y="28068"/>
                  <a:pt x="13811" y="28264"/>
                  <a:pt x="13614" y="28425"/>
                </a:cubicBezTo>
                <a:cubicBezTo>
                  <a:pt x="13097" y="28871"/>
                  <a:pt x="12508" y="29139"/>
                  <a:pt x="11866" y="29317"/>
                </a:cubicBezTo>
                <a:cubicBezTo>
                  <a:pt x="11259" y="29495"/>
                  <a:pt x="10635" y="29620"/>
                  <a:pt x="10010" y="29674"/>
                </a:cubicBezTo>
                <a:cubicBezTo>
                  <a:pt x="9982" y="29674"/>
                  <a:pt x="9950" y="29677"/>
                  <a:pt x="9916" y="29677"/>
                </a:cubicBezTo>
                <a:cubicBezTo>
                  <a:pt x="9864" y="29677"/>
                  <a:pt x="9807" y="29670"/>
                  <a:pt x="9742" y="29638"/>
                </a:cubicBezTo>
                <a:cubicBezTo>
                  <a:pt x="9974" y="29567"/>
                  <a:pt x="10206" y="29531"/>
                  <a:pt x="10438" y="29478"/>
                </a:cubicBezTo>
                <a:cubicBezTo>
                  <a:pt x="10617" y="29442"/>
                  <a:pt x="10813" y="29388"/>
                  <a:pt x="10991" y="29353"/>
                </a:cubicBezTo>
                <a:cubicBezTo>
                  <a:pt x="11027" y="29335"/>
                  <a:pt x="11081" y="29335"/>
                  <a:pt x="11116" y="29317"/>
                </a:cubicBezTo>
                <a:cubicBezTo>
                  <a:pt x="11170" y="29299"/>
                  <a:pt x="11206" y="29263"/>
                  <a:pt x="11188" y="29192"/>
                </a:cubicBezTo>
                <a:cubicBezTo>
                  <a:pt x="11174" y="29152"/>
                  <a:pt x="11141" y="29132"/>
                  <a:pt x="11102" y="29132"/>
                </a:cubicBezTo>
                <a:cubicBezTo>
                  <a:pt x="11090" y="29132"/>
                  <a:pt x="11076" y="29134"/>
                  <a:pt x="11063" y="29139"/>
                </a:cubicBezTo>
                <a:cubicBezTo>
                  <a:pt x="10920" y="29174"/>
                  <a:pt x="10777" y="29192"/>
                  <a:pt x="10635" y="29228"/>
                </a:cubicBezTo>
                <a:cubicBezTo>
                  <a:pt x="10171" y="29335"/>
                  <a:pt x="9689" y="29460"/>
                  <a:pt x="9225" y="29549"/>
                </a:cubicBezTo>
                <a:cubicBezTo>
                  <a:pt x="9403" y="29424"/>
                  <a:pt x="9618" y="29370"/>
                  <a:pt x="9814" y="29299"/>
                </a:cubicBezTo>
                <a:cubicBezTo>
                  <a:pt x="10260" y="29121"/>
                  <a:pt x="10724" y="28960"/>
                  <a:pt x="11170" y="28800"/>
                </a:cubicBezTo>
                <a:cubicBezTo>
                  <a:pt x="11241" y="28782"/>
                  <a:pt x="11295" y="28746"/>
                  <a:pt x="11366" y="28710"/>
                </a:cubicBezTo>
                <a:cubicBezTo>
                  <a:pt x="11402" y="28692"/>
                  <a:pt x="11420" y="28639"/>
                  <a:pt x="11420" y="28603"/>
                </a:cubicBezTo>
                <a:cubicBezTo>
                  <a:pt x="11405" y="28544"/>
                  <a:pt x="11366" y="28509"/>
                  <a:pt x="11322" y="28509"/>
                </a:cubicBezTo>
                <a:cubicBezTo>
                  <a:pt x="11313" y="28509"/>
                  <a:pt x="11304" y="28511"/>
                  <a:pt x="11295" y="28514"/>
                </a:cubicBezTo>
                <a:cubicBezTo>
                  <a:pt x="11223" y="28514"/>
                  <a:pt x="11152" y="28550"/>
                  <a:pt x="11098" y="28568"/>
                </a:cubicBezTo>
                <a:cubicBezTo>
                  <a:pt x="10331" y="28817"/>
                  <a:pt x="9582" y="29121"/>
                  <a:pt x="8815" y="29406"/>
                </a:cubicBezTo>
                <a:cubicBezTo>
                  <a:pt x="8761" y="29424"/>
                  <a:pt x="8708" y="29460"/>
                  <a:pt x="8654" y="29478"/>
                </a:cubicBezTo>
                <a:cubicBezTo>
                  <a:pt x="8975" y="29156"/>
                  <a:pt x="9350" y="28889"/>
                  <a:pt x="9725" y="28621"/>
                </a:cubicBezTo>
                <a:cubicBezTo>
                  <a:pt x="10528" y="28050"/>
                  <a:pt x="11366" y="27568"/>
                  <a:pt x="12294" y="27265"/>
                </a:cubicBezTo>
                <a:cubicBezTo>
                  <a:pt x="12651" y="27158"/>
                  <a:pt x="13008" y="27069"/>
                  <a:pt x="13382" y="27051"/>
                </a:cubicBezTo>
                <a:close/>
                <a:moveTo>
                  <a:pt x="988" y="29663"/>
                </a:moveTo>
                <a:cubicBezTo>
                  <a:pt x="1183" y="29663"/>
                  <a:pt x="1380" y="29700"/>
                  <a:pt x="1570" y="29745"/>
                </a:cubicBezTo>
                <a:cubicBezTo>
                  <a:pt x="2249" y="29870"/>
                  <a:pt x="2837" y="30173"/>
                  <a:pt x="3408" y="30530"/>
                </a:cubicBezTo>
                <a:cubicBezTo>
                  <a:pt x="3729" y="30727"/>
                  <a:pt x="4033" y="30923"/>
                  <a:pt x="4318" y="31137"/>
                </a:cubicBezTo>
                <a:cubicBezTo>
                  <a:pt x="4354" y="31173"/>
                  <a:pt x="4407" y="31173"/>
                  <a:pt x="4390" y="31226"/>
                </a:cubicBezTo>
                <a:lnTo>
                  <a:pt x="4390" y="31244"/>
                </a:lnTo>
                <a:cubicBezTo>
                  <a:pt x="4015" y="31066"/>
                  <a:pt x="3658" y="30887"/>
                  <a:pt x="3283" y="30709"/>
                </a:cubicBezTo>
                <a:cubicBezTo>
                  <a:pt x="3123" y="30637"/>
                  <a:pt x="2980" y="30566"/>
                  <a:pt x="2819" y="30495"/>
                </a:cubicBezTo>
                <a:cubicBezTo>
                  <a:pt x="2766" y="30477"/>
                  <a:pt x="2712" y="30459"/>
                  <a:pt x="2659" y="30459"/>
                </a:cubicBezTo>
                <a:cubicBezTo>
                  <a:pt x="2605" y="30459"/>
                  <a:pt x="2570" y="30495"/>
                  <a:pt x="2552" y="30530"/>
                </a:cubicBezTo>
                <a:cubicBezTo>
                  <a:pt x="2534" y="30584"/>
                  <a:pt x="2534" y="30619"/>
                  <a:pt x="2570" y="30655"/>
                </a:cubicBezTo>
                <a:cubicBezTo>
                  <a:pt x="2623" y="30727"/>
                  <a:pt x="2695" y="30744"/>
                  <a:pt x="2748" y="30780"/>
                </a:cubicBezTo>
                <a:cubicBezTo>
                  <a:pt x="3212" y="30994"/>
                  <a:pt x="3658" y="31208"/>
                  <a:pt x="4122" y="31440"/>
                </a:cubicBezTo>
                <a:cubicBezTo>
                  <a:pt x="4193" y="31476"/>
                  <a:pt x="4265" y="31494"/>
                  <a:pt x="4336" y="31583"/>
                </a:cubicBezTo>
                <a:cubicBezTo>
                  <a:pt x="4051" y="31547"/>
                  <a:pt x="3801" y="31440"/>
                  <a:pt x="3551" y="31369"/>
                </a:cubicBezTo>
                <a:cubicBezTo>
                  <a:pt x="3051" y="31208"/>
                  <a:pt x="2534" y="31048"/>
                  <a:pt x="2034" y="30887"/>
                </a:cubicBezTo>
                <a:cubicBezTo>
                  <a:pt x="1980" y="30865"/>
                  <a:pt x="1926" y="30831"/>
                  <a:pt x="1880" y="30831"/>
                </a:cubicBezTo>
                <a:cubicBezTo>
                  <a:pt x="1850" y="30831"/>
                  <a:pt x="1823" y="30845"/>
                  <a:pt x="1802" y="30887"/>
                </a:cubicBezTo>
                <a:cubicBezTo>
                  <a:pt x="1749" y="31012"/>
                  <a:pt x="1892" y="31030"/>
                  <a:pt x="1963" y="31066"/>
                </a:cubicBezTo>
                <a:cubicBezTo>
                  <a:pt x="2302" y="31173"/>
                  <a:pt x="2623" y="31280"/>
                  <a:pt x="2944" y="31387"/>
                </a:cubicBezTo>
                <a:cubicBezTo>
                  <a:pt x="3498" y="31565"/>
                  <a:pt x="4033" y="31744"/>
                  <a:pt x="4604" y="31868"/>
                </a:cubicBezTo>
                <a:cubicBezTo>
                  <a:pt x="4639" y="31886"/>
                  <a:pt x="4675" y="31904"/>
                  <a:pt x="4693" y="31940"/>
                </a:cubicBezTo>
                <a:cubicBezTo>
                  <a:pt x="4407" y="31922"/>
                  <a:pt x="4104" y="31922"/>
                  <a:pt x="3801" y="31886"/>
                </a:cubicBezTo>
                <a:cubicBezTo>
                  <a:pt x="3266" y="31833"/>
                  <a:pt x="2712" y="31744"/>
                  <a:pt x="2195" y="31565"/>
                </a:cubicBezTo>
                <a:cubicBezTo>
                  <a:pt x="1767" y="31440"/>
                  <a:pt x="1356" y="31280"/>
                  <a:pt x="982" y="31048"/>
                </a:cubicBezTo>
                <a:cubicBezTo>
                  <a:pt x="821" y="30941"/>
                  <a:pt x="661" y="30798"/>
                  <a:pt x="536" y="30655"/>
                </a:cubicBezTo>
                <a:cubicBezTo>
                  <a:pt x="429" y="30548"/>
                  <a:pt x="357" y="30405"/>
                  <a:pt x="322" y="30263"/>
                </a:cubicBezTo>
                <a:cubicBezTo>
                  <a:pt x="232" y="29959"/>
                  <a:pt x="339" y="29781"/>
                  <a:pt x="643" y="29709"/>
                </a:cubicBezTo>
                <a:cubicBezTo>
                  <a:pt x="756" y="29676"/>
                  <a:pt x="872" y="29663"/>
                  <a:pt x="988" y="29663"/>
                </a:cubicBezTo>
                <a:close/>
                <a:moveTo>
                  <a:pt x="5307" y="27373"/>
                </a:moveTo>
                <a:cubicBezTo>
                  <a:pt x="5352" y="27373"/>
                  <a:pt x="5402" y="27385"/>
                  <a:pt x="5460" y="27408"/>
                </a:cubicBezTo>
                <a:cubicBezTo>
                  <a:pt x="5514" y="27426"/>
                  <a:pt x="5567" y="27479"/>
                  <a:pt x="5621" y="27533"/>
                </a:cubicBezTo>
                <a:cubicBezTo>
                  <a:pt x="6013" y="27890"/>
                  <a:pt x="6210" y="28353"/>
                  <a:pt x="6352" y="28853"/>
                </a:cubicBezTo>
                <a:cubicBezTo>
                  <a:pt x="6495" y="29353"/>
                  <a:pt x="6566" y="29852"/>
                  <a:pt x="6620" y="30370"/>
                </a:cubicBezTo>
                <a:cubicBezTo>
                  <a:pt x="6656" y="30869"/>
                  <a:pt x="6691" y="31369"/>
                  <a:pt x="6691" y="31886"/>
                </a:cubicBezTo>
                <a:lnTo>
                  <a:pt x="6691" y="32011"/>
                </a:lnTo>
                <a:lnTo>
                  <a:pt x="6656" y="32029"/>
                </a:lnTo>
                <a:lnTo>
                  <a:pt x="6638" y="32029"/>
                </a:lnTo>
                <a:lnTo>
                  <a:pt x="6406" y="31030"/>
                </a:lnTo>
                <a:cubicBezTo>
                  <a:pt x="6245" y="30352"/>
                  <a:pt x="6120" y="29674"/>
                  <a:pt x="5924" y="28996"/>
                </a:cubicBezTo>
                <a:cubicBezTo>
                  <a:pt x="5906" y="28942"/>
                  <a:pt x="5888" y="28871"/>
                  <a:pt x="5853" y="28817"/>
                </a:cubicBezTo>
                <a:cubicBezTo>
                  <a:pt x="5838" y="28773"/>
                  <a:pt x="5799" y="28741"/>
                  <a:pt x="5756" y="28741"/>
                </a:cubicBezTo>
                <a:cubicBezTo>
                  <a:pt x="5747" y="28741"/>
                  <a:pt x="5737" y="28743"/>
                  <a:pt x="5728" y="28746"/>
                </a:cubicBezTo>
                <a:cubicBezTo>
                  <a:pt x="5674" y="28764"/>
                  <a:pt x="5621" y="28817"/>
                  <a:pt x="5639" y="28871"/>
                </a:cubicBezTo>
                <a:cubicBezTo>
                  <a:pt x="5639" y="28924"/>
                  <a:pt x="5656" y="28978"/>
                  <a:pt x="5656" y="29014"/>
                </a:cubicBezTo>
                <a:cubicBezTo>
                  <a:pt x="5888" y="30013"/>
                  <a:pt x="6120" y="30994"/>
                  <a:pt x="6334" y="31993"/>
                </a:cubicBezTo>
                <a:cubicBezTo>
                  <a:pt x="6352" y="32011"/>
                  <a:pt x="6370" y="32047"/>
                  <a:pt x="6334" y="32083"/>
                </a:cubicBezTo>
                <a:cubicBezTo>
                  <a:pt x="6156" y="31833"/>
                  <a:pt x="6031" y="31583"/>
                  <a:pt x="5906" y="31315"/>
                </a:cubicBezTo>
                <a:cubicBezTo>
                  <a:pt x="5603" y="30637"/>
                  <a:pt x="5317" y="29959"/>
                  <a:pt x="5139" y="29246"/>
                </a:cubicBezTo>
                <a:cubicBezTo>
                  <a:pt x="5032" y="28800"/>
                  <a:pt x="4996" y="28353"/>
                  <a:pt x="5014" y="27907"/>
                </a:cubicBezTo>
                <a:cubicBezTo>
                  <a:pt x="5014" y="27782"/>
                  <a:pt x="5032" y="27658"/>
                  <a:pt x="5085" y="27533"/>
                </a:cubicBezTo>
                <a:cubicBezTo>
                  <a:pt x="5146" y="27424"/>
                  <a:pt x="5214" y="27373"/>
                  <a:pt x="5307" y="27373"/>
                </a:cubicBezTo>
                <a:close/>
                <a:moveTo>
                  <a:pt x="4694" y="33177"/>
                </a:moveTo>
                <a:cubicBezTo>
                  <a:pt x="4976" y="33177"/>
                  <a:pt x="5261" y="33202"/>
                  <a:pt x="5549" y="33242"/>
                </a:cubicBezTo>
                <a:cubicBezTo>
                  <a:pt x="5799" y="33260"/>
                  <a:pt x="6067" y="33314"/>
                  <a:pt x="6317" y="33403"/>
                </a:cubicBezTo>
                <a:cubicBezTo>
                  <a:pt x="6352" y="33421"/>
                  <a:pt x="6406" y="33421"/>
                  <a:pt x="6442" y="33474"/>
                </a:cubicBezTo>
                <a:cubicBezTo>
                  <a:pt x="5871" y="33546"/>
                  <a:pt x="5317" y="33581"/>
                  <a:pt x="4782" y="33724"/>
                </a:cubicBezTo>
                <a:cubicBezTo>
                  <a:pt x="4711" y="33742"/>
                  <a:pt x="4639" y="33760"/>
                  <a:pt x="4568" y="33778"/>
                </a:cubicBezTo>
                <a:cubicBezTo>
                  <a:pt x="4515" y="33813"/>
                  <a:pt x="4461" y="33849"/>
                  <a:pt x="4479" y="33920"/>
                </a:cubicBezTo>
                <a:cubicBezTo>
                  <a:pt x="4492" y="33975"/>
                  <a:pt x="4527" y="33998"/>
                  <a:pt x="4574" y="33998"/>
                </a:cubicBezTo>
                <a:cubicBezTo>
                  <a:pt x="4589" y="33998"/>
                  <a:pt x="4605" y="33996"/>
                  <a:pt x="4622" y="33992"/>
                </a:cubicBezTo>
                <a:cubicBezTo>
                  <a:pt x="4657" y="33992"/>
                  <a:pt x="4711" y="33992"/>
                  <a:pt x="4746" y="33974"/>
                </a:cubicBezTo>
                <a:cubicBezTo>
                  <a:pt x="5264" y="33867"/>
                  <a:pt x="5781" y="33813"/>
                  <a:pt x="6317" y="33778"/>
                </a:cubicBezTo>
                <a:lnTo>
                  <a:pt x="6317" y="33778"/>
                </a:lnTo>
                <a:cubicBezTo>
                  <a:pt x="6299" y="33849"/>
                  <a:pt x="6227" y="33867"/>
                  <a:pt x="6174" y="33885"/>
                </a:cubicBezTo>
                <a:cubicBezTo>
                  <a:pt x="5532" y="34206"/>
                  <a:pt x="4854" y="34438"/>
                  <a:pt x="4104" y="34473"/>
                </a:cubicBezTo>
                <a:cubicBezTo>
                  <a:pt x="4040" y="34477"/>
                  <a:pt x="3976" y="34479"/>
                  <a:pt x="3912" y="34479"/>
                </a:cubicBezTo>
                <a:cubicBezTo>
                  <a:pt x="3655" y="34479"/>
                  <a:pt x="3401" y="34445"/>
                  <a:pt x="3158" y="34331"/>
                </a:cubicBezTo>
                <a:cubicBezTo>
                  <a:pt x="3069" y="34277"/>
                  <a:pt x="2998" y="34224"/>
                  <a:pt x="2944" y="34152"/>
                </a:cubicBezTo>
                <a:cubicBezTo>
                  <a:pt x="2802" y="34010"/>
                  <a:pt x="2819" y="33813"/>
                  <a:pt x="2962" y="33671"/>
                </a:cubicBezTo>
                <a:cubicBezTo>
                  <a:pt x="3158" y="33492"/>
                  <a:pt x="3390" y="33385"/>
                  <a:pt x="3658" y="33314"/>
                </a:cubicBezTo>
                <a:cubicBezTo>
                  <a:pt x="4002" y="33215"/>
                  <a:pt x="4347" y="33177"/>
                  <a:pt x="4694" y="33177"/>
                </a:cubicBezTo>
                <a:close/>
                <a:moveTo>
                  <a:pt x="14135" y="32602"/>
                </a:moveTo>
                <a:cubicBezTo>
                  <a:pt x="14336" y="32602"/>
                  <a:pt x="14456" y="32696"/>
                  <a:pt x="14542" y="32939"/>
                </a:cubicBezTo>
                <a:cubicBezTo>
                  <a:pt x="14649" y="33189"/>
                  <a:pt x="14685" y="33456"/>
                  <a:pt x="14667" y="33742"/>
                </a:cubicBezTo>
                <a:cubicBezTo>
                  <a:pt x="14578" y="35009"/>
                  <a:pt x="14025" y="36133"/>
                  <a:pt x="13400" y="37203"/>
                </a:cubicBezTo>
                <a:cubicBezTo>
                  <a:pt x="13133" y="37703"/>
                  <a:pt x="12829" y="38167"/>
                  <a:pt x="12490" y="38631"/>
                </a:cubicBezTo>
                <a:cubicBezTo>
                  <a:pt x="12473" y="38648"/>
                  <a:pt x="12456" y="38682"/>
                  <a:pt x="12406" y="38701"/>
                </a:cubicBezTo>
                <a:lnTo>
                  <a:pt x="12406" y="38701"/>
                </a:lnTo>
                <a:cubicBezTo>
                  <a:pt x="12462" y="38478"/>
                  <a:pt x="12582" y="38304"/>
                  <a:pt x="12669" y="38113"/>
                </a:cubicBezTo>
                <a:cubicBezTo>
                  <a:pt x="12972" y="37417"/>
                  <a:pt x="13364" y="36739"/>
                  <a:pt x="13650" y="36026"/>
                </a:cubicBezTo>
                <a:cubicBezTo>
                  <a:pt x="13668" y="35972"/>
                  <a:pt x="13686" y="35901"/>
                  <a:pt x="13703" y="35847"/>
                </a:cubicBezTo>
                <a:cubicBezTo>
                  <a:pt x="13721" y="35812"/>
                  <a:pt x="13703" y="35776"/>
                  <a:pt x="13668" y="35758"/>
                </a:cubicBezTo>
                <a:cubicBezTo>
                  <a:pt x="13657" y="35753"/>
                  <a:pt x="13647" y="35751"/>
                  <a:pt x="13637" y="35751"/>
                </a:cubicBezTo>
                <a:cubicBezTo>
                  <a:pt x="13613" y="35751"/>
                  <a:pt x="13591" y="35763"/>
                  <a:pt x="13579" y="35776"/>
                </a:cubicBezTo>
                <a:cubicBezTo>
                  <a:pt x="13525" y="35829"/>
                  <a:pt x="13507" y="35883"/>
                  <a:pt x="13472" y="35937"/>
                </a:cubicBezTo>
                <a:cubicBezTo>
                  <a:pt x="13097" y="36722"/>
                  <a:pt x="12740" y="37507"/>
                  <a:pt x="12365" y="38274"/>
                </a:cubicBezTo>
                <a:cubicBezTo>
                  <a:pt x="12330" y="38345"/>
                  <a:pt x="12294" y="38435"/>
                  <a:pt x="12223" y="38506"/>
                </a:cubicBezTo>
                <a:cubicBezTo>
                  <a:pt x="12223" y="38363"/>
                  <a:pt x="12276" y="38256"/>
                  <a:pt x="12312" y="38149"/>
                </a:cubicBezTo>
                <a:cubicBezTo>
                  <a:pt x="12597" y="37150"/>
                  <a:pt x="12918" y="36169"/>
                  <a:pt x="13222" y="35187"/>
                </a:cubicBezTo>
                <a:cubicBezTo>
                  <a:pt x="13240" y="35098"/>
                  <a:pt x="13257" y="35027"/>
                  <a:pt x="13275" y="34937"/>
                </a:cubicBezTo>
                <a:cubicBezTo>
                  <a:pt x="13293" y="34866"/>
                  <a:pt x="13275" y="34795"/>
                  <a:pt x="13204" y="34759"/>
                </a:cubicBezTo>
                <a:cubicBezTo>
                  <a:pt x="13185" y="34751"/>
                  <a:pt x="13167" y="34748"/>
                  <a:pt x="13151" y="34748"/>
                </a:cubicBezTo>
                <a:cubicBezTo>
                  <a:pt x="13093" y="34748"/>
                  <a:pt x="13054" y="34796"/>
                  <a:pt x="13025" y="34866"/>
                </a:cubicBezTo>
                <a:cubicBezTo>
                  <a:pt x="12918" y="35223"/>
                  <a:pt x="12794" y="35580"/>
                  <a:pt x="12669" y="35937"/>
                </a:cubicBezTo>
                <a:cubicBezTo>
                  <a:pt x="12419" y="36739"/>
                  <a:pt x="12169" y="37542"/>
                  <a:pt x="11919" y="38363"/>
                </a:cubicBezTo>
                <a:cubicBezTo>
                  <a:pt x="11901" y="38399"/>
                  <a:pt x="11884" y="38417"/>
                  <a:pt x="11848" y="38452"/>
                </a:cubicBezTo>
                <a:cubicBezTo>
                  <a:pt x="11955" y="37899"/>
                  <a:pt x="12062" y="37346"/>
                  <a:pt x="12187" y="36793"/>
                </a:cubicBezTo>
                <a:cubicBezTo>
                  <a:pt x="12258" y="36454"/>
                  <a:pt x="12330" y="36115"/>
                  <a:pt x="12383" y="35776"/>
                </a:cubicBezTo>
                <a:cubicBezTo>
                  <a:pt x="12401" y="35687"/>
                  <a:pt x="12472" y="35544"/>
                  <a:pt x="12347" y="35508"/>
                </a:cubicBezTo>
                <a:cubicBezTo>
                  <a:pt x="12334" y="35505"/>
                  <a:pt x="12321" y="35503"/>
                  <a:pt x="12310" y="35503"/>
                </a:cubicBezTo>
                <a:cubicBezTo>
                  <a:pt x="12205" y="35503"/>
                  <a:pt x="12203" y="35642"/>
                  <a:pt x="12187" y="35722"/>
                </a:cubicBezTo>
                <a:cubicBezTo>
                  <a:pt x="12044" y="36240"/>
                  <a:pt x="11955" y="36757"/>
                  <a:pt x="11848" y="37293"/>
                </a:cubicBezTo>
                <a:cubicBezTo>
                  <a:pt x="11776" y="37632"/>
                  <a:pt x="11705" y="37971"/>
                  <a:pt x="11634" y="38310"/>
                </a:cubicBezTo>
                <a:cubicBezTo>
                  <a:pt x="11634" y="38363"/>
                  <a:pt x="11616" y="38417"/>
                  <a:pt x="11580" y="38470"/>
                </a:cubicBezTo>
                <a:cubicBezTo>
                  <a:pt x="11545" y="38078"/>
                  <a:pt x="11580" y="37703"/>
                  <a:pt x="11616" y="37328"/>
                </a:cubicBezTo>
                <a:cubicBezTo>
                  <a:pt x="11705" y="36472"/>
                  <a:pt x="11884" y="35633"/>
                  <a:pt x="12169" y="34812"/>
                </a:cubicBezTo>
                <a:cubicBezTo>
                  <a:pt x="12347" y="34349"/>
                  <a:pt x="12544" y="33885"/>
                  <a:pt x="12811" y="33474"/>
                </a:cubicBezTo>
                <a:cubicBezTo>
                  <a:pt x="13097" y="33046"/>
                  <a:pt x="13454" y="32725"/>
                  <a:pt x="13971" y="32618"/>
                </a:cubicBezTo>
                <a:cubicBezTo>
                  <a:pt x="14031" y="32607"/>
                  <a:pt x="14085" y="32602"/>
                  <a:pt x="14135" y="32602"/>
                </a:cubicBezTo>
                <a:close/>
                <a:moveTo>
                  <a:pt x="13995" y="1"/>
                </a:moveTo>
                <a:cubicBezTo>
                  <a:pt x="13908" y="1"/>
                  <a:pt x="13811" y="19"/>
                  <a:pt x="13703" y="55"/>
                </a:cubicBezTo>
                <a:cubicBezTo>
                  <a:pt x="13596" y="109"/>
                  <a:pt x="13489" y="162"/>
                  <a:pt x="13382" y="234"/>
                </a:cubicBezTo>
                <a:cubicBezTo>
                  <a:pt x="13043" y="466"/>
                  <a:pt x="12794" y="787"/>
                  <a:pt x="12579" y="1144"/>
                </a:cubicBezTo>
                <a:cubicBezTo>
                  <a:pt x="12026" y="2071"/>
                  <a:pt x="11652" y="3088"/>
                  <a:pt x="11402" y="4141"/>
                </a:cubicBezTo>
                <a:cubicBezTo>
                  <a:pt x="11188" y="5051"/>
                  <a:pt x="11134" y="5961"/>
                  <a:pt x="11045" y="6889"/>
                </a:cubicBezTo>
                <a:cubicBezTo>
                  <a:pt x="10974" y="7549"/>
                  <a:pt x="10956" y="8209"/>
                  <a:pt x="10849" y="8852"/>
                </a:cubicBezTo>
                <a:cubicBezTo>
                  <a:pt x="10759" y="9405"/>
                  <a:pt x="10652" y="9940"/>
                  <a:pt x="10456" y="10475"/>
                </a:cubicBezTo>
                <a:cubicBezTo>
                  <a:pt x="9939" y="11867"/>
                  <a:pt x="9457" y="13276"/>
                  <a:pt x="9011" y="14686"/>
                </a:cubicBezTo>
                <a:cubicBezTo>
                  <a:pt x="8957" y="14829"/>
                  <a:pt x="8940" y="14972"/>
                  <a:pt x="8850" y="15114"/>
                </a:cubicBezTo>
                <a:cubicBezTo>
                  <a:pt x="8815" y="15061"/>
                  <a:pt x="8797" y="15007"/>
                  <a:pt x="8797" y="14972"/>
                </a:cubicBezTo>
                <a:cubicBezTo>
                  <a:pt x="8779" y="14525"/>
                  <a:pt x="8708" y="14097"/>
                  <a:pt x="8601" y="13687"/>
                </a:cubicBezTo>
                <a:cubicBezTo>
                  <a:pt x="8529" y="13401"/>
                  <a:pt x="8511" y="13116"/>
                  <a:pt x="8529" y="12830"/>
                </a:cubicBezTo>
                <a:cubicBezTo>
                  <a:pt x="8547" y="12135"/>
                  <a:pt x="8618" y="11439"/>
                  <a:pt x="8583" y="10761"/>
                </a:cubicBezTo>
                <a:cubicBezTo>
                  <a:pt x="8547" y="10279"/>
                  <a:pt x="8511" y="9833"/>
                  <a:pt x="8404" y="9369"/>
                </a:cubicBezTo>
                <a:cubicBezTo>
                  <a:pt x="8261" y="8655"/>
                  <a:pt x="8012" y="7977"/>
                  <a:pt x="7512" y="7424"/>
                </a:cubicBezTo>
                <a:cubicBezTo>
                  <a:pt x="7244" y="7103"/>
                  <a:pt x="6923" y="6907"/>
                  <a:pt x="6513" y="6835"/>
                </a:cubicBezTo>
                <a:cubicBezTo>
                  <a:pt x="6466" y="6830"/>
                  <a:pt x="6421" y="6828"/>
                  <a:pt x="6376" y="6828"/>
                </a:cubicBezTo>
                <a:cubicBezTo>
                  <a:pt x="6097" y="6828"/>
                  <a:pt x="5861" y="6928"/>
                  <a:pt x="5692" y="7174"/>
                </a:cubicBezTo>
                <a:cubicBezTo>
                  <a:pt x="5425" y="7531"/>
                  <a:pt x="5353" y="7942"/>
                  <a:pt x="5407" y="8370"/>
                </a:cubicBezTo>
                <a:cubicBezTo>
                  <a:pt x="5496" y="9066"/>
                  <a:pt x="5746" y="9708"/>
                  <a:pt x="6067" y="10315"/>
                </a:cubicBezTo>
                <a:cubicBezTo>
                  <a:pt x="6620" y="11385"/>
                  <a:pt x="7352" y="12313"/>
                  <a:pt x="8137" y="13223"/>
                </a:cubicBezTo>
                <a:cubicBezTo>
                  <a:pt x="8208" y="13312"/>
                  <a:pt x="8261" y="13401"/>
                  <a:pt x="8279" y="13508"/>
                </a:cubicBezTo>
                <a:cubicBezTo>
                  <a:pt x="8333" y="13830"/>
                  <a:pt x="8404" y="14151"/>
                  <a:pt x="8458" y="14472"/>
                </a:cubicBezTo>
                <a:cubicBezTo>
                  <a:pt x="8476" y="14561"/>
                  <a:pt x="8493" y="14650"/>
                  <a:pt x="8458" y="14757"/>
                </a:cubicBezTo>
                <a:cubicBezTo>
                  <a:pt x="8422" y="14704"/>
                  <a:pt x="8404" y="14686"/>
                  <a:pt x="8386" y="14668"/>
                </a:cubicBezTo>
                <a:cubicBezTo>
                  <a:pt x="7940" y="13972"/>
                  <a:pt x="7423" y="13348"/>
                  <a:pt x="6816" y="12795"/>
                </a:cubicBezTo>
                <a:cubicBezTo>
                  <a:pt x="6317" y="12349"/>
                  <a:pt x="5817" y="11920"/>
                  <a:pt x="5228" y="11617"/>
                </a:cubicBezTo>
                <a:cubicBezTo>
                  <a:pt x="4929" y="11475"/>
                  <a:pt x="4629" y="11361"/>
                  <a:pt x="4305" y="11361"/>
                </a:cubicBezTo>
                <a:cubicBezTo>
                  <a:pt x="4262" y="11361"/>
                  <a:pt x="4219" y="11363"/>
                  <a:pt x="4176" y="11367"/>
                </a:cubicBezTo>
                <a:cubicBezTo>
                  <a:pt x="3712" y="11385"/>
                  <a:pt x="3498" y="11706"/>
                  <a:pt x="3605" y="12135"/>
                </a:cubicBezTo>
                <a:cubicBezTo>
                  <a:pt x="3694" y="12456"/>
                  <a:pt x="3837" y="12723"/>
                  <a:pt x="4033" y="12973"/>
                </a:cubicBezTo>
                <a:cubicBezTo>
                  <a:pt x="4532" y="13580"/>
                  <a:pt x="5121" y="14097"/>
                  <a:pt x="5799" y="14472"/>
                </a:cubicBezTo>
                <a:cubicBezTo>
                  <a:pt x="6602" y="14936"/>
                  <a:pt x="7441" y="15293"/>
                  <a:pt x="8333" y="15507"/>
                </a:cubicBezTo>
                <a:cubicBezTo>
                  <a:pt x="8547" y="15542"/>
                  <a:pt x="8529" y="15596"/>
                  <a:pt x="8529" y="15757"/>
                </a:cubicBezTo>
                <a:cubicBezTo>
                  <a:pt x="8493" y="16221"/>
                  <a:pt x="8386" y="16702"/>
                  <a:pt x="8297" y="17166"/>
                </a:cubicBezTo>
                <a:cubicBezTo>
                  <a:pt x="8172" y="17844"/>
                  <a:pt x="8012" y="18504"/>
                  <a:pt x="7869" y="19182"/>
                </a:cubicBezTo>
                <a:cubicBezTo>
                  <a:pt x="7708" y="19932"/>
                  <a:pt x="7601" y="20681"/>
                  <a:pt x="7512" y="21448"/>
                </a:cubicBezTo>
                <a:cubicBezTo>
                  <a:pt x="7423" y="22144"/>
                  <a:pt x="7334" y="22840"/>
                  <a:pt x="7316" y="23536"/>
                </a:cubicBezTo>
                <a:cubicBezTo>
                  <a:pt x="7298" y="24731"/>
                  <a:pt x="7280" y="25945"/>
                  <a:pt x="7369" y="27140"/>
                </a:cubicBezTo>
                <a:lnTo>
                  <a:pt x="7352" y="27122"/>
                </a:lnTo>
                <a:cubicBezTo>
                  <a:pt x="7316" y="27122"/>
                  <a:pt x="7298" y="27087"/>
                  <a:pt x="7280" y="27069"/>
                </a:cubicBezTo>
                <a:cubicBezTo>
                  <a:pt x="6905" y="26302"/>
                  <a:pt x="6566" y="25534"/>
                  <a:pt x="6281" y="24731"/>
                </a:cubicBezTo>
                <a:cubicBezTo>
                  <a:pt x="6263" y="24660"/>
                  <a:pt x="6245" y="24589"/>
                  <a:pt x="6245" y="24499"/>
                </a:cubicBezTo>
                <a:cubicBezTo>
                  <a:pt x="6299" y="23304"/>
                  <a:pt x="6281" y="22109"/>
                  <a:pt x="6174" y="20913"/>
                </a:cubicBezTo>
                <a:cubicBezTo>
                  <a:pt x="6120" y="20289"/>
                  <a:pt x="5995" y="19664"/>
                  <a:pt x="5764" y="19075"/>
                </a:cubicBezTo>
                <a:cubicBezTo>
                  <a:pt x="5585" y="18665"/>
                  <a:pt x="5353" y="18290"/>
                  <a:pt x="5032" y="17969"/>
                </a:cubicBezTo>
                <a:cubicBezTo>
                  <a:pt x="4820" y="17764"/>
                  <a:pt x="4583" y="17666"/>
                  <a:pt x="4359" y="17666"/>
                </a:cubicBezTo>
                <a:cubicBezTo>
                  <a:pt x="4018" y="17666"/>
                  <a:pt x="3709" y="17895"/>
                  <a:pt x="3569" y="18326"/>
                </a:cubicBezTo>
                <a:cubicBezTo>
                  <a:pt x="3533" y="18415"/>
                  <a:pt x="3515" y="18504"/>
                  <a:pt x="3498" y="18594"/>
                </a:cubicBezTo>
                <a:cubicBezTo>
                  <a:pt x="3426" y="19111"/>
                  <a:pt x="3462" y="19628"/>
                  <a:pt x="3587" y="20146"/>
                </a:cubicBezTo>
                <a:cubicBezTo>
                  <a:pt x="3961" y="21716"/>
                  <a:pt x="4693" y="23108"/>
                  <a:pt x="5781" y="24303"/>
                </a:cubicBezTo>
                <a:cubicBezTo>
                  <a:pt x="5835" y="24357"/>
                  <a:pt x="5906" y="24392"/>
                  <a:pt x="5871" y="24499"/>
                </a:cubicBezTo>
                <a:cubicBezTo>
                  <a:pt x="5764" y="24410"/>
                  <a:pt x="5674" y="24321"/>
                  <a:pt x="5585" y="24232"/>
                </a:cubicBezTo>
                <a:cubicBezTo>
                  <a:pt x="5103" y="23821"/>
                  <a:pt x="4550" y="23554"/>
                  <a:pt x="4015" y="23250"/>
                </a:cubicBezTo>
                <a:cubicBezTo>
                  <a:pt x="3373" y="22894"/>
                  <a:pt x="2695" y="22644"/>
                  <a:pt x="1963" y="22572"/>
                </a:cubicBezTo>
                <a:cubicBezTo>
                  <a:pt x="1899" y="22563"/>
                  <a:pt x="1835" y="22559"/>
                  <a:pt x="1773" y="22559"/>
                </a:cubicBezTo>
                <a:cubicBezTo>
                  <a:pt x="1593" y="22559"/>
                  <a:pt x="1421" y="22596"/>
                  <a:pt x="1249" y="22662"/>
                </a:cubicBezTo>
                <a:cubicBezTo>
                  <a:pt x="928" y="22787"/>
                  <a:pt x="768" y="23090"/>
                  <a:pt x="839" y="23429"/>
                </a:cubicBezTo>
                <a:cubicBezTo>
                  <a:pt x="892" y="23697"/>
                  <a:pt x="1000" y="23911"/>
                  <a:pt x="1196" y="24089"/>
                </a:cubicBezTo>
                <a:cubicBezTo>
                  <a:pt x="1481" y="24410"/>
                  <a:pt x="1856" y="24642"/>
                  <a:pt x="2249" y="24785"/>
                </a:cubicBezTo>
                <a:cubicBezTo>
                  <a:pt x="2962" y="25053"/>
                  <a:pt x="3712" y="25160"/>
                  <a:pt x="4461" y="25213"/>
                </a:cubicBezTo>
                <a:cubicBezTo>
                  <a:pt x="4661" y="25221"/>
                  <a:pt x="4860" y="25225"/>
                  <a:pt x="5060" y="25225"/>
                </a:cubicBezTo>
                <a:cubicBezTo>
                  <a:pt x="5342" y="25225"/>
                  <a:pt x="5624" y="25216"/>
                  <a:pt x="5906" y="25195"/>
                </a:cubicBezTo>
                <a:cubicBezTo>
                  <a:pt x="6067" y="25195"/>
                  <a:pt x="6138" y="25231"/>
                  <a:pt x="6192" y="25356"/>
                </a:cubicBezTo>
                <a:cubicBezTo>
                  <a:pt x="6227" y="25409"/>
                  <a:pt x="6263" y="25481"/>
                  <a:pt x="6281" y="25534"/>
                </a:cubicBezTo>
                <a:cubicBezTo>
                  <a:pt x="6549" y="26248"/>
                  <a:pt x="6888" y="26926"/>
                  <a:pt x="7209" y="27622"/>
                </a:cubicBezTo>
                <a:cubicBezTo>
                  <a:pt x="7334" y="27907"/>
                  <a:pt x="7459" y="28175"/>
                  <a:pt x="7494" y="28478"/>
                </a:cubicBezTo>
                <a:cubicBezTo>
                  <a:pt x="7548" y="28889"/>
                  <a:pt x="7601" y="29281"/>
                  <a:pt x="7655" y="29674"/>
                </a:cubicBezTo>
                <a:cubicBezTo>
                  <a:pt x="7887" y="31208"/>
                  <a:pt x="8208" y="32725"/>
                  <a:pt x="8618" y="34206"/>
                </a:cubicBezTo>
                <a:cubicBezTo>
                  <a:pt x="8654" y="34349"/>
                  <a:pt x="8725" y="34491"/>
                  <a:pt x="8725" y="34670"/>
                </a:cubicBezTo>
                <a:cubicBezTo>
                  <a:pt x="8672" y="34598"/>
                  <a:pt x="8636" y="34563"/>
                  <a:pt x="8601" y="34527"/>
                </a:cubicBezTo>
                <a:cubicBezTo>
                  <a:pt x="8369" y="34224"/>
                  <a:pt x="8119" y="33938"/>
                  <a:pt x="7833" y="33671"/>
                </a:cubicBezTo>
                <a:cubicBezTo>
                  <a:pt x="7548" y="33385"/>
                  <a:pt x="7244" y="33100"/>
                  <a:pt x="6923" y="32850"/>
                </a:cubicBezTo>
                <a:cubicBezTo>
                  <a:pt x="6834" y="32778"/>
                  <a:pt x="6781" y="32725"/>
                  <a:pt x="6852" y="32600"/>
                </a:cubicBezTo>
                <a:cubicBezTo>
                  <a:pt x="6905" y="32511"/>
                  <a:pt x="6905" y="32386"/>
                  <a:pt x="6905" y="32261"/>
                </a:cubicBezTo>
                <a:cubicBezTo>
                  <a:pt x="6905" y="31833"/>
                  <a:pt x="6905" y="31405"/>
                  <a:pt x="6888" y="30976"/>
                </a:cubicBezTo>
                <a:cubicBezTo>
                  <a:pt x="6852" y="30370"/>
                  <a:pt x="6798" y="29781"/>
                  <a:pt x="6673" y="29174"/>
                </a:cubicBezTo>
                <a:cubicBezTo>
                  <a:pt x="6566" y="28675"/>
                  <a:pt x="6424" y="28175"/>
                  <a:pt x="6120" y="27729"/>
                </a:cubicBezTo>
                <a:cubicBezTo>
                  <a:pt x="5978" y="27533"/>
                  <a:pt x="5835" y="27354"/>
                  <a:pt x="5621" y="27212"/>
                </a:cubicBezTo>
                <a:cubicBezTo>
                  <a:pt x="5509" y="27147"/>
                  <a:pt x="5397" y="27115"/>
                  <a:pt x="5293" y="27115"/>
                </a:cubicBezTo>
                <a:cubicBezTo>
                  <a:pt x="5081" y="27115"/>
                  <a:pt x="4902" y="27246"/>
                  <a:pt x="4818" y="27497"/>
                </a:cubicBezTo>
                <a:cubicBezTo>
                  <a:pt x="4764" y="27622"/>
                  <a:pt x="4746" y="27747"/>
                  <a:pt x="4729" y="27890"/>
                </a:cubicBezTo>
                <a:cubicBezTo>
                  <a:pt x="4693" y="28336"/>
                  <a:pt x="4746" y="28800"/>
                  <a:pt x="4836" y="29246"/>
                </a:cubicBezTo>
                <a:cubicBezTo>
                  <a:pt x="5050" y="30173"/>
                  <a:pt x="5442" y="31048"/>
                  <a:pt x="5871" y="31886"/>
                </a:cubicBezTo>
                <a:cubicBezTo>
                  <a:pt x="5924" y="31958"/>
                  <a:pt x="5995" y="32029"/>
                  <a:pt x="5960" y="32154"/>
                </a:cubicBezTo>
                <a:cubicBezTo>
                  <a:pt x="5746" y="31993"/>
                  <a:pt x="5496" y="31904"/>
                  <a:pt x="5353" y="31672"/>
                </a:cubicBezTo>
                <a:cubicBezTo>
                  <a:pt x="5317" y="31636"/>
                  <a:pt x="5282" y="31601"/>
                  <a:pt x="5228" y="31565"/>
                </a:cubicBezTo>
                <a:cubicBezTo>
                  <a:pt x="4657" y="31030"/>
                  <a:pt x="4015" y="30602"/>
                  <a:pt x="3355" y="30191"/>
                </a:cubicBezTo>
                <a:cubicBezTo>
                  <a:pt x="2712" y="29817"/>
                  <a:pt x="2052" y="29495"/>
                  <a:pt x="1303" y="29406"/>
                </a:cubicBezTo>
                <a:cubicBezTo>
                  <a:pt x="1177" y="29384"/>
                  <a:pt x="1055" y="29371"/>
                  <a:pt x="934" y="29371"/>
                </a:cubicBezTo>
                <a:cubicBezTo>
                  <a:pt x="763" y="29371"/>
                  <a:pt x="596" y="29397"/>
                  <a:pt x="429" y="29460"/>
                </a:cubicBezTo>
                <a:cubicBezTo>
                  <a:pt x="161" y="29567"/>
                  <a:pt x="18" y="29763"/>
                  <a:pt x="18" y="30049"/>
                </a:cubicBezTo>
                <a:cubicBezTo>
                  <a:pt x="0" y="30477"/>
                  <a:pt x="214" y="30798"/>
                  <a:pt x="536" y="31066"/>
                </a:cubicBezTo>
                <a:cubicBezTo>
                  <a:pt x="1035" y="31494"/>
                  <a:pt x="1642" y="31708"/>
                  <a:pt x="2266" y="31886"/>
                </a:cubicBezTo>
                <a:cubicBezTo>
                  <a:pt x="2819" y="32047"/>
                  <a:pt x="3390" y="32118"/>
                  <a:pt x="3961" y="32172"/>
                </a:cubicBezTo>
                <a:cubicBezTo>
                  <a:pt x="4205" y="32182"/>
                  <a:pt x="4449" y="32197"/>
                  <a:pt x="4693" y="32197"/>
                </a:cubicBezTo>
                <a:cubicBezTo>
                  <a:pt x="4895" y="32197"/>
                  <a:pt x="5098" y="32186"/>
                  <a:pt x="5300" y="32154"/>
                </a:cubicBezTo>
                <a:cubicBezTo>
                  <a:pt x="5313" y="32151"/>
                  <a:pt x="5326" y="32149"/>
                  <a:pt x="5339" y="32149"/>
                </a:cubicBezTo>
                <a:cubicBezTo>
                  <a:pt x="5397" y="32149"/>
                  <a:pt x="5455" y="32178"/>
                  <a:pt x="5514" y="32207"/>
                </a:cubicBezTo>
                <a:cubicBezTo>
                  <a:pt x="6031" y="32511"/>
                  <a:pt x="6513" y="32850"/>
                  <a:pt x="6959" y="33260"/>
                </a:cubicBezTo>
                <a:cubicBezTo>
                  <a:pt x="6995" y="33296"/>
                  <a:pt x="7048" y="33314"/>
                  <a:pt x="7048" y="33385"/>
                </a:cubicBezTo>
                <a:cubicBezTo>
                  <a:pt x="6870" y="33296"/>
                  <a:pt x="6709" y="33224"/>
                  <a:pt x="6531" y="33171"/>
                </a:cubicBezTo>
                <a:cubicBezTo>
                  <a:pt x="6085" y="33028"/>
                  <a:pt x="5656" y="32939"/>
                  <a:pt x="5193" y="32903"/>
                </a:cubicBezTo>
                <a:cubicBezTo>
                  <a:pt x="5029" y="32888"/>
                  <a:pt x="4865" y="32881"/>
                  <a:pt x="4700" y="32881"/>
                </a:cubicBezTo>
                <a:cubicBezTo>
                  <a:pt x="4270" y="32881"/>
                  <a:pt x="3839" y="32935"/>
                  <a:pt x="3426" y="33064"/>
                </a:cubicBezTo>
                <a:cubicBezTo>
                  <a:pt x="3176" y="33153"/>
                  <a:pt x="2944" y="33260"/>
                  <a:pt x="2748" y="33456"/>
                </a:cubicBezTo>
                <a:cubicBezTo>
                  <a:pt x="2498" y="33724"/>
                  <a:pt x="2498" y="34099"/>
                  <a:pt x="2748" y="34366"/>
                </a:cubicBezTo>
                <a:cubicBezTo>
                  <a:pt x="2891" y="34509"/>
                  <a:pt x="3051" y="34598"/>
                  <a:pt x="3248" y="34652"/>
                </a:cubicBezTo>
                <a:cubicBezTo>
                  <a:pt x="3474" y="34727"/>
                  <a:pt x="3707" y="34757"/>
                  <a:pt x="3939" y="34757"/>
                </a:cubicBezTo>
                <a:cubicBezTo>
                  <a:pt x="4090" y="34757"/>
                  <a:pt x="4241" y="34744"/>
                  <a:pt x="4390" y="34723"/>
                </a:cubicBezTo>
                <a:cubicBezTo>
                  <a:pt x="5353" y="34598"/>
                  <a:pt x="6227" y="34188"/>
                  <a:pt x="7048" y="33706"/>
                </a:cubicBezTo>
                <a:cubicBezTo>
                  <a:pt x="7073" y="33694"/>
                  <a:pt x="7090" y="33681"/>
                  <a:pt x="7110" y="33681"/>
                </a:cubicBezTo>
                <a:cubicBezTo>
                  <a:pt x="7118" y="33681"/>
                  <a:pt x="7127" y="33683"/>
                  <a:pt x="7137" y="33688"/>
                </a:cubicBezTo>
                <a:cubicBezTo>
                  <a:pt x="7316" y="33724"/>
                  <a:pt x="7476" y="33724"/>
                  <a:pt x="7619" y="33867"/>
                </a:cubicBezTo>
                <a:cubicBezTo>
                  <a:pt x="8047" y="34277"/>
                  <a:pt x="8422" y="34723"/>
                  <a:pt x="8761" y="35187"/>
                </a:cubicBezTo>
                <a:cubicBezTo>
                  <a:pt x="8957" y="35437"/>
                  <a:pt x="9118" y="35722"/>
                  <a:pt x="9225" y="36026"/>
                </a:cubicBezTo>
                <a:cubicBezTo>
                  <a:pt x="9600" y="37061"/>
                  <a:pt x="10028" y="38078"/>
                  <a:pt x="10545" y="39059"/>
                </a:cubicBezTo>
                <a:cubicBezTo>
                  <a:pt x="11152" y="40183"/>
                  <a:pt x="11884" y="41236"/>
                  <a:pt x="12526" y="42342"/>
                </a:cubicBezTo>
                <a:cubicBezTo>
                  <a:pt x="12562" y="42396"/>
                  <a:pt x="12597" y="42449"/>
                  <a:pt x="12651" y="42503"/>
                </a:cubicBezTo>
                <a:cubicBezTo>
                  <a:pt x="12673" y="42525"/>
                  <a:pt x="12695" y="42540"/>
                  <a:pt x="12721" y="42540"/>
                </a:cubicBezTo>
                <a:cubicBezTo>
                  <a:pt x="12737" y="42540"/>
                  <a:pt x="12755" y="42534"/>
                  <a:pt x="12776" y="42520"/>
                </a:cubicBezTo>
                <a:cubicBezTo>
                  <a:pt x="12811" y="42503"/>
                  <a:pt x="12847" y="42449"/>
                  <a:pt x="12847" y="42413"/>
                </a:cubicBezTo>
                <a:cubicBezTo>
                  <a:pt x="12829" y="42360"/>
                  <a:pt x="12811" y="42324"/>
                  <a:pt x="12794" y="42271"/>
                </a:cubicBezTo>
                <a:cubicBezTo>
                  <a:pt x="12722" y="42092"/>
                  <a:pt x="12651" y="41914"/>
                  <a:pt x="12562" y="41735"/>
                </a:cubicBezTo>
                <a:cubicBezTo>
                  <a:pt x="12330" y="41307"/>
                  <a:pt x="12062" y="40897"/>
                  <a:pt x="11812" y="40486"/>
                </a:cubicBezTo>
                <a:cubicBezTo>
                  <a:pt x="11759" y="40379"/>
                  <a:pt x="11652" y="40308"/>
                  <a:pt x="11669" y="40201"/>
                </a:cubicBezTo>
                <a:cubicBezTo>
                  <a:pt x="11687" y="40112"/>
                  <a:pt x="11776" y="40058"/>
                  <a:pt x="11830" y="39987"/>
                </a:cubicBezTo>
                <a:cubicBezTo>
                  <a:pt x="12383" y="39273"/>
                  <a:pt x="12901" y="38542"/>
                  <a:pt x="13364" y="37774"/>
                </a:cubicBezTo>
                <a:cubicBezTo>
                  <a:pt x="13846" y="36971"/>
                  <a:pt x="14310" y="36151"/>
                  <a:pt x="14596" y="35241"/>
                </a:cubicBezTo>
                <a:cubicBezTo>
                  <a:pt x="14756" y="34777"/>
                  <a:pt x="14881" y="34295"/>
                  <a:pt x="14917" y="33795"/>
                </a:cubicBezTo>
                <a:cubicBezTo>
                  <a:pt x="14935" y="33456"/>
                  <a:pt x="14899" y="33117"/>
                  <a:pt x="14774" y="32814"/>
                </a:cubicBezTo>
                <a:cubicBezTo>
                  <a:pt x="14639" y="32494"/>
                  <a:pt x="14457" y="32349"/>
                  <a:pt x="14121" y="32349"/>
                </a:cubicBezTo>
                <a:cubicBezTo>
                  <a:pt x="14101" y="32349"/>
                  <a:pt x="14081" y="32349"/>
                  <a:pt x="14060" y="32350"/>
                </a:cubicBezTo>
                <a:cubicBezTo>
                  <a:pt x="13650" y="32368"/>
                  <a:pt x="13311" y="32546"/>
                  <a:pt x="12990" y="32814"/>
                </a:cubicBezTo>
                <a:cubicBezTo>
                  <a:pt x="12740" y="33046"/>
                  <a:pt x="12544" y="33332"/>
                  <a:pt x="12383" y="33635"/>
                </a:cubicBezTo>
                <a:cubicBezTo>
                  <a:pt x="11919" y="34456"/>
                  <a:pt x="11634" y="35348"/>
                  <a:pt x="11455" y="36258"/>
                </a:cubicBezTo>
                <a:cubicBezTo>
                  <a:pt x="11348" y="36793"/>
                  <a:pt x="11277" y="37346"/>
                  <a:pt x="11241" y="37899"/>
                </a:cubicBezTo>
                <a:cubicBezTo>
                  <a:pt x="11206" y="38417"/>
                  <a:pt x="11223" y="38916"/>
                  <a:pt x="11295" y="39434"/>
                </a:cubicBezTo>
                <a:cubicBezTo>
                  <a:pt x="11295" y="39469"/>
                  <a:pt x="11295" y="39523"/>
                  <a:pt x="11295" y="39576"/>
                </a:cubicBezTo>
                <a:cubicBezTo>
                  <a:pt x="11223" y="39541"/>
                  <a:pt x="11206" y="39487"/>
                  <a:pt x="11188" y="39452"/>
                </a:cubicBezTo>
                <a:cubicBezTo>
                  <a:pt x="10688" y="38559"/>
                  <a:pt x="10242" y="37649"/>
                  <a:pt x="9867" y="36704"/>
                </a:cubicBezTo>
                <a:cubicBezTo>
                  <a:pt x="9279" y="35259"/>
                  <a:pt x="8850" y="33760"/>
                  <a:pt x="8511" y="32243"/>
                </a:cubicBezTo>
                <a:cubicBezTo>
                  <a:pt x="8351" y="31565"/>
                  <a:pt x="8226" y="30887"/>
                  <a:pt x="8101" y="30209"/>
                </a:cubicBezTo>
                <a:cubicBezTo>
                  <a:pt x="8065" y="30031"/>
                  <a:pt x="8065" y="30031"/>
                  <a:pt x="8261" y="30013"/>
                </a:cubicBezTo>
                <a:cubicBezTo>
                  <a:pt x="8761" y="29995"/>
                  <a:pt x="9279" y="29977"/>
                  <a:pt x="9778" y="29941"/>
                </a:cubicBezTo>
                <a:cubicBezTo>
                  <a:pt x="10528" y="29906"/>
                  <a:pt x="11259" y="29763"/>
                  <a:pt x="11973" y="29549"/>
                </a:cubicBezTo>
                <a:cubicBezTo>
                  <a:pt x="12562" y="29370"/>
                  <a:pt x="13133" y="29121"/>
                  <a:pt x="13632" y="28728"/>
                </a:cubicBezTo>
                <a:cubicBezTo>
                  <a:pt x="13900" y="28532"/>
                  <a:pt x="14114" y="28282"/>
                  <a:pt x="14257" y="27979"/>
                </a:cubicBezTo>
                <a:cubicBezTo>
                  <a:pt x="14328" y="27800"/>
                  <a:pt x="14364" y="27622"/>
                  <a:pt x="14310" y="27408"/>
                </a:cubicBezTo>
                <a:cubicBezTo>
                  <a:pt x="14221" y="27051"/>
                  <a:pt x="13900" y="26819"/>
                  <a:pt x="13489" y="26801"/>
                </a:cubicBezTo>
                <a:cubicBezTo>
                  <a:pt x="13459" y="26800"/>
                  <a:pt x="13428" y="26800"/>
                  <a:pt x="13397" y="26800"/>
                </a:cubicBezTo>
                <a:cubicBezTo>
                  <a:pt x="12826" y="26800"/>
                  <a:pt x="12301" y="26955"/>
                  <a:pt x="11776" y="27158"/>
                </a:cubicBezTo>
                <a:cubicBezTo>
                  <a:pt x="10795" y="27551"/>
                  <a:pt x="9921" y="28104"/>
                  <a:pt x="9064" y="28728"/>
                </a:cubicBezTo>
                <a:cubicBezTo>
                  <a:pt x="9011" y="28782"/>
                  <a:pt x="8957" y="28835"/>
                  <a:pt x="8850" y="28853"/>
                </a:cubicBezTo>
                <a:cubicBezTo>
                  <a:pt x="8904" y="28764"/>
                  <a:pt x="8957" y="28710"/>
                  <a:pt x="8993" y="28639"/>
                </a:cubicBezTo>
                <a:cubicBezTo>
                  <a:pt x="9546" y="27854"/>
                  <a:pt x="10081" y="27069"/>
                  <a:pt x="10528" y="26212"/>
                </a:cubicBezTo>
                <a:cubicBezTo>
                  <a:pt x="10938" y="25427"/>
                  <a:pt x="11295" y="24624"/>
                  <a:pt x="11473" y="23768"/>
                </a:cubicBezTo>
                <a:cubicBezTo>
                  <a:pt x="11545" y="23411"/>
                  <a:pt x="11580" y="23036"/>
                  <a:pt x="11491" y="22680"/>
                </a:cubicBezTo>
                <a:cubicBezTo>
                  <a:pt x="11437" y="22465"/>
                  <a:pt x="11295" y="22341"/>
                  <a:pt x="11081" y="22269"/>
                </a:cubicBezTo>
                <a:cubicBezTo>
                  <a:pt x="11026" y="22257"/>
                  <a:pt x="10974" y="22251"/>
                  <a:pt x="10923" y="22251"/>
                </a:cubicBezTo>
                <a:cubicBezTo>
                  <a:pt x="10757" y="22251"/>
                  <a:pt x="10607" y="22312"/>
                  <a:pt x="10456" y="22394"/>
                </a:cubicBezTo>
                <a:cubicBezTo>
                  <a:pt x="10206" y="22537"/>
                  <a:pt x="10010" y="22751"/>
                  <a:pt x="9849" y="22983"/>
                </a:cubicBezTo>
                <a:cubicBezTo>
                  <a:pt x="9332" y="23714"/>
                  <a:pt x="8975" y="24535"/>
                  <a:pt x="8708" y="25374"/>
                </a:cubicBezTo>
                <a:cubicBezTo>
                  <a:pt x="8351" y="26480"/>
                  <a:pt x="8154" y="27604"/>
                  <a:pt x="7994" y="28746"/>
                </a:cubicBezTo>
                <a:cubicBezTo>
                  <a:pt x="7976" y="28817"/>
                  <a:pt x="7994" y="28889"/>
                  <a:pt x="7905" y="28942"/>
                </a:cubicBezTo>
                <a:cubicBezTo>
                  <a:pt x="7922" y="28782"/>
                  <a:pt x="7887" y="28657"/>
                  <a:pt x="7869" y="28514"/>
                </a:cubicBezTo>
                <a:cubicBezTo>
                  <a:pt x="7726" y="27443"/>
                  <a:pt x="7637" y="26373"/>
                  <a:pt x="7637" y="25302"/>
                </a:cubicBezTo>
                <a:cubicBezTo>
                  <a:pt x="7619" y="24767"/>
                  <a:pt x="7619" y="24232"/>
                  <a:pt x="7655" y="23697"/>
                </a:cubicBezTo>
                <a:cubicBezTo>
                  <a:pt x="7673" y="23179"/>
                  <a:pt x="7691" y="22662"/>
                  <a:pt x="7744" y="22144"/>
                </a:cubicBezTo>
                <a:cubicBezTo>
                  <a:pt x="7833" y="21288"/>
                  <a:pt x="7940" y="20431"/>
                  <a:pt x="8083" y="19575"/>
                </a:cubicBezTo>
                <a:cubicBezTo>
                  <a:pt x="8172" y="19111"/>
                  <a:pt x="8261" y="18647"/>
                  <a:pt x="8565" y="18272"/>
                </a:cubicBezTo>
                <a:cubicBezTo>
                  <a:pt x="8601" y="18237"/>
                  <a:pt x="8618" y="18183"/>
                  <a:pt x="8654" y="18130"/>
                </a:cubicBezTo>
                <a:cubicBezTo>
                  <a:pt x="8743" y="17969"/>
                  <a:pt x="8832" y="17791"/>
                  <a:pt x="8940" y="17630"/>
                </a:cubicBezTo>
                <a:cubicBezTo>
                  <a:pt x="9011" y="17648"/>
                  <a:pt x="9047" y="17684"/>
                  <a:pt x="9100" y="17719"/>
                </a:cubicBezTo>
                <a:cubicBezTo>
                  <a:pt x="9707" y="18130"/>
                  <a:pt x="10296" y="18558"/>
                  <a:pt x="10920" y="18933"/>
                </a:cubicBezTo>
                <a:cubicBezTo>
                  <a:pt x="11491" y="19254"/>
                  <a:pt x="12044" y="19557"/>
                  <a:pt x="12651" y="19771"/>
                </a:cubicBezTo>
                <a:cubicBezTo>
                  <a:pt x="12923" y="19867"/>
                  <a:pt x="13209" y="19935"/>
                  <a:pt x="13497" y="19935"/>
                </a:cubicBezTo>
                <a:cubicBezTo>
                  <a:pt x="13530" y="19935"/>
                  <a:pt x="13563" y="19934"/>
                  <a:pt x="13596" y="19932"/>
                </a:cubicBezTo>
                <a:cubicBezTo>
                  <a:pt x="13686" y="19932"/>
                  <a:pt x="13775" y="19932"/>
                  <a:pt x="13864" y="19896"/>
                </a:cubicBezTo>
                <a:cubicBezTo>
                  <a:pt x="14328" y="19789"/>
                  <a:pt x="14506" y="19432"/>
                  <a:pt x="14310" y="19004"/>
                </a:cubicBezTo>
                <a:cubicBezTo>
                  <a:pt x="14221" y="18808"/>
                  <a:pt x="14078" y="18629"/>
                  <a:pt x="13900" y="18487"/>
                </a:cubicBezTo>
                <a:cubicBezTo>
                  <a:pt x="13489" y="18112"/>
                  <a:pt x="12990" y="17880"/>
                  <a:pt x="12490" y="17701"/>
                </a:cubicBezTo>
                <a:cubicBezTo>
                  <a:pt x="11634" y="17380"/>
                  <a:pt x="10742" y="17291"/>
                  <a:pt x="9832" y="17238"/>
                </a:cubicBezTo>
                <a:cubicBezTo>
                  <a:pt x="9760" y="17238"/>
                  <a:pt x="9686" y="17240"/>
                  <a:pt x="9609" y="17240"/>
                </a:cubicBezTo>
                <a:cubicBezTo>
                  <a:pt x="9493" y="17240"/>
                  <a:pt x="9371" y="17234"/>
                  <a:pt x="9243" y="17202"/>
                </a:cubicBezTo>
                <a:cubicBezTo>
                  <a:pt x="9296" y="17148"/>
                  <a:pt x="9314" y="17113"/>
                  <a:pt x="9350" y="17077"/>
                </a:cubicBezTo>
                <a:cubicBezTo>
                  <a:pt x="9778" y="16524"/>
                  <a:pt x="10260" y="16042"/>
                  <a:pt x="10795" y="15578"/>
                </a:cubicBezTo>
                <a:cubicBezTo>
                  <a:pt x="11081" y="15328"/>
                  <a:pt x="11402" y="15079"/>
                  <a:pt x="11776" y="14936"/>
                </a:cubicBezTo>
                <a:cubicBezTo>
                  <a:pt x="11856" y="14906"/>
                  <a:pt x="11925" y="14882"/>
                  <a:pt x="11995" y="14882"/>
                </a:cubicBezTo>
                <a:cubicBezTo>
                  <a:pt x="12050" y="14882"/>
                  <a:pt x="12106" y="14897"/>
                  <a:pt x="12169" y="14936"/>
                </a:cubicBezTo>
                <a:cubicBezTo>
                  <a:pt x="12312" y="15025"/>
                  <a:pt x="12490" y="15079"/>
                  <a:pt x="12651" y="15150"/>
                </a:cubicBezTo>
                <a:cubicBezTo>
                  <a:pt x="13721" y="15578"/>
                  <a:pt x="14792" y="15989"/>
                  <a:pt x="15952" y="16131"/>
                </a:cubicBezTo>
                <a:cubicBezTo>
                  <a:pt x="16292" y="16185"/>
                  <a:pt x="16639" y="16219"/>
                  <a:pt x="16985" y="16219"/>
                </a:cubicBezTo>
                <a:cubicBezTo>
                  <a:pt x="17218" y="16219"/>
                  <a:pt x="17452" y="16203"/>
                  <a:pt x="17682" y="16167"/>
                </a:cubicBezTo>
                <a:cubicBezTo>
                  <a:pt x="18004" y="16096"/>
                  <a:pt x="18289" y="16024"/>
                  <a:pt x="18557" y="15828"/>
                </a:cubicBezTo>
                <a:cubicBezTo>
                  <a:pt x="18896" y="15560"/>
                  <a:pt x="18914" y="15221"/>
                  <a:pt x="18717" y="14900"/>
                </a:cubicBezTo>
                <a:cubicBezTo>
                  <a:pt x="18646" y="14811"/>
                  <a:pt x="18575" y="14740"/>
                  <a:pt x="18485" y="14686"/>
                </a:cubicBezTo>
                <a:cubicBezTo>
                  <a:pt x="18164" y="14472"/>
                  <a:pt x="17807" y="14311"/>
                  <a:pt x="17433" y="14204"/>
                </a:cubicBezTo>
                <a:cubicBezTo>
                  <a:pt x="16790" y="14026"/>
                  <a:pt x="16148" y="13901"/>
                  <a:pt x="15470" y="13847"/>
                </a:cubicBezTo>
                <a:cubicBezTo>
                  <a:pt x="15354" y="13843"/>
                  <a:pt x="15239" y="13841"/>
                  <a:pt x="15125" y="13841"/>
                </a:cubicBezTo>
                <a:cubicBezTo>
                  <a:pt x="14783" y="13841"/>
                  <a:pt x="14448" y="13861"/>
                  <a:pt x="14114" y="13901"/>
                </a:cubicBezTo>
                <a:cubicBezTo>
                  <a:pt x="13739" y="13955"/>
                  <a:pt x="13400" y="14062"/>
                  <a:pt x="13008" y="14151"/>
                </a:cubicBezTo>
                <a:cubicBezTo>
                  <a:pt x="13061" y="14097"/>
                  <a:pt x="13079" y="14079"/>
                  <a:pt x="13115" y="14062"/>
                </a:cubicBezTo>
                <a:cubicBezTo>
                  <a:pt x="13632" y="13776"/>
                  <a:pt x="14150" y="13508"/>
                  <a:pt x="14721" y="13312"/>
                </a:cubicBezTo>
                <a:cubicBezTo>
                  <a:pt x="14810" y="13276"/>
                  <a:pt x="14917" y="13276"/>
                  <a:pt x="15024" y="13276"/>
                </a:cubicBezTo>
                <a:cubicBezTo>
                  <a:pt x="15099" y="13273"/>
                  <a:pt x="15175" y="13271"/>
                  <a:pt x="15252" y="13271"/>
                </a:cubicBezTo>
                <a:cubicBezTo>
                  <a:pt x="15462" y="13271"/>
                  <a:pt x="15677" y="13282"/>
                  <a:pt x="15893" y="13282"/>
                </a:cubicBezTo>
                <a:cubicBezTo>
                  <a:pt x="15972" y="13282"/>
                  <a:pt x="16051" y="13280"/>
                  <a:pt x="16130" y="13276"/>
                </a:cubicBezTo>
                <a:cubicBezTo>
                  <a:pt x="16362" y="13259"/>
                  <a:pt x="16594" y="13276"/>
                  <a:pt x="16826" y="13241"/>
                </a:cubicBezTo>
                <a:cubicBezTo>
                  <a:pt x="17290" y="13205"/>
                  <a:pt x="17754" y="13134"/>
                  <a:pt x="18218" y="13027"/>
                </a:cubicBezTo>
                <a:cubicBezTo>
                  <a:pt x="19092" y="12813"/>
                  <a:pt x="19913" y="12474"/>
                  <a:pt x="20609" y="11885"/>
                </a:cubicBezTo>
                <a:cubicBezTo>
                  <a:pt x="20751" y="11778"/>
                  <a:pt x="20858" y="11635"/>
                  <a:pt x="20948" y="11492"/>
                </a:cubicBezTo>
                <a:cubicBezTo>
                  <a:pt x="21019" y="11349"/>
                  <a:pt x="21073" y="11189"/>
                  <a:pt x="21037" y="11010"/>
                </a:cubicBezTo>
                <a:cubicBezTo>
                  <a:pt x="20983" y="10761"/>
                  <a:pt x="20805" y="10636"/>
                  <a:pt x="20591" y="10547"/>
                </a:cubicBezTo>
                <a:cubicBezTo>
                  <a:pt x="20377" y="10451"/>
                  <a:pt x="20155" y="10412"/>
                  <a:pt x="19930" y="10412"/>
                </a:cubicBezTo>
                <a:cubicBezTo>
                  <a:pt x="19818" y="10412"/>
                  <a:pt x="19705" y="10422"/>
                  <a:pt x="19592" y="10440"/>
                </a:cubicBezTo>
                <a:cubicBezTo>
                  <a:pt x="19163" y="10511"/>
                  <a:pt x="18753" y="10671"/>
                  <a:pt x="18378" y="10850"/>
                </a:cubicBezTo>
                <a:cubicBezTo>
                  <a:pt x="17379" y="11332"/>
                  <a:pt x="16451" y="11920"/>
                  <a:pt x="15613" y="12616"/>
                </a:cubicBezTo>
                <a:cubicBezTo>
                  <a:pt x="15470" y="12741"/>
                  <a:pt x="15327" y="12830"/>
                  <a:pt x="15167" y="12884"/>
                </a:cubicBezTo>
                <a:cubicBezTo>
                  <a:pt x="14292" y="13187"/>
                  <a:pt x="13454" y="13526"/>
                  <a:pt x="12651" y="13972"/>
                </a:cubicBezTo>
                <a:cubicBezTo>
                  <a:pt x="11955" y="14347"/>
                  <a:pt x="11259" y="14740"/>
                  <a:pt x="10652" y="15275"/>
                </a:cubicBezTo>
                <a:cubicBezTo>
                  <a:pt x="9867" y="15953"/>
                  <a:pt x="9136" y="16684"/>
                  <a:pt x="8583" y="17594"/>
                </a:cubicBezTo>
                <a:cubicBezTo>
                  <a:pt x="8567" y="17610"/>
                  <a:pt x="8565" y="17652"/>
                  <a:pt x="8519" y="17652"/>
                </a:cubicBezTo>
                <a:cubicBezTo>
                  <a:pt x="8512" y="17652"/>
                  <a:pt x="8503" y="17650"/>
                  <a:pt x="8493" y="17648"/>
                </a:cubicBezTo>
                <a:cubicBezTo>
                  <a:pt x="8511" y="17612"/>
                  <a:pt x="8511" y="17577"/>
                  <a:pt x="8511" y="17541"/>
                </a:cubicBezTo>
                <a:cubicBezTo>
                  <a:pt x="8654" y="16988"/>
                  <a:pt x="8797" y="16417"/>
                  <a:pt x="8957" y="15864"/>
                </a:cubicBezTo>
                <a:cubicBezTo>
                  <a:pt x="9350" y="14472"/>
                  <a:pt x="9814" y="13098"/>
                  <a:pt x="10296" y="11724"/>
                </a:cubicBezTo>
                <a:cubicBezTo>
                  <a:pt x="10528" y="11082"/>
                  <a:pt x="10759" y="10440"/>
                  <a:pt x="10991" y="9797"/>
                </a:cubicBezTo>
                <a:cubicBezTo>
                  <a:pt x="11081" y="9583"/>
                  <a:pt x="11206" y="9422"/>
                  <a:pt x="11455" y="9369"/>
                </a:cubicBezTo>
                <a:cubicBezTo>
                  <a:pt x="11776" y="9298"/>
                  <a:pt x="12080" y="9191"/>
                  <a:pt x="12383" y="9101"/>
                </a:cubicBezTo>
                <a:cubicBezTo>
                  <a:pt x="13579" y="8780"/>
                  <a:pt x="14738" y="8352"/>
                  <a:pt x="15827" y="7763"/>
                </a:cubicBezTo>
                <a:cubicBezTo>
                  <a:pt x="16398" y="7460"/>
                  <a:pt x="16933" y="7139"/>
                  <a:pt x="17415" y="6710"/>
                </a:cubicBezTo>
                <a:cubicBezTo>
                  <a:pt x="17682" y="6478"/>
                  <a:pt x="17932" y="6229"/>
                  <a:pt x="18075" y="5908"/>
                </a:cubicBezTo>
                <a:cubicBezTo>
                  <a:pt x="18353" y="5335"/>
                  <a:pt x="17972" y="4728"/>
                  <a:pt x="17376" y="4728"/>
                </a:cubicBezTo>
                <a:cubicBezTo>
                  <a:pt x="17360" y="4728"/>
                  <a:pt x="17343" y="4729"/>
                  <a:pt x="17326" y="4730"/>
                </a:cubicBezTo>
                <a:cubicBezTo>
                  <a:pt x="16951" y="4748"/>
                  <a:pt x="16594" y="4837"/>
                  <a:pt x="16237" y="4980"/>
                </a:cubicBezTo>
                <a:cubicBezTo>
                  <a:pt x="15274" y="5390"/>
                  <a:pt x="14399" y="5961"/>
                  <a:pt x="13614" y="6657"/>
                </a:cubicBezTo>
                <a:cubicBezTo>
                  <a:pt x="13347" y="6889"/>
                  <a:pt x="13079" y="7121"/>
                  <a:pt x="12811" y="7371"/>
                </a:cubicBezTo>
                <a:cubicBezTo>
                  <a:pt x="12811" y="7299"/>
                  <a:pt x="12847" y="7246"/>
                  <a:pt x="12865" y="7210"/>
                </a:cubicBezTo>
                <a:cubicBezTo>
                  <a:pt x="13008" y="6960"/>
                  <a:pt x="13150" y="6728"/>
                  <a:pt x="13257" y="6461"/>
                </a:cubicBezTo>
                <a:cubicBezTo>
                  <a:pt x="13686" y="5533"/>
                  <a:pt x="14060" y="4587"/>
                  <a:pt x="14382" y="3624"/>
                </a:cubicBezTo>
                <a:cubicBezTo>
                  <a:pt x="14631" y="2839"/>
                  <a:pt x="14792" y="2036"/>
                  <a:pt x="14774" y="1197"/>
                </a:cubicBezTo>
                <a:cubicBezTo>
                  <a:pt x="14774" y="894"/>
                  <a:pt x="14721" y="590"/>
                  <a:pt x="14542" y="341"/>
                </a:cubicBezTo>
                <a:cubicBezTo>
                  <a:pt x="14377" y="112"/>
                  <a:pt x="14212" y="1"/>
                  <a:pt x="139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961" y="769194"/>
            <a:ext cx="7704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10-</a:t>
            </a:r>
            <a:r>
              <a:rPr sz="3200" b="1" spc="-7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Lichen</a:t>
            </a:r>
            <a:r>
              <a:rPr sz="3200" b="1" spc="-7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Agency FB" panose="020B0503020202020204" pitchFamily="34" charset="0"/>
              </a:rPr>
              <a:t>plano-</a:t>
            </a: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pilaris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(lichen</a:t>
            </a:r>
            <a:r>
              <a:rPr sz="3200" b="1" spc="-8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planus</a:t>
            </a:r>
            <a:r>
              <a:rPr sz="3200" b="1" spc="-8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acuminatus)</a:t>
            </a: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23" y="1429455"/>
            <a:ext cx="845629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Involvement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hair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follicle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lr>
                <a:srgbClr val="000000"/>
              </a:buClr>
              <a:buChar char="-"/>
              <a:tabLst>
                <a:tab pos="1346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Keratotic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plugs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sorrounded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by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narrow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violaceous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rim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the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scalp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or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other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hairy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areas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lr>
                <a:srgbClr val="000000"/>
              </a:buClr>
              <a:buChar char="-"/>
              <a:tabLst>
                <a:tab pos="1346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Scarring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alopecia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lr>
                <a:srgbClr val="000000"/>
              </a:buClr>
              <a:buChar char="-"/>
              <a:tabLst>
                <a:tab pos="1346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Women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&gt;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Men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5080" indent="121920">
              <a:lnSpc>
                <a:spcPts val="1989"/>
              </a:lnSpc>
              <a:spcBef>
                <a:spcPts val="210"/>
              </a:spcBef>
              <a:buChar char="-"/>
              <a:tabLst>
                <a:tab pos="1346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variant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lichen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planopilaris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is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Graham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little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Piccardi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syndrome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(non-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scarring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)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axillary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pubic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hair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loss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+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scalp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scarring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alopecia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+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typical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lesions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LP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3572255"/>
            <a:ext cx="3960876" cy="21366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3961" y="5896457"/>
            <a:ext cx="435800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*keratotic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plugs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around</a:t>
            </a:r>
            <a:r>
              <a:rPr sz="1800" spc="-2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hair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follicle</a:t>
            </a:r>
            <a:r>
              <a:rPr sz="18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with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rim</a:t>
            </a:r>
            <a:r>
              <a:rPr sz="1800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of</a:t>
            </a:r>
            <a:r>
              <a:rPr sz="1800" spc="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eryethema</a:t>
            </a:r>
            <a:r>
              <a:rPr sz="18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scarring</a:t>
            </a:r>
            <a:r>
              <a:rPr sz="1800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alopecia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3572255"/>
            <a:ext cx="3744467" cy="21610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27839" y="5896456"/>
            <a:ext cx="32416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*</a:t>
            </a:r>
            <a:r>
              <a:rPr sz="1800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Keratotic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plugs</a:t>
            </a:r>
            <a:r>
              <a:rPr sz="18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around</a:t>
            </a:r>
            <a:r>
              <a:rPr sz="1800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hair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follicle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with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rim</a:t>
            </a:r>
            <a:r>
              <a:rPr sz="1800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of</a:t>
            </a:r>
            <a:r>
              <a:rPr sz="1800" spc="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erythema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477012"/>
            <a:ext cx="3528060" cy="16565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2493264"/>
            <a:ext cx="3384804" cy="17282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4509515"/>
            <a:ext cx="3313176" cy="1943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37126" y="782828"/>
            <a:ext cx="340296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Lichen</a:t>
            </a:r>
            <a:r>
              <a:rPr sz="1800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plano-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piliaris</a:t>
            </a:r>
            <a:r>
              <a:rPr sz="1800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with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scarring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alopecia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50" dirty="0">
                <a:solidFill>
                  <a:schemeClr val="tx2"/>
                </a:solidFill>
                <a:latin typeface="Constantia"/>
                <a:cs typeface="Constantia"/>
              </a:rPr>
              <a:t>.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12700" algn="ctr">
              <a:lnSpc>
                <a:spcPts val="1945"/>
              </a:lnSpc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Dx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is</a:t>
            </a:r>
            <a:r>
              <a:rPr sz="1800" spc="-5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made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by</a:t>
            </a:r>
            <a:r>
              <a:rPr sz="1800" spc="-114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skin</a:t>
            </a:r>
            <a:r>
              <a:rPr sz="1800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biopsy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7126" y="2915488"/>
            <a:ext cx="3990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*</a:t>
            </a:r>
            <a:r>
              <a:rPr sz="1800" spc="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Permanent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alopecia</a:t>
            </a:r>
            <a:r>
              <a:rPr sz="1800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spc="-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disfigurement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8152" y="4960111"/>
            <a:ext cx="387222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73355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*</a:t>
            </a:r>
            <a:r>
              <a:rPr sz="1800" spc="4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Inflammatory</a:t>
            </a:r>
            <a:r>
              <a:rPr sz="1800" spc="-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lymphocytic</a:t>
            </a:r>
            <a:r>
              <a:rPr sz="1800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reaction involving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hair</a:t>
            </a:r>
            <a:r>
              <a:rPr sz="18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follicle</a:t>
            </a:r>
            <a:r>
              <a:rPr sz="18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destroying</a:t>
            </a:r>
            <a:r>
              <a:rPr sz="1800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chemeClr val="tx2"/>
                </a:solidFill>
                <a:latin typeface="Constantia"/>
                <a:cs typeface="Constantia"/>
              </a:rPr>
              <a:t>it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28600" y="1109198"/>
            <a:ext cx="7607300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ts val="2765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172720" algn="l"/>
              </a:tabLst>
              <a:defRPr/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11-</a:t>
            </a:r>
            <a:r>
              <a:rPr sz="3200" b="1" spc="-114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LP-Lupus</a:t>
            </a:r>
            <a:r>
              <a:rPr sz="3200" b="1" spc="-10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Erythematosus(LE)</a:t>
            </a:r>
            <a:r>
              <a:rPr sz="3200" b="1" spc="-9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overlap</a:t>
            </a:r>
            <a:r>
              <a:rPr lang="en-US"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 syndrome</a:t>
            </a:r>
            <a:br>
              <a:rPr lang="en-US"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</a:br>
            <a:r>
              <a:rPr lang="en-US" sz="3200" spc="-10" dirty="0">
                <a:solidFill>
                  <a:srgbClr val="000000"/>
                </a:solidFill>
                <a:latin typeface="Agency FB" panose="020B0503020202020204" pitchFamily="34" charset="0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Acral</a:t>
            </a:r>
            <a:r>
              <a:rPr kumimoji="0" lang="en-US" sz="2400" b="0" i="0" u="none" strike="noStrike" kern="0" cap="none" spc="-75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lesion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-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Histological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and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IF</a:t>
            </a:r>
            <a:r>
              <a:rPr kumimoji="0" lang="en-US" sz="2400" b="0" i="0" u="none" strike="noStrike" kern="0" cap="none" spc="-55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features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of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both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LP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and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  <a:t>LE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B5957">
                    <a:lumMod val="50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cs typeface="Calibri"/>
                <a:sym typeface="Arial"/>
              </a:rPr>
            </a:b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90135" y="3310081"/>
            <a:ext cx="5717540" cy="2409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  <a:buFont typeface="Calibri"/>
              <a:buChar char="-"/>
            </a:pP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394335" lvl="1">
              <a:lnSpc>
                <a:spcPct val="100000"/>
              </a:lnSpc>
              <a:buClr>
                <a:srgbClr val="000000"/>
              </a:buClr>
              <a:buSzPct val="96428"/>
              <a:tabLst>
                <a:tab pos="819785" algn="l"/>
              </a:tabLst>
            </a:pPr>
            <a:r>
              <a:rPr lang="en-US" sz="32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12-U</a:t>
            </a:r>
            <a:r>
              <a:rPr sz="32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lcerative</a:t>
            </a:r>
            <a:r>
              <a:rPr sz="3200" b="1" spc="-8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LP</a:t>
            </a:r>
            <a:endParaRPr sz="3200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581025" lvl="2" indent="-185420">
              <a:lnSpc>
                <a:spcPct val="100000"/>
              </a:lnSpc>
              <a:spcBef>
                <a:spcPts val="30"/>
              </a:spcBef>
              <a:buChar char="-"/>
              <a:tabLst>
                <a:tab pos="581025" algn="l"/>
              </a:tabLst>
            </a:pP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Palmoplantar</a:t>
            </a:r>
            <a:r>
              <a:rPr sz="2400" spc="-1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lesions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581025" lvl="2" indent="-185420">
              <a:lnSpc>
                <a:spcPct val="100000"/>
              </a:lnSpc>
              <a:buChar char="-"/>
              <a:tabLst>
                <a:tab pos="581025" algn="l"/>
              </a:tabLst>
            </a:pP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30-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40</a:t>
            </a:r>
            <a:r>
              <a:rPr sz="24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yrs</a:t>
            </a:r>
            <a:r>
              <a:rPr sz="2400" spc="-1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of</a:t>
            </a:r>
            <a:r>
              <a:rPr sz="24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age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581025" lvl="2" indent="-185420">
              <a:lnSpc>
                <a:spcPts val="2780"/>
              </a:lnSpc>
              <a:buChar char="-"/>
              <a:tabLst>
                <a:tab pos="581025" algn="l"/>
              </a:tabLst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Painful</a:t>
            </a:r>
            <a:r>
              <a:rPr sz="24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ulcers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395605">
              <a:lnSpc>
                <a:spcPts val="3740"/>
              </a:lnSpc>
            </a:pP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-</a:t>
            </a:r>
            <a:r>
              <a:rPr sz="2400" b="1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Risk</a:t>
            </a:r>
            <a:r>
              <a:rPr sz="2400" b="1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for</a:t>
            </a:r>
            <a:r>
              <a:rPr sz="2400" b="1" spc="-1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24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SCC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333" y="4077336"/>
            <a:ext cx="2994524" cy="21653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27406" y="6242702"/>
            <a:ext cx="329437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Erosion</a:t>
            </a:r>
            <a:r>
              <a:rPr sz="18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on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plantar</a:t>
            </a:r>
            <a:r>
              <a:rPr sz="18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surface</a:t>
            </a:r>
            <a:r>
              <a:rPr sz="1800" spc="-10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of</a:t>
            </a:r>
            <a:r>
              <a:rPr sz="1800" spc="2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foot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Dx.</a:t>
            </a:r>
            <a:r>
              <a:rPr sz="1800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By</a:t>
            </a:r>
            <a:r>
              <a:rPr sz="18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skin</a:t>
            </a:r>
            <a:r>
              <a:rPr sz="1800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biopsy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543" y="972212"/>
            <a:ext cx="7704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13-</a:t>
            </a:r>
            <a:r>
              <a:rPr sz="3200" b="1" spc="-1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Nail</a:t>
            </a:r>
            <a:r>
              <a:rPr sz="3200" b="1" spc="-3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sz="32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LP</a:t>
            </a:r>
            <a:endParaRPr sz="3200" b="1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577095"/>
            <a:ext cx="5095241" cy="2706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Nail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metrix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damage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238125" indent="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Affected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10%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cases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changes</a:t>
            </a:r>
            <a:r>
              <a:rPr sz="20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: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0340" indent="-167640">
              <a:lnSpc>
                <a:spcPct val="100000"/>
              </a:lnSpc>
              <a:buClr>
                <a:srgbClr val="000000"/>
              </a:buClr>
              <a:buAutoNum type="arabicPlain"/>
              <a:tabLst>
                <a:tab pos="18034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Lateral</a:t>
            </a:r>
            <a:r>
              <a:rPr sz="20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thinning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0340" indent="-167640">
              <a:lnSpc>
                <a:spcPct val="100000"/>
              </a:lnSpc>
              <a:buClr>
                <a:srgbClr val="000000"/>
              </a:buClr>
              <a:buAutoNum type="arabicPlain"/>
              <a:tabLst>
                <a:tab pos="18034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Longitudinal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ridging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0340" indent="-167640">
              <a:lnSpc>
                <a:spcPct val="100000"/>
              </a:lnSpc>
              <a:buAutoNum type="arabicPlain"/>
              <a:tabLst>
                <a:tab pos="18034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Fissuring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234950" indent="-222250">
              <a:lnSpc>
                <a:spcPct val="100000"/>
              </a:lnSpc>
              <a:buClr>
                <a:srgbClr val="000000"/>
              </a:buClr>
              <a:buFont typeface="Calibri"/>
              <a:buAutoNum type="arabicPlain"/>
              <a:tabLst>
                <a:tab pos="23495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Pterygium</a:t>
            </a:r>
            <a:r>
              <a:rPr sz="2000" spc="-1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formation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233679" indent="-169545">
              <a:lnSpc>
                <a:spcPct val="100000"/>
              </a:lnSpc>
              <a:buAutoNum type="arabicPlain"/>
              <a:tabLst>
                <a:tab pos="233679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Twenty</a:t>
            </a:r>
            <a:r>
              <a:rPr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nail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dystrophy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233679" indent="-169545">
              <a:lnSpc>
                <a:spcPts val="2075"/>
              </a:lnSpc>
              <a:buAutoNum type="arabicPlain"/>
              <a:tabLst>
                <a:tab pos="233679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Onycholysis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234950" indent="-222250">
              <a:lnSpc>
                <a:spcPts val="2075"/>
              </a:lnSpc>
              <a:buAutoNum type="arabicPlain"/>
              <a:tabLst>
                <a:tab pos="23495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Subungual</a:t>
            </a:r>
            <a:r>
              <a:rPr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hyperkeratosis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3402" y="816461"/>
            <a:ext cx="3348229" cy="17581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67353" y="2647304"/>
            <a:ext cx="2234565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8750">
              <a:lnSpc>
                <a:spcPct val="100000"/>
              </a:lnSpc>
              <a:spcBef>
                <a:spcPts val="100"/>
              </a:spcBef>
              <a:buSzPct val="94444"/>
              <a:buAutoNum type="arabicPlain"/>
              <a:tabLst>
                <a:tab pos="166370" algn="l"/>
              </a:tabLst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lateral</a:t>
            </a:r>
            <a:r>
              <a:rPr sz="18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thinning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262890" indent="-250190">
              <a:lnSpc>
                <a:spcPct val="100000"/>
              </a:lnSpc>
              <a:buSzPct val="94444"/>
              <a:buAutoNum type="arabicPlain"/>
              <a:tabLst>
                <a:tab pos="262890" algn="l"/>
              </a:tabLst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longitudinal</a:t>
            </a:r>
            <a:r>
              <a:rPr sz="1800" spc="-114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ridges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250190" indent="-237490">
              <a:lnSpc>
                <a:spcPts val="2055"/>
              </a:lnSpc>
              <a:buSzPct val="94444"/>
              <a:buAutoNum type="arabicPlain"/>
              <a:tabLst>
                <a:tab pos="250190" algn="l"/>
              </a:tabLst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onycholysis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268605" indent="-255904">
              <a:lnSpc>
                <a:spcPts val="2055"/>
              </a:lnSpc>
              <a:buSzPct val="94444"/>
              <a:buAutoNum type="arabicPlain"/>
              <a:tabLst>
                <a:tab pos="268605" algn="l"/>
              </a:tabLst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ptergium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formation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3402" y="3853258"/>
            <a:ext cx="3348228" cy="20240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38488" y="5877330"/>
            <a:ext cx="221805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indent="-211454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24154" algn="l"/>
              </a:tabLst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longitudinal</a:t>
            </a:r>
            <a:r>
              <a:rPr sz="1800" spc="-114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ridging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262890" indent="-250190">
              <a:lnSpc>
                <a:spcPts val="2050"/>
              </a:lnSpc>
              <a:buAutoNum type="arabicPlain"/>
              <a:tabLst>
                <a:tab pos="262890" algn="l"/>
              </a:tabLst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lateral</a:t>
            </a:r>
            <a:r>
              <a:rPr sz="1800" spc="-1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thinning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252095" indent="-239395">
              <a:lnSpc>
                <a:spcPts val="2050"/>
              </a:lnSpc>
              <a:buAutoNum type="arabicPlain"/>
              <a:tabLst>
                <a:tab pos="252095" algn="l"/>
              </a:tabLst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ptergium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formation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19250" y="328801"/>
            <a:ext cx="2401888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14-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Oral</a:t>
            </a:r>
            <a:r>
              <a:rPr sz="3200" b="1" spc="-11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250" y="914809"/>
            <a:ext cx="642493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6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Different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forms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can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come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combinations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1346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Atrophic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symptomatic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FF0000"/>
              </a:buClr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Bullous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smptomatic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FF0000"/>
              </a:buClr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Erosive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symptomatic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Papular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–asymptomatic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Pigmented</a:t>
            </a:r>
            <a:r>
              <a:rPr sz="2000" spc="-1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–asymptomatic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Plaque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like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among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smokers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Reticular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the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most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common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as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lace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like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pattern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asymptomatic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symmetrical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346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Uncommon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young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patients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134620" algn="l"/>
              </a:tabLst>
            </a:pPr>
            <a:r>
              <a:rPr sz="2000" b="1" u="sng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Women</a:t>
            </a:r>
            <a:r>
              <a:rPr sz="2000" b="1" u="sng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u="sng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&gt;</a:t>
            </a:r>
            <a:r>
              <a:rPr sz="2000" b="1" u="sng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Men</a:t>
            </a:r>
            <a:endParaRPr sz="2000" u="sng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46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All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mucous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membranes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should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be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examined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657031"/>
            <a:ext cx="2144268" cy="17708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200" y="6495195"/>
            <a:ext cx="324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Reticular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18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with</a:t>
            </a:r>
            <a:r>
              <a:rPr sz="1800" spc="-10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whitish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line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9949" y="4604461"/>
            <a:ext cx="2153411" cy="19217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67200" y="6495195"/>
            <a:ext cx="3978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Reticular</a:t>
            </a:r>
            <a:r>
              <a:rPr sz="1800" spc="-114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erosive</a:t>
            </a:r>
            <a:r>
              <a:rPr sz="1800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form</a:t>
            </a:r>
            <a:r>
              <a:rPr sz="1800" spc="3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(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combined</a:t>
            </a:r>
            <a:r>
              <a:rPr sz="1800" spc="-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50" dirty="0">
                <a:solidFill>
                  <a:schemeClr val="tx2"/>
                </a:solidFill>
                <a:latin typeface="Constantia"/>
                <a:cs typeface="Constantia"/>
              </a:rPr>
              <a:t>)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1" y="914808"/>
            <a:ext cx="1371600" cy="18086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9949" y="847533"/>
            <a:ext cx="1781556" cy="20480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728474"/>
            <a:ext cx="770400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solidFill>
                  <a:srgbClr val="000000"/>
                </a:solidFill>
                <a:latin typeface="Agency FB" panose="020B0503020202020204" pitchFamily="34" charset="0"/>
              </a:rPr>
              <a:t>15-</a:t>
            </a:r>
            <a:r>
              <a:rPr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Vulvovaginal</a:t>
            </a:r>
            <a:r>
              <a:rPr b="1" spc="-8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endParaRPr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137030"/>
            <a:ext cx="9063736" cy="203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60655">
              <a:lnSpc>
                <a:spcPct val="100000"/>
              </a:lnSpc>
              <a:spcBef>
                <a:spcPts val="100"/>
              </a:spcBef>
              <a:buChar char="-"/>
              <a:tabLst>
                <a:tab pos="173355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Commonly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erosive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355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Differential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diagnosis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: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80645" lvl="1">
              <a:lnSpc>
                <a:spcPts val="2765"/>
              </a:lnSpc>
              <a:tabLst>
                <a:tab pos="394335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lichen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sclerosis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lvl="1">
              <a:lnSpc>
                <a:spcPts val="2765"/>
              </a:lnSpc>
              <a:tabLst>
                <a:tab pos="326390" algn="l"/>
              </a:tabLs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blistering</a:t>
            </a:r>
            <a:r>
              <a:rPr sz="1800" spc="-1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diseases</a:t>
            </a:r>
            <a:endParaRPr lang="en-US" sz="1800" spc="-1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lvl="1">
              <a:lnSpc>
                <a:spcPts val="2765"/>
              </a:lnSpc>
              <a:tabLst>
                <a:tab pos="326390" algn="l"/>
              </a:tabLst>
            </a:pPr>
            <a:endParaRPr lang="en-US" sz="2000" spc="-1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lvl="1">
              <a:lnSpc>
                <a:spcPts val="2765"/>
              </a:lnSpc>
              <a:tabLst>
                <a:tab pos="326390" algn="l"/>
              </a:tabLst>
            </a:pPr>
            <a:endParaRPr sz="18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971800"/>
            <a:ext cx="6240780" cy="239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16-</a:t>
            </a:r>
            <a:r>
              <a:rPr sz="2800" b="1" spc="-6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28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Lichenoid</a:t>
            </a:r>
            <a:r>
              <a:rPr sz="2800" b="1" spc="-14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28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drug</a:t>
            </a:r>
            <a:r>
              <a:rPr sz="2800" b="1" spc="-1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28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eruption</a:t>
            </a:r>
            <a:endParaRPr sz="2800" b="1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152400" indent="-139700">
              <a:lnSpc>
                <a:spcPct val="100000"/>
              </a:lnSpc>
              <a:spcBef>
                <a:spcPts val="75"/>
              </a:spcBef>
              <a:buClr>
                <a:srgbClr val="000000"/>
              </a:buClr>
              <a:buChar char="-"/>
              <a:tabLst>
                <a:tab pos="15240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Older</a:t>
            </a:r>
            <a:r>
              <a:rPr sz="1800" spc="-10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age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group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5240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More</a:t>
            </a:r>
            <a:r>
              <a:rPr sz="1800" spc="-10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eczematous</a:t>
            </a:r>
            <a:r>
              <a:rPr sz="1800" spc="-10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and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psoriasiform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lesions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92075" indent="-92075">
              <a:lnSpc>
                <a:spcPct val="100000"/>
              </a:lnSpc>
              <a:buChar char="-"/>
              <a:tabLst>
                <a:tab pos="92075" algn="l"/>
              </a:tabLst>
            </a:pPr>
            <a:r>
              <a:rPr sz="1800" spc="-3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Uncommon</a:t>
            </a:r>
            <a:r>
              <a:rPr sz="1800" b="1" spc="-6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Wikham`s</a:t>
            </a:r>
            <a:r>
              <a:rPr sz="1800" b="1" spc="-8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striae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92075" indent="-92075">
              <a:lnSpc>
                <a:spcPct val="100000"/>
              </a:lnSpc>
              <a:buChar char="-"/>
              <a:tabLst>
                <a:tab pos="92075" algn="l"/>
              </a:tabLst>
            </a:pPr>
            <a:r>
              <a:rPr sz="1800" b="1" spc="-7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Spared</a:t>
            </a:r>
            <a:r>
              <a:rPr sz="1800" b="1" spc="-6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mucosal</a:t>
            </a:r>
            <a:r>
              <a:rPr sz="1800" b="1" spc="-5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membranes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2700" marR="412115" indent="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Usually</a:t>
            </a:r>
            <a:r>
              <a:rPr sz="1800" spc="-10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latent</a:t>
            </a:r>
            <a:r>
              <a:rPr sz="1800" spc="-1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period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of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several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months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from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intake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to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the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appearance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of</a:t>
            </a:r>
            <a:r>
              <a:rPr sz="1800" spc="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rash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52400" indent="-139700">
              <a:lnSpc>
                <a:spcPts val="2210"/>
              </a:lnSpc>
              <a:buClr>
                <a:srgbClr val="000000"/>
              </a:buClr>
              <a:buFont typeface="Constantia"/>
              <a:buChar char="-"/>
              <a:tabLst>
                <a:tab pos="1524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ntibiotics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ACE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B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-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B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lockers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N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SAID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li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pid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lowering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agents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42" y="1114043"/>
            <a:ext cx="4032504" cy="2447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3197" y="1791080"/>
            <a:ext cx="28168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Lchenoid</a:t>
            </a:r>
            <a:r>
              <a:rPr sz="18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eczematous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Constantia"/>
                <a:cs typeface="Constantia"/>
              </a:rPr>
              <a:t>and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psorisiform</a:t>
            </a:r>
            <a:r>
              <a:rPr sz="1800" b="1" spc="-3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features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3860291"/>
            <a:ext cx="4287012" cy="2377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69307" y="4095750"/>
            <a:ext cx="3665093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Histopathological</a:t>
            </a:r>
            <a:r>
              <a:rPr sz="18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changes</a:t>
            </a:r>
            <a:r>
              <a:rPr sz="18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Constantia"/>
                <a:cs typeface="Constantia"/>
              </a:rPr>
              <a:t>in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all</a:t>
            </a:r>
            <a:r>
              <a:rPr sz="1800" b="1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types</a:t>
            </a:r>
            <a:r>
              <a:rPr sz="1800" b="1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of</a:t>
            </a:r>
            <a:r>
              <a:rPr sz="1800" b="1" spc="3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lichen</a:t>
            </a:r>
            <a:r>
              <a:rPr sz="18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planus</a:t>
            </a:r>
            <a:r>
              <a:rPr sz="1800" b="1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chemeClr val="tx2"/>
                </a:solidFill>
                <a:latin typeface="Constantia"/>
                <a:cs typeface="Constantia"/>
              </a:rPr>
              <a:t>: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6350">
              <a:lnSpc>
                <a:spcPct val="100000"/>
              </a:lnSpc>
              <a:buSzPct val="94444"/>
              <a:tabLst>
                <a:tab pos="174625" algn="l"/>
              </a:tabLst>
            </a:pP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hyperkeratosis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8255">
              <a:lnSpc>
                <a:spcPct val="100000"/>
              </a:lnSpc>
              <a:buSzPct val="94444"/>
              <a:tabLst>
                <a:tab pos="201930" algn="l"/>
              </a:tabLst>
            </a:pP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hypergranulosis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6985">
              <a:lnSpc>
                <a:spcPct val="100000"/>
              </a:lnSpc>
              <a:buSzPct val="94444"/>
              <a:tabLst>
                <a:tab pos="194310" algn="l"/>
              </a:tabLst>
            </a:pP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epidermal</a:t>
            </a:r>
            <a:r>
              <a:rPr sz="1800" b="1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hyperplasia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12700" marR="298450">
              <a:lnSpc>
                <a:spcPts val="1939"/>
              </a:lnSpc>
              <a:spcBef>
                <a:spcPts val="250"/>
              </a:spcBef>
              <a:buSzPct val="94444"/>
              <a:tabLst>
                <a:tab pos="264160" algn="l"/>
              </a:tabLst>
            </a:pP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lichenoid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inflammatory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cells</a:t>
            </a:r>
            <a:r>
              <a:rPr sz="1800" b="1" spc="-10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infiltrate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6832" y="135145"/>
            <a:ext cx="5812027" cy="733586"/>
          </a:xfrm>
          <a:prstGeom prst="rect">
            <a:avLst/>
          </a:prstGeom>
        </p:spPr>
        <p:txBody>
          <a:bodyPr vert="horz" wrap="square" lIns="0" tIns="226111" rIns="0" bIns="0" rtlCol="0">
            <a:spAutoFit/>
          </a:bodyPr>
          <a:lstStyle/>
          <a:p>
            <a:pPr marL="126682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  <a:cs typeface="Constantia"/>
              </a:rPr>
              <a:t>Lichenoid</a:t>
            </a:r>
            <a:r>
              <a:rPr sz="3200" b="1" spc="-95" dirty="0">
                <a:solidFill>
                  <a:srgbClr val="000000"/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  <a:cs typeface="Constantia"/>
              </a:rPr>
              <a:t>drug</a:t>
            </a:r>
            <a:r>
              <a:rPr sz="3200" b="1" spc="-95" dirty="0">
                <a:solidFill>
                  <a:srgbClr val="000000"/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  <a:cs typeface="Constantia"/>
              </a:rPr>
              <a:t>eruption</a:t>
            </a:r>
            <a:endParaRPr sz="3200" b="1" dirty="0">
              <a:latin typeface="Agency FB" panose="020B0503020202020204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169086"/>
            <a:ext cx="8219441" cy="4519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105"/>
              </a:spcBef>
            </a:pPr>
            <a:r>
              <a:rPr sz="36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Treatment</a:t>
            </a:r>
            <a:r>
              <a:rPr sz="3600" b="1" spc="-4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600" b="1" spc="-5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:</a:t>
            </a:r>
            <a:r>
              <a:rPr sz="36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Topical</a:t>
            </a:r>
            <a:r>
              <a:rPr sz="3600" b="1" spc="-3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6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,</a:t>
            </a:r>
            <a:r>
              <a:rPr sz="3600" b="1" spc="-3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6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intralesional</a:t>
            </a:r>
            <a:r>
              <a:rPr lang="en-US" sz="36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6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Systemic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3200" b="1" spc="-40" dirty="0">
                <a:latin typeface="Agency FB" panose="020B0503020202020204" pitchFamily="34" charset="0"/>
                <a:cs typeface="Calibri"/>
              </a:rPr>
              <a:t>Topical</a:t>
            </a:r>
            <a:r>
              <a:rPr sz="3200" b="1" spc="-165" dirty="0">
                <a:latin typeface="Agency FB" panose="020B0503020202020204" pitchFamily="34" charset="0"/>
                <a:cs typeface="Calibri"/>
              </a:rPr>
              <a:t> </a:t>
            </a:r>
            <a:r>
              <a:rPr sz="3200" b="1" dirty="0">
                <a:latin typeface="Agency FB" panose="020B0503020202020204" pitchFamily="34" charset="0"/>
                <a:cs typeface="Calibri"/>
              </a:rPr>
              <a:t>treatment</a:t>
            </a:r>
            <a:r>
              <a:rPr sz="3200" b="1" spc="-190" dirty="0">
                <a:latin typeface="Agency FB" panose="020B0503020202020204" pitchFamily="34" charset="0"/>
                <a:cs typeface="Calibri"/>
              </a:rPr>
              <a:t> </a:t>
            </a:r>
            <a:r>
              <a:rPr sz="3200" b="1" spc="-50" dirty="0">
                <a:latin typeface="Agency FB" panose="020B0503020202020204" pitchFamily="34" charset="0"/>
                <a:cs typeface="Calibri"/>
              </a:rPr>
              <a:t>:</a:t>
            </a:r>
            <a:endParaRPr sz="3200" dirty="0">
              <a:latin typeface="Agency FB" panose="020B0503020202020204" pitchFamily="34" charset="0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70"/>
              </a:spcBef>
              <a:buChar char="-"/>
              <a:tabLst>
                <a:tab pos="172720" algn="l"/>
              </a:tabLst>
            </a:pPr>
            <a:r>
              <a:rPr lang="en-US" sz="2400" dirty="0">
                <a:latin typeface="Constantia" panose="02030602050306030303" pitchFamily="18" charset="0"/>
                <a:cs typeface="Calibri"/>
              </a:rPr>
              <a:t>T</a:t>
            </a:r>
            <a:r>
              <a:rPr sz="2400" dirty="0">
                <a:latin typeface="Constantia" panose="02030602050306030303" pitchFamily="18" charset="0"/>
                <a:cs typeface="Calibri"/>
              </a:rPr>
              <a:t>opical</a:t>
            </a:r>
            <a:r>
              <a:rPr sz="2400" spc="-55" dirty="0"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latin typeface="Constantia" panose="02030602050306030303" pitchFamily="18" charset="0"/>
                <a:cs typeface="Calibri"/>
              </a:rPr>
              <a:t>steroid</a:t>
            </a:r>
            <a:endParaRPr sz="2400" dirty="0"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400" dirty="0">
                <a:latin typeface="Constantia" panose="02030602050306030303" pitchFamily="18" charset="0"/>
                <a:cs typeface="Calibri"/>
              </a:rPr>
              <a:t>Intralesional</a:t>
            </a:r>
            <a:r>
              <a:rPr sz="2400" spc="-130" dirty="0"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latin typeface="Constantia" panose="02030602050306030303" pitchFamily="18" charset="0"/>
                <a:cs typeface="Calibri"/>
              </a:rPr>
              <a:t>steroids</a:t>
            </a:r>
            <a:endParaRPr sz="2400" dirty="0"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ts val="2765"/>
              </a:lnSpc>
              <a:buChar char="-"/>
              <a:tabLst>
                <a:tab pos="172720" algn="l"/>
              </a:tabLst>
            </a:pPr>
            <a:r>
              <a:rPr sz="2400" spc="-25" dirty="0">
                <a:latin typeface="Constantia" panose="02030602050306030303" pitchFamily="18" charset="0"/>
                <a:cs typeface="Calibri"/>
              </a:rPr>
              <a:t>Topical</a:t>
            </a:r>
            <a:r>
              <a:rPr sz="2400" spc="-80" dirty="0"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calcineurin</a:t>
            </a:r>
            <a:r>
              <a:rPr sz="24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inhibitors</a:t>
            </a:r>
            <a:r>
              <a:rPr sz="24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(tacrolimus</a:t>
            </a:r>
            <a:r>
              <a:rPr sz="2400" spc="-1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0,1%)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ts val="2765"/>
              </a:lnSpc>
              <a:buChar char="-"/>
              <a:tabLst>
                <a:tab pos="172720" algn="l"/>
              </a:tabLst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NBUVB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narrow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band</a:t>
            </a:r>
            <a:r>
              <a:rPr sz="24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ultraviolet</a:t>
            </a:r>
            <a:r>
              <a:rPr sz="24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therapy</a:t>
            </a:r>
            <a:r>
              <a:rPr sz="24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)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2330"/>
              </a:spcBef>
            </a:pPr>
            <a:r>
              <a:rPr sz="3200" b="1" spc="-35" dirty="0">
                <a:latin typeface="Agency FB" panose="020B0503020202020204" pitchFamily="34" charset="0"/>
                <a:cs typeface="Constantia"/>
              </a:rPr>
              <a:t>Systemic</a:t>
            </a:r>
            <a:r>
              <a:rPr sz="3200" b="1" spc="-160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dirty="0">
                <a:latin typeface="Agency FB" panose="020B0503020202020204" pitchFamily="34" charset="0"/>
                <a:cs typeface="Constantia"/>
              </a:rPr>
              <a:t>treatment</a:t>
            </a:r>
            <a:r>
              <a:rPr sz="3200" b="1" spc="-150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50" dirty="0">
                <a:latin typeface="Agency FB" panose="020B0503020202020204" pitchFamily="34" charset="0"/>
                <a:cs typeface="Constantia"/>
              </a:rPr>
              <a:t>:</a:t>
            </a:r>
            <a:endParaRPr sz="3200" dirty="0">
              <a:latin typeface="Agency FB" panose="020B0503020202020204" pitchFamily="34" charset="0"/>
              <a:cs typeface="Constantia"/>
            </a:endParaRPr>
          </a:p>
          <a:p>
            <a:pPr marL="312420" indent="-278765">
              <a:lnSpc>
                <a:spcPct val="100000"/>
              </a:lnSpc>
              <a:spcBef>
                <a:spcPts val="75"/>
              </a:spcBef>
              <a:buAutoNum type="arabicPlain"/>
              <a:tabLst>
                <a:tab pos="312420" algn="l"/>
              </a:tabLst>
            </a:pPr>
            <a:r>
              <a:rPr sz="2400" spc="-10" dirty="0">
                <a:latin typeface="Constantia" panose="02030602050306030303" pitchFamily="18" charset="0"/>
                <a:cs typeface="Constantia"/>
              </a:rPr>
              <a:t>Steroids</a:t>
            </a:r>
            <a:r>
              <a:rPr sz="2400" spc="-85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–</a:t>
            </a:r>
            <a:r>
              <a:rPr sz="2400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20" dirty="0">
                <a:latin typeface="Constantia" panose="02030602050306030303" pitchFamily="18" charset="0"/>
                <a:cs typeface="Constantia"/>
              </a:rPr>
              <a:t>low</a:t>
            </a:r>
            <a:r>
              <a:rPr sz="2400" spc="-13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dose</a:t>
            </a:r>
            <a:r>
              <a:rPr sz="2400" spc="-95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20" dirty="0">
                <a:latin typeface="Constantia" panose="02030602050306030303" pitchFamily="18" charset="0"/>
                <a:cs typeface="Constantia"/>
              </a:rPr>
              <a:t>15-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20mg</a:t>
            </a:r>
            <a:r>
              <a:rPr sz="2400" spc="-12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x</a:t>
            </a:r>
            <a:r>
              <a:rPr sz="2400" spc="-9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2-6wk,then</a:t>
            </a:r>
            <a:r>
              <a:rPr sz="2400" spc="-9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10" dirty="0">
                <a:latin typeface="Constantia" panose="02030602050306030303" pitchFamily="18" charset="0"/>
                <a:cs typeface="Constantia"/>
              </a:rPr>
              <a:t>taper</a:t>
            </a:r>
            <a:endParaRPr sz="2400" dirty="0">
              <a:latin typeface="Constantia" panose="02030602050306030303" pitchFamily="18" charset="0"/>
              <a:cs typeface="Constantia"/>
            </a:endParaRPr>
          </a:p>
          <a:p>
            <a:pPr marL="438784" indent="-405130">
              <a:lnSpc>
                <a:spcPts val="2735"/>
              </a:lnSpc>
              <a:buAutoNum type="arabicPlain"/>
              <a:tabLst>
                <a:tab pos="438784" algn="l"/>
              </a:tabLst>
            </a:pPr>
            <a:r>
              <a:rPr sz="2400" spc="-10" dirty="0">
                <a:latin typeface="Constantia" panose="02030602050306030303" pitchFamily="18" charset="0"/>
                <a:cs typeface="Constantia"/>
              </a:rPr>
              <a:t>Acitretin</a:t>
            </a:r>
            <a:r>
              <a:rPr sz="2400" spc="-105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(Retinoids)</a:t>
            </a:r>
            <a:r>
              <a:rPr sz="2400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30mg</a:t>
            </a:r>
            <a:r>
              <a:rPr sz="2400" spc="-3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20" dirty="0">
                <a:latin typeface="Constantia" panose="02030602050306030303" pitchFamily="18" charset="0"/>
                <a:cs typeface="Constantia"/>
              </a:rPr>
              <a:t>1day</a:t>
            </a:r>
            <a:r>
              <a:rPr sz="2400" spc="-130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dirty="0">
                <a:latin typeface="Constantia" panose="02030602050306030303" pitchFamily="18" charset="0"/>
                <a:cs typeface="Constantia"/>
              </a:rPr>
              <a:t>x</a:t>
            </a:r>
            <a:r>
              <a:rPr sz="2400" spc="-85" dirty="0">
                <a:latin typeface="Constantia" panose="02030602050306030303" pitchFamily="18" charset="0"/>
                <a:cs typeface="Constantia"/>
              </a:rPr>
              <a:t> </a:t>
            </a:r>
            <a:r>
              <a:rPr sz="2400" spc="-20" dirty="0">
                <a:latin typeface="Constantia" panose="02030602050306030303" pitchFamily="18" charset="0"/>
                <a:cs typeface="Constantia"/>
              </a:rPr>
              <a:t>8wks</a:t>
            </a:r>
            <a:endParaRPr sz="2400" dirty="0">
              <a:latin typeface="Constantia" panose="02030602050306030303" pitchFamily="18" charset="0"/>
              <a:cs typeface="Constantia"/>
            </a:endParaRPr>
          </a:p>
          <a:p>
            <a:pPr marL="435609" indent="-401955">
              <a:lnSpc>
                <a:spcPts val="2735"/>
              </a:lnSpc>
              <a:buAutoNum type="arabicPlain"/>
              <a:tabLst>
                <a:tab pos="435609" algn="l"/>
              </a:tabLst>
            </a:pPr>
            <a:r>
              <a:rPr sz="2400" spc="-10" dirty="0">
                <a:latin typeface="Constantia" panose="02030602050306030303" pitchFamily="18" charset="0"/>
                <a:cs typeface="Constantia"/>
              </a:rPr>
              <a:t>Cyclosporine</a:t>
            </a:r>
            <a:endParaRPr sz="2400" dirty="0">
              <a:latin typeface="Constantia" panose="02030602050306030303" pitchFamily="18" charset="0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95804"/>
              </p:ext>
            </p:extLst>
          </p:nvPr>
        </p:nvGraphicFramePr>
        <p:xfrm>
          <a:off x="9993" y="3748"/>
          <a:ext cx="9134007" cy="685425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83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877">
                <a:tc>
                  <a:txBody>
                    <a:bodyPr/>
                    <a:lstStyle/>
                    <a:p>
                      <a:pPr marL="1124585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</a:rPr>
                        <a:t>Variants</a:t>
                      </a:r>
                      <a:endParaRPr sz="1600"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9370" algn="l">
                        <a:lnSpc>
                          <a:spcPts val="2395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</a:rPr>
                        <a:t>Site</a:t>
                      </a:r>
                      <a:endParaRPr sz="1600"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5320" algn="l">
                        <a:lnSpc>
                          <a:spcPts val="239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</a:rPr>
                        <a:t>Lesion</a:t>
                      </a:r>
                      <a:endParaRPr sz="1600"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835" algn="l">
                        <a:lnSpc>
                          <a:spcPts val="239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</a:rPr>
                        <a:t>Notes</a:t>
                      </a:r>
                      <a:endParaRPr sz="1600"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732">
                <a:tc>
                  <a:txBody>
                    <a:bodyPr/>
                    <a:lstStyle/>
                    <a:p>
                      <a:pPr marL="673735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Actinic</a:t>
                      </a:r>
                      <a:endParaRPr sz="1600" b="1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185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fore</a:t>
                      </a:r>
                      <a:r>
                        <a:rPr sz="1600" b="0" i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head</a:t>
                      </a:r>
                      <a:r>
                        <a:rPr sz="1600" b="0" i="0" u="none" spc="-9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and</a:t>
                      </a:r>
                      <a:r>
                        <a:rPr sz="1600" b="0" i="0" u="none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face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325" marR="221615" indent="-2540" algn="l">
                        <a:lnSpc>
                          <a:spcPct val="96700"/>
                        </a:lnSpc>
                        <a:spcBef>
                          <a:spcPts val="310"/>
                        </a:spcBef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Red</a:t>
                      </a:r>
                      <a:r>
                        <a:rPr sz="1600" b="0" i="0" u="none" spc="-4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–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brown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annular</a:t>
                      </a:r>
                      <a:r>
                        <a:rPr sz="1600" b="0" i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plaques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on</a:t>
                      </a:r>
                      <a:r>
                        <a:rPr sz="1600" b="0" i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sun</a:t>
                      </a:r>
                      <a:r>
                        <a:rPr sz="1600" b="0" i="0" u="none" spc="-9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exposed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areas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679" marR="219710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0" i="0" u="none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Young</a:t>
                      </a:r>
                      <a:r>
                        <a:rPr sz="1600" b="0" i="0" u="none" spc="-6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adults</a:t>
                      </a:r>
                      <a:r>
                        <a:rPr sz="1600" b="0" i="0" u="none" spc="-9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and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children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122555" marR="104775" algn="l">
                        <a:lnSpc>
                          <a:spcPts val="1939"/>
                        </a:lnSpc>
                        <a:spcBef>
                          <a:spcPts val="250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Common</a:t>
                      </a:r>
                      <a:r>
                        <a:rPr sz="1600" b="0" i="0" u="none" spc="-6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</a:t>
                      </a:r>
                      <a:r>
                        <a:rPr sz="1600" b="0" i="0" u="none" spc="-7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middle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East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732"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Acute</a:t>
                      </a:r>
                      <a:endParaRPr sz="1600" b="1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06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Trunk</a:t>
                      </a:r>
                      <a:r>
                        <a:rPr sz="1600" b="0" i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,</a:t>
                      </a:r>
                      <a:r>
                        <a:rPr sz="1600" b="0" i="0" u="none" spc="-6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wrist</a:t>
                      </a:r>
                      <a:r>
                        <a:rPr sz="1600" b="0" i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,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feet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830" algn="l">
                        <a:lnSpc>
                          <a:spcPts val="2050"/>
                        </a:lnSpc>
                        <a:spcBef>
                          <a:spcPts val="240"/>
                        </a:spcBef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i="0" u="none" spc="-6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exanthematous</a:t>
                      </a:r>
                      <a:r>
                        <a:rPr sz="1600" b="0" i="0" u="none" spc="-9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or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41910" algn="l">
                        <a:lnSpc>
                          <a:spcPts val="2050"/>
                        </a:lnSpc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eruptive</a:t>
                      </a:r>
                      <a:r>
                        <a:rPr sz="1600" b="0" i="0" u="none" spc="-9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LP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Rapidly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42545" algn="l">
                        <a:lnSpc>
                          <a:spcPct val="100000"/>
                        </a:lnSpc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disseminate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206375" marR="249554" indent="1270" algn="l">
                        <a:lnSpc>
                          <a:spcPct val="95000"/>
                        </a:lnSpc>
                        <a:spcBef>
                          <a:spcPts val="110"/>
                        </a:spcBef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i="0" u="none" spc="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Self-limited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course</a:t>
                      </a:r>
                      <a:r>
                        <a:rPr sz="1600" b="0" i="0" u="none" spc="-9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within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3-</a:t>
                      </a:r>
                      <a:r>
                        <a:rPr sz="1600" b="0" i="0" u="none" spc="-6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9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months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782">
                <a:tc>
                  <a:txBody>
                    <a:bodyPr/>
                    <a:lstStyle/>
                    <a:p>
                      <a:pPr marL="617220" algn="l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Annular</a:t>
                      </a:r>
                      <a:endParaRPr sz="1600" b="1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7160" algn="l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Axillae</a:t>
                      </a:r>
                      <a:r>
                        <a:rPr sz="1600" b="0" i="0" u="none" spc="-6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,</a:t>
                      </a:r>
                      <a:r>
                        <a:rPr sz="1600" b="0" i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penis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82575" indent="5080" algn="l">
                        <a:lnSpc>
                          <a:spcPct val="96700"/>
                        </a:lnSpc>
                        <a:spcBef>
                          <a:spcPts val="315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Annular</a:t>
                      </a:r>
                      <a:r>
                        <a:rPr sz="1600" b="0" i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scaly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plaques</a:t>
                      </a:r>
                      <a:r>
                        <a:rPr sz="1600" b="0" i="0" u="none" spc="-4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with</a:t>
                      </a: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hyperpigmented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center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algn="l">
                        <a:lnSpc>
                          <a:spcPts val="2050"/>
                        </a:lnSpc>
                        <a:spcBef>
                          <a:spcPts val="245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EF"/>
                            </a:solidFill>
                          </a:uFill>
                          <a:latin typeface="Constantia" panose="02030602050306030303" pitchFamily="18" charset="0"/>
                        </a:rPr>
                        <a:t>Most</a:t>
                      </a:r>
                      <a:r>
                        <a:rPr sz="1600" b="0" i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EF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EF"/>
                            </a:solidFill>
                          </a:uFill>
                          <a:latin typeface="Constantia" panose="02030602050306030303" pitchFamily="18" charset="0"/>
                        </a:rPr>
                        <a:t>palient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358140" algn="l">
                        <a:lnSpc>
                          <a:spcPts val="2050"/>
                        </a:lnSpc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EF"/>
                            </a:solidFill>
                          </a:uFill>
                          <a:latin typeface="Constantia" panose="02030602050306030303" pitchFamily="18" charset="0"/>
                        </a:rPr>
                        <a:t>asymptomatic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094">
                <a:tc>
                  <a:txBody>
                    <a:bodyPr/>
                    <a:lstStyle/>
                    <a:p>
                      <a:pPr marL="579120" algn="l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Atrophic</a:t>
                      </a:r>
                      <a:endParaRPr sz="1600" b="1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l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Lower</a:t>
                      </a:r>
                      <a:r>
                        <a:rPr sz="1600" b="0" i="0" u="none" spc="-7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extremities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884" marR="462915" indent="65405" algn="l">
                        <a:lnSpc>
                          <a:spcPts val="1939"/>
                        </a:lnSpc>
                        <a:spcBef>
                          <a:spcPts val="495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represent</a:t>
                      </a:r>
                      <a:r>
                        <a:rPr sz="1600" b="0" i="0" u="none" spc="-1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resolving</a:t>
                      </a:r>
                      <a:r>
                        <a:rPr sz="1600" b="0" i="0" u="none" spc="-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LP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Differential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diagnosis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86995" algn="l">
                        <a:lnSpc>
                          <a:spcPct val="100000"/>
                        </a:lnSpc>
                      </a:pPr>
                      <a:r>
                        <a:rPr sz="1600" b="0" i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: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118110" marR="151130" indent="1905" algn="l">
                        <a:lnSpc>
                          <a:spcPct val="95100"/>
                        </a:lnSpc>
                        <a:spcBef>
                          <a:spcPts val="95"/>
                        </a:spcBef>
                      </a:pP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1-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lichen</a:t>
                      </a:r>
                      <a:r>
                        <a:rPr sz="1600" b="0" i="0" u="none" spc="-4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sclerosis</a:t>
                      </a:r>
                      <a:r>
                        <a:rPr sz="1600" b="0" i="0" u="none" spc="-7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et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Atrophicans</a:t>
                      </a:r>
                      <a:r>
                        <a:rPr sz="1600" b="0" i="0" u="none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2-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lichen sclerosis</a:t>
                      </a:r>
                      <a:r>
                        <a:rPr sz="1600" b="0" i="0" u="none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Morphea</a:t>
                      </a:r>
                      <a:endParaRPr sz="1600" b="0" i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34">
                <a:tc>
                  <a:txBody>
                    <a:bodyPr/>
                    <a:lstStyle/>
                    <a:p>
                      <a:pPr marL="327660" algn="l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Hypertrophic</a:t>
                      </a:r>
                      <a:endParaRPr sz="1600" b="1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7630" algn="l">
                        <a:lnSpc>
                          <a:spcPts val="2050"/>
                        </a:lnSpc>
                        <a:spcBef>
                          <a:spcPts val="250"/>
                        </a:spcBef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Shins</a:t>
                      </a:r>
                      <a:r>
                        <a:rPr sz="1600" b="0" i="0" u="none" spc="-10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or</a:t>
                      </a:r>
                      <a:r>
                        <a:rPr sz="1600" b="0" i="0" u="none" spc="-114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dorsum</a:t>
                      </a:r>
                      <a:r>
                        <a:rPr sz="1600" b="0" i="0" u="none" spc="-9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of</a:t>
                      </a:r>
                      <a:endParaRPr sz="1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133985" algn="l">
                        <a:lnSpc>
                          <a:spcPts val="2050"/>
                        </a:lnSpc>
                      </a:pPr>
                      <a:r>
                        <a:rPr sz="1600" b="0" i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feet</a:t>
                      </a:r>
                      <a:endParaRPr sz="1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550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i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Verrucous</a:t>
                      </a:r>
                      <a:r>
                        <a:rPr sz="1600" b="0" i="0" u="none" spc="-5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LP</a:t>
                      </a:r>
                      <a:endParaRPr sz="1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74930" algn="l">
                        <a:lnSpc>
                          <a:spcPct val="100000"/>
                        </a:lnSpc>
                      </a:pP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i="0" u="none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EF"/>
                            </a:solidFill>
                          </a:uFill>
                          <a:latin typeface="Constantia" panose="02030602050306030303" pitchFamily="18" charset="0"/>
                        </a:rPr>
                        <a:t>Extremely</a:t>
                      </a:r>
                      <a:endParaRPr sz="1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algn="l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0" i="0" u="none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SCC</a:t>
                      </a:r>
                      <a:r>
                        <a:rPr sz="1600" b="0" i="0" u="none" spc="-7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can</a:t>
                      </a:r>
                      <a:r>
                        <a:rPr sz="1600" b="0" i="0" u="none" spc="-9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i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develop</a:t>
                      </a:r>
                      <a:endParaRPr sz="1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"/>
            <a:ext cx="8892540" cy="414655"/>
          </a:xfrm>
          <a:custGeom>
            <a:avLst/>
            <a:gdLst/>
            <a:ahLst/>
            <a:cxnLst/>
            <a:rect l="l" t="t" r="r" b="b"/>
            <a:pathLst>
              <a:path w="8892540" h="414655">
                <a:moveTo>
                  <a:pt x="8892540" y="0"/>
                </a:moveTo>
                <a:lnTo>
                  <a:pt x="6669405" y="0"/>
                </a:lnTo>
                <a:lnTo>
                  <a:pt x="4446270" y="0"/>
                </a:lnTo>
                <a:lnTo>
                  <a:pt x="2223135" y="0"/>
                </a:lnTo>
                <a:lnTo>
                  <a:pt x="0" y="0"/>
                </a:lnTo>
                <a:lnTo>
                  <a:pt x="0" y="414489"/>
                </a:lnTo>
                <a:lnTo>
                  <a:pt x="2223135" y="414489"/>
                </a:lnTo>
                <a:lnTo>
                  <a:pt x="4446270" y="414489"/>
                </a:lnTo>
                <a:lnTo>
                  <a:pt x="6669405" y="414489"/>
                </a:lnTo>
                <a:lnTo>
                  <a:pt x="8892540" y="414489"/>
                </a:lnTo>
                <a:lnTo>
                  <a:pt x="8892540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98235"/>
              </p:ext>
            </p:extLst>
          </p:nvPr>
        </p:nvGraphicFramePr>
        <p:xfrm>
          <a:off x="0" y="-3175"/>
          <a:ext cx="9144001" cy="68611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732">
                <a:tc>
                  <a:txBody>
                    <a:bodyPr/>
                    <a:lstStyle/>
                    <a:p>
                      <a:pPr marR="4381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Variants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216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</a:rPr>
                        <a:t>Site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Lesion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Notes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132"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Inverse</a:t>
                      </a:r>
                      <a:endParaRPr sz="1600" b="1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185" marR="125730" indent="-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</a:t>
                      </a:r>
                      <a:r>
                        <a:rPr sz="1600" b="0" u="none" spc="-5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intertriginous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zones</a:t>
                      </a:r>
                      <a:r>
                        <a:rPr sz="1600" b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(axillae</a:t>
                      </a:r>
                      <a:r>
                        <a:rPr sz="1600" b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,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inguinal</a:t>
                      </a:r>
                      <a:r>
                        <a:rPr sz="1600" b="0" u="none" spc="-5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,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inframammary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folds</a:t>
                      </a:r>
                      <a:r>
                        <a:rPr lang="en-US"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)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marR="146685" algn="ctr">
                        <a:lnSpc>
                          <a:spcPct val="95000"/>
                        </a:lnSpc>
                        <a:spcBef>
                          <a:spcPts val="345"/>
                        </a:spcBef>
                      </a:pP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hyperpigmentation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or</a:t>
                      </a:r>
                      <a:r>
                        <a:rPr sz="1600" b="0" u="none" spc="-114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as</a:t>
                      </a:r>
                      <a:r>
                        <a:rPr sz="1600" b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violaceous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papules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LP</a:t>
                      </a:r>
                      <a:r>
                        <a:rPr sz="1600" b="1" u="none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Pigmentosus</a:t>
                      </a:r>
                      <a:endParaRPr sz="1600" b="1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8295" marR="3733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on</a:t>
                      </a:r>
                      <a:r>
                        <a:rPr sz="1600" b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sun</a:t>
                      </a:r>
                      <a:r>
                        <a:rPr sz="1600" b="0" u="none" spc="-9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exposed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areas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447675" marR="551815" indent="56515" algn="ctr">
                        <a:lnSpc>
                          <a:spcPts val="1939"/>
                        </a:lnSpc>
                        <a:spcBef>
                          <a:spcPts val="250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u="none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Flexural </a:t>
                      </a:r>
                      <a:r>
                        <a:rPr sz="1600" b="0" u="none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involvement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0360" marR="380365" indent="54610">
                        <a:lnSpc>
                          <a:spcPts val="1939"/>
                        </a:lnSpc>
                        <a:spcBef>
                          <a:spcPts val="490"/>
                        </a:spcBef>
                      </a:pP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Brown</a:t>
                      </a:r>
                      <a:r>
                        <a:rPr sz="1600" b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to</a:t>
                      </a:r>
                      <a:r>
                        <a:rPr sz="1600" b="0" u="none" spc="-8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gray-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brown</a:t>
                      </a:r>
                      <a:r>
                        <a:rPr sz="1600" b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macules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622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In</a:t>
                      </a:r>
                      <a:r>
                        <a:rPr sz="1600" b="0" u="none" spc="-6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type</a:t>
                      </a:r>
                      <a:r>
                        <a:rPr sz="1600" b="0" u="none" spc="-6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IV-</a:t>
                      </a:r>
                      <a:r>
                        <a:rPr sz="1600" b="0" u="none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III</a:t>
                      </a:r>
                      <a:r>
                        <a:rPr sz="1600" b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Constantia" panose="02030602050306030303" pitchFamily="18" charset="0"/>
                        </a:rPr>
                        <a:t>skin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982">
                <a:tc>
                  <a:txBody>
                    <a:bodyPr/>
                    <a:lstStyle/>
                    <a:p>
                      <a:pPr marL="699135" marR="363855" indent="-327660">
                        <a:lnSpc>
                          <a:spcPts val="1939"/>
                        </a:lnSpc>
                        <a:spcBef>
                          <a:spcPts val="490"/>
                        </a:spcBef>
                      </a:pPr>
                      <a:r>
                        <a:rPr sz="1600" b="1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Lichen</a:t>
                      </a:r>
                      <a:r>
                        <a:rPr sz="1600" b="1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1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plan0- piliaris</a:t>
                      </a:r>
                      <a:endParaRPr sz="1600" b="1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622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6605" marR="172720" indent="-646430">
                        <a:lnSpc>
                          <a:spcPts val="1939"/>
                        </a:lnSpc>
                        <a:spcBef>
                          <a:spcPts val="490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Scalp</a:t>
                      </a:r>
                      <a:r>
                        <a:rPr sz="1600" b="0" u="none" spc="-1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or</a:t>
                      </a:r>
                      <a:r>
                        <a:rPr sz="1600" b="0" u="none" spc="-114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other</a:t>
                      </a:r>
                      <a:r>
                        <a:rPr sz="1600" b="0" u="none" spc="-7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hairy areas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622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marR="241300" indent="635" algn="ctr">
                        <a:lnSpc>
                          <a:spcPct val="96700"/>
                        </a:lnSpc>
                        <a:spcBef>
                          <a:spcPts val="315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u="none" spc="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Keratotic</a:t>
                      </a:r>
                      <a:r>
                        <a:rPr sz="1600" b="0" u="none" spc="-6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plugs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sorrounded</a:t>
                      </a:r>
                      <a:r>
                        <a:rPr sz="1600" b="0" u="none" spc="-1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by</a:t>
                      </a:r>
                      <a:r>
                        <a:rPr sz="1600" b="0" u="none" spc="-1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a</a:t>
                      </a:r>
                      <a:r>
                        <a:rPr sz="1600" b="0" u="none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narrow</a:t>
                      </a:r>
                      <a:r>
                        <a:rPr sz="1600" b="0" u="none" spc="-6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violaceous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00AF50"/>
                            </a:solidFill>
                          </a:uFill>
                          <a:latin typeface="Constantia" panose="02030602050306030303" pitchFamily="18" charset="0"/>
                        </a:rPr>
                        <a:t>rim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F&gt;M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L="245110" marR="246379" indent="-40005" algn="ctr">
                        <a:lnSpc>
                          <a:spcPct val="95000"/>
                        </a:lnSpc>
                        <a:spcBef>
                          <a:spcPts val="105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Scarring</a:t>
                      </a:r>
                      <a:r>
                        <a:rPr sz="1600" b="0" u="none" spc="-10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alopecia Grahamlittle- piccardi</a:t>
                      </a:r>
                      <a:r>
                        <a:rPr sz="1600" b="0" u="none" spc="-9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syndrom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83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Ulcerative</a:t>
                      </a:r>
                      <a:endParaRPr sz="1600" b="1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2055"/>
                        </a:lnSpc>
                        <a:spcBef>
                          <a:spcPts val="245"/>
                        </a:spcBef>
                      </a:pP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Palmoplantar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97790" algn="ctr">
                        <a:lnSpc>
                          <a:spcPts val="2055"/>
                        </a:lnSpc>
                      </a:pP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lesions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Painful</a:t>
                      </a:r>
                      <a:r>
                        <a:rPr sz="1600" b="0" u="none" spc="-9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ulcers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Risk</a:t>
                      </a:r>
                      <a:r>
                        <a:rPr sz="1600" b="0" u="none" spc="-7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for</a:t>
                      </a:r>
                      <a:r>
                        <a:rPr sz="1600" b="0" u="none" spc="-9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SCC</a:t>
                      </a:r>
                      <a:endParaRPr sz="160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19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626">
                <a:tc>
                  <a:txBody>
                    <a:bodyPr/>
                    <a:lstStyle/>
                    <a:p>
                      <a:pPr marL="581025" marR="307975" indent="-321945">
                        <a:lnSpc>
                          <a:spcPts val="1939"/>
                        </a:lnSpc>
                        <a:spcBef>
                          <a:spcPts val="495"/>
                        </a:spcBef>
                      </a:pPr>
                      <a:r>
                        <a:rPr sz="16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Lichenoid</a:t>
                      </a:r>
                      <a:r>
                        <a:rPr sz="1600" b="1" u="none" spc="-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1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drug </a:t>
                      </a:r>
                      <a:r>
                        <a:rPr sz="1600" b="1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eruption</a:t>
                      </a:r>
                      <a:endParaRPr sz="1600" b="1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5290" marR="213995" indent="-245745">
                        <a:lnSpc>
                          <a:spcPts val="1939"/>
                        </a:lnSpc>
                        <a:spcBef>
                          <a:spcPts val="495"/>
                        </a:spcBef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u="none" spc="-6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Spared</a:t>
                      </a:r>
                      <a:r>
                        <a:rPr sz="1600" b="0" u="none" spc="-55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mucosal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membranes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8285" marR="23749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0" u="none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More</a:t>
                      </a:r>
                      <a:r>
                        <a:rPr sz="1600" b="0" u="none" spc="-8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eczematous </a:t>
                      </a: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and</a:t>
                      </a:r>
                      <a:r>
                        <a:rPr sz="1600" b="0" u="none" spc="-6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psoriasiform lesions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-</a:t>
                      </a:r>
                      <a:r>
                        <a:rPr sz="1600" b="0" u="none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Uncommon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  <a:p>
                      <a:pPr marR="425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Wikham`s</a:t>
                      </a:r>
                      <a:r>
                        <a:rPr sz="1600" b="0" u="none" spc="-10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onstantia" panose="02030602050306030303" pitchFamily="18" charset="0"/>
                        </a:rPr>
                        <a:t>striae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0" u="none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LAABN**</a:t>
                      </a:r>
                      <a:endParaRPr sz="1600" b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Constantia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999" y="290290"/>
            <a:ext cx="770400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Lichen</a:t>
            </a:r>
            <a:r>
              <a:rPr sz="4400" b="1" spc="-9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sz="44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</a:rPr>
              <a:t>planus</a:t>
            </a:r>
            <a:endParaRPr sz="4400" b="1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541" y="1143000"/>
            <a:ext cx="8844915" cy="54239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0530" indent="134620">
              <a:lnSpc>
                <a:spcPct val="100000"/>
              </a:lnSpc>
              <a:spcBef>
                <a:spcPts val="105"/>
              </a:spcBef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Idiopathic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inflammatory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autoimmune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disease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skin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nails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hair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mucous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membrane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middle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aged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adults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with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characteristic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clinical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histopathological features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0,2%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-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1%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adults –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incidence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lr>
                <a:srgbClr val="000000"/>
              </a:buClr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rare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children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elderly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ts val="2305"/>
              </a:lnSpc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Mucosal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involvement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75%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patients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ts val="2305"/>
              </a:lnSpc>
              <a:buClr>
                <a:srgbClr val="000000"/>
              </a:buClr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Familial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LP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have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been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reported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05410">
              <a:lnSpc>
                <a:spcPct val="100000"/>
              </a:lnSpc>
              <a:spcBef>
                <a:spcPts val="880"/>
              </a:spcBef>
            </a:pPr>
            <a:r>
              <a:rPr sz="28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Pathogenesis</a:t>
            </a:r>
            <a:endParaRPr lang="en-US" sz="2800" b="1" spc="-10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105410">
              <a:lnSpc>
                <a:spcPct val="100000"/>
              </a:lnSpc>
              <a:spcBef>
                <a:spcPts val="880"/>
              </a:spcBef>
            </a:pPr>
            <a:endParaRPr sz="1200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105410">
              <a:lnSpc>
                <a:spcPts val="2075"/>
              </a:lnSpc>
              <a:spcBef>
                <a:spcPts val="60"/>
              </a:spcBef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-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Exogenous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antigen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virus(HCV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transfusion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transmitted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virus-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TTV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HHV-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6),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vaccines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(HBV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05410">
              <a:lnSpc>
                <a:spcPts val="1835"/>
              </a:lnSpc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–</a:t>
            </a:r>
            <a:r>
              <a:rPr sz="1800" spc="2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vaccine) ,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bacteria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(Helicobacter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pylori</a:t>
            </a:r>
            <a:r>
              <a:rPr sz="1800" spc="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)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contact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allergens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(allergy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to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metals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like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dental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amalgam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05410">
              <a:lnSpc>
                <a:spcPct val="100000"/>
              </a:lnSpc>
              <a:spcBef>
                <a:spcPts val="195"/>
              </a:spcBef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mercury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)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drugs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autoantigens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triggered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by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underlying</a:t>
            </a:r>
            <a:r>
              <a:rPr sz="1800" spc="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neoplasm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05410" marR="5080" indent="224154">
              <a:lnSpc>
                <a:spcPct val="100000"/>
              </a:lnSpc>
              <a:buChar char="-"/>
              <a:tabLst>
                <a:tab pos="329565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Lichen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Planus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is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</a:t>
            </a:r>
            <a:r>
              <a:rPr sz="1800" spc="3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cell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mediated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autoimmune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disease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in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which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the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auto-cytotoxic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CD8</a:t>
            </a:r>
            <a:r>
              <a:rPr sz="18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+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cells trigger</a:t>
            </a:r>
            <a:r>
              <a:rPr sz="1800" spc="-1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apoptosis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of the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basal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cells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of</a:t>
            </a:r>
            <a:r>
              <a:rPr sz="1800" spc="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the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skin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and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oral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epithelium.</a:t>
            </a:r>
            <a:r>
              <a:rPr sz="1800" u="sng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 panose="02030602050306030303" pitchFamily="18" charset="0"/>
                <a:cs typeface="Constantia"/>
              </a:rPr>
              <a:t>T4-cells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also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play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role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227965" indent="-122555">
              <a:lnSpc>
                <a:spcPts val="1730"/>
              </a:lnSpc>
              <a:buChar char="-"/>
              <a:tabLst>
                <a:tab pos="227965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Role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for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Fas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\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Fast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system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and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granule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exocytosis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(containing</a:t>
            </a:r>
            <a:r>
              <a:rPr sz="1800" spc="-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perforin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and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granzymes)-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-apoptosis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981200"/>
            <a:ext cx="3013799" cy="12816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F83B803-CD22-8CA2-C927-0F452DB067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3450" y="3021790"/>
            <a:ext cx="6923088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7200" dirty="0">
                <a:solidFill>
                  <a:schemeClr val="tx2"/>
                </a:solidFill>
                <a:latin typeface="Agency FB" panose="020B0503020202020204" pitchFamily="34" charset="0"/>
              </a:rPr>
              <a:t>Pityriasis</a:t>
            </a:r>
            <a:r>
              <a:rPr sz="7200" spc="-60" dirty="0">
                <a:solidFill>
                  <a:schemeClr val="tx2"/>
                </a:solidFill>
                <a:latin typeface="Agency FB" panose="020B0503020202020204" pitchFamily="34" charset="0"/>
              </a:rPr>
              <a:t> </a:t>
            </a:r>
            <a:r>
              <a:rPr sz="7200" spc="-10" dirty="0">
                <a:solidFill>
                  <a:schemeClr val="tx2"/>
                </a:solidFill>
                <a:latin typeface="Agency FB" panose="020B0503020202020204" pitchFamily="34" charset="0"/>
              </a:rPr>
              <a:t>Rosea</a:t>
            </a:r>
            <a:endParaRPr sz="72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6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0" y="173647"/>
            <a:ext cx="7704000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Agency FB" panose="020B0503020202020204" pitchFamily="34" charset="0"/>
              </a:rPr>
              <a:t>Pityriasis</a:t>
            </a:r>
            <a:r>
              <a:rPr sz="4400" spc="-6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gency FB" panose="020B0503020202020204" pitchFamily="34" charset="0"/>
              </a:rPr>
              <a:t>Rosea</a:t>
            </a:r>
            <a:endParaRPr sz="4400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57" y="999345"/>
            <a:ext cx="8684260" cy="585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5"/>
              </a:spcBef>
              <a:buChar char="-"/>
              <a:tabLst>
                <a:tab pos="1473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Relatively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common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acute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self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limited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papulosquamous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eruption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mainly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healthy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aldescent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young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adults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-Incidence:0.5-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1%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10-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35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yrs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old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age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pos="147320" algn="l"/>
              </a:tabLst>
            </a:pPr>
            <a:r>
              <a:rPr sz="18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F&gt;M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Duration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6-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8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wks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may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be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up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to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5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months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or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more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rarely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ts val="2305"/>
              </a:lnSpc>
              <a:spcBef>
                <a:spcPts val="5"/>
              </a:spcBef>
              <a:buChar char="-"/>
              <a:tabLst>
                <a:tab pos="1473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Recently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role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for</a:t>
            </a:r>
            <a:r>
              <a:rPr sz="1800" b="1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HHV-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7</a:t>
            </a:r>
            <a:r>
              <a:rPr sz="1800" b="1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was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suggested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but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PCR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studied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failed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to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support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this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ts val="2305"/>
              </a:lnSpc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Immunologic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defense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against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infectious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agent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05410">
              <a:lnSpc>
                <a:spcPct val="100000"/>
              </a:lnSpc>
              <a:spcBef>
                <a:spcPts val="2350"/>
              </a:spcBef>
            </a:pPr>
            <a:r>
              <a:rPr sz="32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Clinical</a:t>
            </a:r>
            <a:r>
              <a:rPr sz="3200" b="1" spc="-9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1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features</a:t>
            </a:r>
            <a:endParaRPr sz="3200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245110" lvl="1" indent="-139700" algn="just">
              <a:lnSpc>
                <a:spcPts val="2050"/>
              </a:lnSpc>
              <a:spcBef>
                <a:spcPts val="105"/>
              </a:spcBef>
              <a:buClr>
                <a:srgbClr val="000000"/>
              </a:buClr>
              <a:buFont typeface="Constantia"/>
              <a:buChar char="-"/>
              <a:tabLst>
                <a:tab pos="245110" algn="l"/>
              </a:tabLst>
            </a:pPr>
            <a:r>
              <a:rPr sz="1800" b="1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 panose="02030602050306030303" pitchFamily="18" charset="0"/>
                <a:cs typeface="Constantia"/>
              </a:rPr>
              <a:t>Herald</a:t>
            </a:r>
            <a:r>
              <a:rPr sz="1800" b="1" spc="-6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 panose="02030602050306030303" pitchFamily="18" charset="0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latin typeface="Constantia" panose="02030602050306030303" pitchFamily="18" charset="0"/>
                <a:cs typeface="Constantia"/>
              </a:rPr>
              <a:t>patch</a:t>
            </a:r>
            <a:r>
              <a:rPr sz="1800" b="1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on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trunk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or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neck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,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seen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in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55%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of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cases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245110" lvl="1" indent="-139700" algn="just">
              <a:lnSpc>
                <a:spcPts val="2050"/>
              </a:lnSpc>
              <a:buChar char="-"/>
              <a:tabLst>
                <a:tab pos="24511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Pink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patch</a:t>
            </a:r>
            <a:r>
              <a:rPr sz="18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or</a:t>
            </a:r>
            <a:r>
              <a:rPr sz="1800" spc="-1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plaque</a:t>
            </a:r>
            <a:r>
              <a:rPr sz="18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with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raised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advancing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edge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1-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4cm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05410" algn="just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in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diameter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05410" marR="3237230" lvl="1" indent="134620" algn="just">
              <a:lnSpc>
                <a:spcPct val="100000"/>
              </a:lnSpc>
              <a:buChar char="-"/>
              <a:tabLst>
                <a:tab pos="240029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After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2-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3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day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numerous</a:t>
            </a:r>
            <a:r>
              <a:rPr sz="18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ascaly</a:t>
            </a:r>
            <a:r>
              <a:rPr sz="1800" spc="-1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small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oval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plaques</a:t>
            </a:r>
            <a:r>
              <a:rPr sz="1800" spc="-1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and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papules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daughter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patches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)</a:t>
            </a:r>
            <a:r>
              <a:rPr lang="en-US"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ppear</a:t>
            </a:r>
            <a:r>
              <a:rPr sz="18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along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the</a:t>
            </a:r>
            <a:r>
              <a:rPr sz="18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trunk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and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proximal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extremities</a:t>
            </a:r>
            <a:endParaRPr lang="en-US" sz="1800" spc="-1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05410" marR="3237230" lvl="1" indent="134620" algn="just">
              <a:lnSpc>
                <a:spcPct val="100000"/>
              </a:lnSpc>
              <a:buChar char="-"/>
              <a:tabLst>
                <a:tab pos="240029" algn="l"/>
              </a:tabLst>
            </a:pPr>
            <a:r>
              <a:rPr lang="en-US"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Collaret scale , free edge points inward</a:t>
            </a:r>
          </a:p>
          <a:p>
            <a:pPr marL="105410" marR="3237230" lvl="1" indent="134620" algn="just">
              <a:lnSpc>
                <a:spcPct val="100000"/>
              </a:lnSpc>
              <a:buChar char="-"/>
              <a:tabLst>
                <a:tab pos="240029" algn="l"/>
              </a:tabLst>
            </a:pPr>
            <a:r>
              <a:rPr lang="en-US"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Christmas tree distribution on the back</a:t>
            </a:r>
          </a:p>
          <a:p>
            <a:pPr marL="105410" marR="3237230" lvl="1" indent="134620" algn="just">
              <a:lnSpc>
                <a:spcPct val="100000"/>
              </a:lnSpc>
              <a:buChar char="-"/>
              <a:tabLst>
                <a:tab pos="240029" algn="l"/>
              </a:tabLst>
            </a:pPr>
            <a:endParaRPr lang="en-US" sz="1800" spc="-10" dirty="0">
              <a:latin typeface="Constantia"/>
              <a:cs typeface="Constantia"/>
            </a:endParaRPr>
          </a:p>
          <a:p>
            <a:pPr marL="105410" marR="3237230" lvl="1" indent="134620" algn="just">
              <a:lnSpc>
                <a:spcPct val="100000"/>
              </a:lnSpc>
              <a:buChar char="-"/>
              <a:tabLst>
                <a:tab pos="240029" algn="l"/>
              </a:tabLst>
            </a:pPr>
            <a:endParaRPr sz="1800" dirty="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416" y="4312744"/>
            <a:ext cx="2049618" cy="21604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04148" y="6473170"/>
            <a:ext cx="331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Herald</a:t>
            </a:r>
            <a:r>
              <a:rPr sz="1800" spc="-5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patch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is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first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appers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60604"/>
            <a:ext cx="2951988" cy="1872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35" y="2348482"/>
            <a:ext cx="2953512" cy="22326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935" y="4724401"/>
            <a:ext cx="4069079" cy="18729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77726" y="870898"/>
            <a:ext cx="4606925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Annular</a:t>
            </a:r>
            <a:r>
              <a:rPr sz="18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18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with</a:t>
            </a:r>
            <a:r>
              <a:rPr sz="1800" b="1" spc="-5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clear</a:t>
            </a:r>
            <a:r>
              <a:rPr sz="1800" b="1" spc="-1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Constantia"/>
                <a:cs typeface="Constantia"/>
              </a:rPr>
              <a:t>center</a:t>
            </a:r>
            <a:r>
              <a:rPr sz="1800" b="1" spc="-1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b="1" spc="-3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raised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scaly</a:t>
            </a:r>
            <a:r>
              <a:rPr sz="1800" b="1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margin</a:t>
            </a:r>
            <a:r>
              <a:rPr sz="1800" b="1" spc="-5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(</a:t>
            </a:r>
            <a:r>
              <a:rPr sz="1800" b="1" spc="-3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herald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patch</a:t>
            </a:r>
            <a:r>
              <a:rPr sz="1800" b="1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chemeClr val="tx2"/>
                </a:solidFill>
                <a:latin typeface="Constantia"/>
                <a:cs typeface="Constantia"/>
              </a:rPr>
              <a:t>)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12700" marR="41275" algn="ctr">
              <a:lnSpc>
                <a:spcPts val="1939"/>
              </a:lnSpc>
              <a:spcBef>
                <a:spcPts val="250"/>
              </a:spcBef>
            </a:pP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Which</a:t>
            </a:r>
            <a:r>
              <a:rPr sz="1800" b="1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appears</a:t>
            </a:r>
            <a:r>
              <a:rPr sz="1800" b="1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first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followed</a:t>
            </a:r>
            <a:r>
              <a:rPr sz="1800" b="1" spc="-5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by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numerous scaly</a:t>
            </a:r>
            <a:r>
              <a:rPr sz="1800" b="1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small</a:t>
            </a:r>
            <a:r>
              <a:rPr sz="18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oval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plaque</a:t>
            </a:r>
            <a:r>
              <a:rPr sz="1800" b="1" spc="-10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papules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9014" y="3054284"/>
            <a:ext cx="4324350" cy="8210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ct val="95000"/>
              </a:lnSpc>
              <a:spcBef>
                <a:spcPts val="204"/>
              </a:spcBef>
            </a:pP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1800" b="1" spc="-1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scale</a:t>
            </a:r>
            <a:r>
              <a:rPr sz="18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is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attached</a:t>
            </a:r>
            <a:r>
              <a:rPr sz="1800" b="1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to</a:t>
            </a:r>
            <a:r>
              <a:rPr sz="1800" b="1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18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periphery</a:t>
            </a:r>
            <a:r>
              <a:rPr sz="1800" b="1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Constantia"/>
                <a:cs typeface="Constantia"/>
              </a:rPr>
              <a:t>of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1800" b="1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and</a:t>
            </a:r>
            <a:r>
              <a:rPr sz="1800" b="1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open</a:t>
            </a:r>
            <a:r>
              <a:rPr sz="1800" b="1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Constantia"/>
                <a:cs typeface="Constantia"/>
              </a:rPr>
              <a:t>toward</a:t>
            </a:r>
            <a:r>
              <a:rPr sz="1800" b="1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center</a:t>
            </a:r>
            <a:r>
              <a:rPr sz="1800" b="1" spc="3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(</a:t>
            </a:r>
            <a:r>
              <a:rPr sz="18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collaret </a:t>
            </a:r>
            <a:r>
              <a:rPr sz="1800" b="1" dirty="0">
                <a:solidFill>
                  <a:schemeClr val="tx2"/>
                </a:solidFill>
                <a:latin typeface="Constantia"/>
                <a:cs typeface="Constantia"/>
              </a:rPr>
              <a:t>scale</a:t>
            </a:r>
            <a:r>
              <a:rPr sz="18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chemeClr val="tx2"/>
                </a:solidFill>
                <a:latin typeface="Constantia"/>
                <a:cs typeface="Constantia"/>
              </a:rPr>
              <a:t>)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4424" y="5510720"/>
            <a:ext cx="1573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tx2"/>
                </a:solidFill>
                <a:latin typeface="Constantia"/>
                <a:cs typeface="Constantia"/>
              </a:rPr>
              <a:t>Collaret </a:t>
            </a:r>
            <a:r>
              <a:rPr sz="1800" b="1" spc="-10" dirty="0">
                <a:solidFill>
                  <a:schemeClr val="tx2"/>
                </a:solidFill>
                <a:latin typeface="Constantia"/>
                <a:cs typeface="Constantia"/>
              </a:rPr>
              <a:t>scales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9" y="624017"/>
            <a:ext cx="3196451" cy="26167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94532" y="596584"/>
            <a:ext cx="5462916" cy="2644139"/>
            <a:chOff x="3707891" y="592836"/>
            <a:chExt cx="5462916" cy="264413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891" y="620268"/>
              <a:ext cx="2791967" cy="26167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3430" y="592836"/>
              <a:ext cx="2627377" cy="264413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3597464"/>
            <a:ext cx="2808732" cy="2880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10967" y="4422711"/>
            <a:ext cx="47651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chemeClr val="tx2"/>
                </a:solidFill>
                <a:latin typeface="Constantia"/>
                <a:cs typeface="Constantia"/>
              </a:rPr>
              <a:t>Oval</a:t>
            </a:r>
            <a:r>
              <a:rPr sz="2400" b="1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tx2"/>
                </a:solidFill>
                <a:latin typeface="Constantia"/>
                <a:cs typeface="Constantia"/>
              </a:rPr>
              <a:t>parallel</a:t>
            </a:r>
            <a:r>
              <a:rPr sz="2400" b="1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2400" b="1" spc="-114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chemeClr val="tx2"/>
                </a:solidFill>
                <a:latin typeface="Constantia"/>
                <a:cs typeface="Constantia"/>
              </a:rPr>
              <a:t>with collaret</a:t>
            </a:r>
            <a:r>
              <a:rPr sz="2400" b="1" spc="-12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onstantia"/>
                <a:cs typeface="Constantia"/>
              </a:rPr>
              <a:t>scale</a:t>
            </a:r>
            <a:r>
              <a:rPr sz="2400" b="1" spc="-1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tx2"/>
                </a:solidFill>
                <a:latin typeface="Constantia"/>
                <a:cs typeface="Constantia"/>
              </a:rPr>
              <a:t>on</a:t>
            </a:r>
            <a:r>
              <a:rPr sz="2400" b="1" spc="-5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24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onstantia"/>
                <a:cs typeface="Constantia"/>
              </a:rPr>
              <a:t>trunk</a:t>
            </a:r>
            <a:endParaRPr sz="24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6233"/>
            <a:ext cx="3270505" cy="31302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0505" y="924542"/>
            <a:ext cx="3662020" cy="28641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761" y="4724400"/>
            <a:ext cx="8435239" cy="3302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solidFill>
                  <a:schemeClr val="tx2"/>
                </a:solidFill>
                <a:latin typeface="Constantia"/>
                <a:cs typeface="Constantia"/>
              </a:rPr>
              <a:t>Christmas</a:t>
            </a:r>
            <a:r>
              <a:rPr sz="2000" b="1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chemeClr val="tx2"/>
                </a:solidFill>
                <a:latin typeface="Constantia"/>
                <a:cs typeface="Constantia"/>
              </a:rPr>
              <a:t>tree</a:t>
            </a:r>
            <a:r>
              <a:rPr sz="2000" b="1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/>
                </a:solidFill>
                <a:latin typeface="Constantia"/>
                <a:cs typeface="Constantia"/>
              </a:rPr>
              <a:t>distribution</a:t>
            </a:r>
            <a:r>
              <a:rPr sz="2000" b="1" spc="-12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/>
                </a:solidFill>
                <a:latin typeface="Constantia"/>
                <a:cs typeface="Constantia"/>
              </a:rPr>
              <a:t>on</a:t>
            </a:r>
            <a:r>
              <a:rPr sz="2000" b="1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20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/>
                </a:solidFill>
                <a:latin typeface="Constantia"/>
                <a:cs typeface="Constantia"/>
              </a:rPr>
              <a:t>trunk</a:t>
            </a:r>
            <a:r>
              <a:rPr sz="2000" b="1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spc="-25" dirty="0">
                <a:solidFill>
                  <a:schemeClr val="tx2"/>
                </a:solidFill>
                <a:latin typeface="Constantia"/>
                <a:cs typeface="Constantia"/>
              </a:rPr>
              <a:t>and </a:t>
            </a:r>
            <a:r>
              <a:rPr sz="2000" b="1" spc="-20" dirty="0">
                <a:solidFill>
                  <a:schemeClr val="tx2"/>
                </a:solidFill>
                <a:latin typeface="Constantia"/>
                <a:cs typeface="Constantia"/>
              </a:rPr>
              <a:t>proximal</a:t>
            </a:r>
            <a:r>
              <a:rPr sz="2000" b="1" spc="-5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/>
                </a:solidFill>
                <a:latin typeface="Constantia"/>
                <a:cs typeface="Constantia"/>
              </a:rPr>
              <a:t>extremities</a:t>
            </a:r>
            <a:endParaRPr sz="20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1010" y="1091856"/>
            <a:ext cx="2663952" cy="28087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914400"/>
            <a:ext cx="8310245" cy="42182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203200" algn="l"/>
              </a:tabLst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If</a:t>
            </a:r>
            <a:r>
              <a:rPr sz="24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persists</a:t>
            </a:r>
            <a:r>
              <a:rPr sz="24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&gt;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5</a:t>
            </a:r>
            <a:r>
              <a:rPr sz="24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months</a:t>
            </a:r>
            <a:r>
              <a:rPr sz="24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: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690880" algn="l"/>
              </a:tabLst>
            </a:pPr>
            <a:r>
              <a:rPr sz="24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PLC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	(</a:t>
            </a:r>
            <a:r>
              <a:rPr sz="24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pityriasis</a:t>
            </a:r>
            <a:r>
              <a:rPr sz="24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lichenoides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chronica</a:t>
            </a:r>
            <a:r>
              <a:rPr sz="24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)should</a:t>
            </a:r>
            <a:r>
              <a:rPr sz="24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be</a:t>
            </a:r>
            <a:r>
              <a:rPr sz="2400" spc="-1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considord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24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skin</a:t>
            </a:r>
            <a:r>
              <a:rPr sz="24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biopsy</a:t>
            </a:r>
            <a:r>
              <a:rPr sz="24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should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performed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3360"/>
              </a:spcBef>
              <a:buChar char="-"/>
              <a:tabLst>
                <a:tab pos="203200" algn="l"/>
              </a:tabLst>
            </a:pPr>
            <a:r>
              <a:rPr sz="2400" b="1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Atypical</a:t>
            </a:r>
            <a:r>
              <a:rPr sz="2400" b="1" spc="-1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forms</a:t>
            </a:r>
            <a:r>
              <a:rPr sz="2400" b="1" spc="-1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: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lang="en-US"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1.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Inverse</a:t>
            </a:r>
            <a:r>
              <a:rPr sz="24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(common</a:t>
            </a:r>
            <a:r>
              <a:rPr sz="24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4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children)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lang="en-US"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2.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urticarial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93345" marR="3901440">
              <a:lnSpc>
                <a:spcPct val="100000"/>
              </a:lnSpc>
              <a:spcBef>
                <a:spcPts val="5"/>
              </a:spcBef>
              <a:tabLst>
                <a:tab pos="464820" algn="l"/>
              </a:tabLs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3.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erythema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multiforme</a:t>
            </a:r>
            <a:r>
              <a:rPr sz="24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like</a:t>
            </a:r>
            <a:endParaRPr lang="en-US" sz="2400" spc="-2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93345" marR="3901440">
              <a:lnSpc>
                <a:spcPct val="100000"/>
              </a:lnSpc>
              <a:spcBef>
                <a:spcPts val="5"/>
              </a:spcBef>
              <a:tabLst>
                <a:tab pos="464820" algn="l"/>
              </a:tabLst>
            </a:pPr>
            <a:r>
              <a:rPr lang="en-US" sz="24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4.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vesicular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6814184">
              <a:lnSpc>
                <a:spcPts val="3100"/>
              </a:lnSpc>
              <a:spcBef>
                <a:spcPts val="320"/>
              </a:spcBef>
            </a:pPr>
            <a:r>
              <a:rPr lang="en-US" sz="24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4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5</a:t>
            </a:r>
            <a:r>
              <a:rPr lang="en-US" sz="24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.</a:t>
            </a:r>
            <a:r>
              <a:rPr sz="24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pustular </a:t>
            </a:r>
            <a:r>
              <a:rPr lang="en-US" sz="24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           6.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pruritic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182830"/>
            <a:ext cx="2816353" cy="2253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182830"/>
            <a:ext cx="2663952" cy="2253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03120" y="340115"/>
            <a:ext cx="4937760" cy="559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Inverse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form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: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2700" algn="ctr">
              <a:lnSpc>
                <a:spcPts val="2055"/>
              </a:lnSpc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On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flexural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areas</a:t>
            </a:r>
            <a:r>
              <a:rPr lang="en-US"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w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ith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collaret</a:t>
            </a:r>
            <a:r>
              <a:rPr sz="1800" spc="-8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scales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9346" y="4510216"/>
            <a:ext cx="3150108" cy="23515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9485" y="3676526"/>
            <a:ext cx="7225029" cy="8336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50"/>
              </a:spcBef>
            </a:pP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The</a:t>
            </a:r>
            <a:r>
              <a:rPr sz="1800" b="1" spc="-4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histological</a:t>
            </a:r>
            <a:r>
              <a:rPr sz="1800" b="1" spc="-4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appearance</a:t>
            </a:r>
            <a:r>
              <a:rPr sz="1800" b="1" spc="-9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of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pityriasis</a:t>
            </a:r>
            <a:r>
              <a:rPr sz="1800" b="1" spc="-4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rosea</a:t>
            </a:r>
            <a:r>
              <a:rPr sz="1800" b="1" spc="-5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is</a:t>
            </a:r>
            <a:r>
              <a:rPr sz="1800" b="1" spc="-3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non-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specific</a:t>
            </a:r>
            <a:r>
              <a:rPr sz="1800" b="1" spc="-6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but</a:t>
            </a:r>
            <a:r>
              <a:rPr sz="1800" b="1" spc="-6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the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biopsy</a:t>
            </a:r>
            <a:r>
              <a:rPr sz="1800" b="1" spc="-5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is</a:t>
            </a:r>
            <a:r>
              <a:rPr sz="1800" b="1" spc="-9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done</a:t>
            </a:r>
            <a:r>
              <a:rPr sz="1800" b="1" spc="-8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to</a:t>
            </a:r>
            <a:r>
              <a:rPr sz="1800" b="1" spc="-9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rule</a:t>
            </a:r>
            <a:r>
              <a:rPr sz="1800" b="1" spc="-9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out</a:t>
            </a:r>
            <a:r>
              <a:rPr sz="1800" b="1" spc="-10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other possible</a:t>
            </a:r>
            <a:r>
              <a:rPr sz="1800" b="1" spc="-8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causes</a:t>
            </a:r>
            <a:r>
              <a:rPr sz="1800" b="1" spc="-8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and</a:t>
            </a:r>
            <a:r>
              <a:rPr sz="1800" b="1" spc="-3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to</a:t>
            </a:r>
            <a:r>
              <a:rPr sz="1800" b="1" spc="-9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support</a:t>
            </a:r>
            <a:r>
              <a:rPr sz="1800" b="1" spc="5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clinical</a:t>
            </a:r>
            <a:r>
              <a:rPr sz="1800" b="1" spc="-5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suspicion</a:t>
            </a:r>
            <a:r>
              <a:rPr sz="1800" b="1" spc="-7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of</a:t>
            </a:r>
            <a:r>
              <a:rPr sz="1800" b="1" spc="1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pityriasis</a:t>
            </a:r>
            <a:r>
              <a:rPr sz="1800" b="1" spc="-5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rosea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97" y="799401"/>
            <a:ext cx="770400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00000"/>
                </a:solidFill>
                <a:latin typeface="Agency FB" panose="020B0503020202020204" pitchFamily="34" charset="0"/>
              </a:rPr>
              <a:t>Differential</a:t>
            </a:r>
            <a:r>
              <a:rPr sz="3200" spc="-11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Agency FB" panose="020B0503020202020204" pitchFamily="34" charset="0"/>
              </a:rPr>
              <a:t>diagnosis</a:t>
            </a:r>
            <a:r>
              <a:rPr lang="en-US" sz="3200" spc="-10" dirty="0">
                <a:solidFill>
                  <a:srgbClr val="000000"/>
                </a:solidFill>
                <a:latin typeface="Agency FB" panose="020B0503020202020204" pitchFamily="34" charset="0"/>
              </a:rPr>
              <a:t> :</a:t>
            </a:r>
            <a:endParaRPr sz="3200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344546"/>
            <a:ext cx="4719320" cy="224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Secondary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syphilis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young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adults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)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Tinea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corporis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LP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MF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mycosis</a:t>
            </a:r>
            <a:r>
              <a:rPr sz="20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fungoides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)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Drug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eruption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ts val="2765"/>
              </a:lnSpc>
              <a:buChar char="-"/>
              <a:tabLst>
                <a:tab pos="1727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Guttate</a:t>
            </a:r>
            <a:r>
              <a:rPr sz="2000" spc="-8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psoriasis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ts val="2765"/>
              </a:lnSpc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PLC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pityriasis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lichenoides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chronica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)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0A92-AFFD-DA8D-F24C-7506078C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7704000" cy="763600"/>
          </a:xfrm>
        </p:spPr>
        <p:txBody>
          <a:bodyPr/>
          <a:lstStyle/>
          <a:p>
            <a:r>
              <a:rPr lang="en-US" sz="3200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Treatment</a:t>
            </a:r>
            <a:r>
              <a:rPr lang="en-US" sz="3200" spc="-4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lang="en-US" sz="3200" spc="-5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: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BC0A9-67F0-8790-1DF2-77528B2C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369452"/>
            <a:ext cx="7704000" cy="1668400"/>
          </a:xfrm>
        </p:spPr>
        <p:txBody>
          <a:bodyPr/>
          <a:lstStyle/>
          <a:p>
            <a:pPr marL="325755" lvl="1" indent="-148590">
              <a:lnSpc>
                <a:spcPct val="100000"/>
              </a:lnSpc>
              <a:buChar char="-"/>
              <a:tabLst>
                <a:tab pos="325755" algn="l"/>
              </a:tabLst>
            </a:pP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Reassurance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325755" lvl="1" indent="-148590">
              <a:lnSpc>
                <a:spcPct val="100000"/>
              </a:lnSpc>
              <a:spcBef>
                <a:spcPts val="5"/>
              </a:spcBef>
              <a:buChar char="-"/>
              <a:tabLst>
                <a:tab pos="325755" algn="l"/>
              </a:tabLst>
            </a:pP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Symptomatic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325755" lvl="1" indent="-148590">
              <a:lnSpc>
                <a:spcPct val="100000"/>
              </a:lnSpc>
              <a:buChar char="-"/>
              <a:tabLst>
                <a:tab pos="325755" algn="l"/>
              </a:tabLst>
            </a:pP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Phototherapy</a:t>
            </a:r>
            <a:r>
              <a:rPr lang="en-US"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–</a:t>
            </a:r>
            <a:r>
              <a:rPr lang="en-US"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Narrow</a:t>
            </a:r>
            <a:r>
              <a:rPr lang="en-US"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band</a:t>
            </a:r>
            <a:r>
              <a:rPr lang="en-US"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–</a:t>
            </a:r>
            <a:r>
              <a:rPr lang="en-US"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UVB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pPr marL="177165" marR="173355" lvl="1" indent="142240" algn="just">
              <a:lnSpc>
                <a:spcPct val="95000"/>
              </a:lnSpc>
              <a:spcBef>
                <a:spcPts val="120"/>
              </a:spcBef>
              <a:buChar char="-"/>
              <a:tabLst>
                <a:tab pos="319405" algn="l"/>
              </a:tabLst>
            </a:pP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erythromycin</a:t>
            </a:r>
            <a:r>
              <a:rPr lang="en-US"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(</a:t>
            </a: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500mg</a:t>
            </a:r>
            <a:r>
              <a:rPr lang="en-US"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5</a:t>
            </a:r>
            <a:r>
              <a:rPr lang="en-US"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times</a:t>
            </a:r>
            <a:r>
              <a:rPr lang="en-US" sz="2000" spc="-1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daily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for</a:t>
            </a:r>
            <a:r>
              <a:rPr lang="en-US" sz="2000" spc="-1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10</a:t>
            </a:r>
            <a:r>
              <a:rPr lang="en-US" sz="20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days</a:t>
            </a:r>
            <a:r>
              <a:rPr lang="en-US" sz="2000" spc="-8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to</a:t>
            </a:r>
            <a:r>
              <a:rPr lang="en-US" sz="2000" spc="-8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shorten</a:t>
            </a:r>
            <a:r>
              <a:rPr lang="en-US" sz="20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the</a:t>
            </a:r>
            <a:r>
              <a:rPr lang="en-US" sz="2000" spc="-114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duration</a:t>
            </a:r>
            <a:r>
              <a:rPr lang="en-US" sz="2000" spc="-1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of </a:t>
            </a:r>
            <a:r>
              <a:rPr lang="en-US"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the</a:t>
            </a:r>
            <a:r>
              <a:rPr lang="en-US" sz="2000" spc="-1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disease</a:t>
            </a:r>
            <a:r>
              <a:rPr lang="en-US"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 </a:t>
            </a:r>
            <a:r>
              <a:rPr lang="en-US"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onstantia"/>
              </a:rPr>
              <a:t>)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onstant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00" y="1905000"/>
            <a:ext cx="7704000" cy="356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387725" algn="l"/>
              </a:tabLst>
            </a:pPr>
            <a:r>
              <a:rPr lang="en-US" sz="115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Snap ITC" panose="04040A07060A02020202" pitchFamily="82" charset="0"/>
              </a:rPr>
              <a:t>THANK YOU</a:t>
            </a:r>
            <a:endParaRPr sz="11500" spc="-25" dirty="0">
              <a:solidFill>
                <a:schemeClr val="tx2">
                  <a:lumMod val="60000"/>
                  <a:lumOff val="40000"/>
                </a:schemeClr>
              </a:solidFill>
              <a:latin typeface="Snap ITC" panose="04040A07060A020202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029" y="509485"/>
            <a:ext cx="7704000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gency FB" panose="020B0503020202020204" pitchFamily="34" charset="0"/>
              </a:rPr>
              <a:t>Clinical</a:t>
            </a:r>
            <a:r>
              <a:rPr sz="3200" b="1" spc="-70" dirty="0">
                <a:latin typeface="Agency FB" panose="020B0503020202020204" pitchFamily="34" charset="0"/>
              </a:rPr>
              <a:t> </a:t>
            </a:r>
            <a:r>
              <a:rPr sz="3200" b="1" spc="-10" dirty="0">
                <a:latin typeface="Agency FB" panose="020B0503020202020204" pitchFamily="34" charset="0"/>
              </a:rPr>
              <a:t>features</a:t>
            </a: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195" y="1477733"/>
            <a:ext cx="810723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4620">
              <a:lnSpc>
                <a:spcPct val="100000"/>
              </a:lnSpc>
              <a:spcBef>
                <a:spcPts val="105"/>
              </a:spcBef>
              <a:buClr>
                <a:srgbClr val="666666"/>
              </a:buClr>
              <a:buFont typeface="Calibri"/>
              <a:buChar char="-"/>
              <a:tabLst>
                <a:tab pos="147320" algn="l"/>
              </a:tabLst>
            </a:pP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small</a:t>
            </a:r>
            <a:r>
              <a:rPr sz="1800" b="1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polygonal</a:t>
            </a:r>
            <a:r>
              <a:rPr sz="1800" b="1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flat-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topped</a:t>
            </a:r>
            <a:r>
              <a:rPr sz="18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violaceous</a:t>
            </a:r>
            <a:r>
              <a:rPr sz="18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papules</a:t>
            </a:r>
            <a:r>
              <a:rPr sz="1800" b="1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b="1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shiny surface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lr>
                <a:srgbClr val="666666"/>
              </a:buClr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Wickham`s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striae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</a:t>
            </a:r>
            <a:r>
              <a:rPr sz="18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the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surface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(fine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white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lines)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195" y="2071840"/>
            <a:ext cx="248158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5"/>
              </a:spcBef>
              <a:buClr>
                <a:srgbClr val="666666"/>
              </a:buClr>
              <a:buChar char="-"/>
              <a:tabLst>
                <a:tab pos="1473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Pruritic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lr>
                <a:srgbClr val="666666"/>
              </a:buClr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Koebner</a:t>
            </a:r>
            <a:r>
              <a:rPr sz="18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phenomenon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No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excoriation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583" y="2916302"/>
            <a:ext cx="6476365" cy="11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7385" indent="134620">
              <a:lnSpc>
                <a:spcPct val="100000"/>
              </a:lnSpc>
              <a:spcBef>
                <a:spcPts val="105"/>
              </a:spcBef>
              <a:buClr>
                <a:srgbClr val="666666"/>
              </a:buClr>
              <a:buChar char="-"/>
              <a:tabLst>
                <a:tab pos="14732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flexural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surface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wrist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forearm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ant.leg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neck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presacral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area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glans</a:t>
            </a:r>
            <a:r>
              <a:rPr sz="18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penis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.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5080" indent="134620">
              <a:lnSpc>
                <a:spcPts val="2210"/>
              </a:lnSpc>
              <a:spcBef>
                <a:spcPts val="229"/>
              </a:spcBef>
              <a:buChar char="-"/>
              <a:tabLst>
                <a:tab pos="147320" algn="l"/>
              </a:tabLst>
            </a:pP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Duration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depends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the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variant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LP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,</a:t>
            </a:r>
            <a:r>
              <a:rPr sz="18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exanthematous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LP</a:t>
            </a:r>
            <a:r>
              <a:rPr sz="18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up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to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one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yr.</a:t>
            </a:r>
            <a:r>
              <a:rPr sz="18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other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variant</a:t>
            </a:r>
            <a:r>
              <a:rPr sz="18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like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hypertrophic</a:t>
            </a:r>
            <a:r>
              <a:rPr sz="18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1800" spc="3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mucosa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-</a:t>
            </a:r>
            <a:r>
              <a:rPr sz="18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18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more</a:t>
            </a:r>
            <a:endParaRPr sz="18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6" y="4188968"/>
            <a:ext cx="2447544" cy="25679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0526" y="4188968"/>
            <a:ext cx="3166873" cy="25679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4374" y="4117340"/>
            <a:ext cx="2726436" cy="27111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91262" y="3928213"/>
            <a:ext cx="223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Koebner</a:t>
            </a:r>
            <a:r>
              <a:rPr sz="1800" spc="-5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phenomenon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76530A4-F7D2-84A7-CF96-55A140765DEA}"/>
              </a:ext>
            </a:extLst>
          </p:cNvPr>
          <p:cNvSpPr txBox="1">
            <a:spLocks/>
          </p:cNvSpPr>
          <p:nvPr/>
        </p:nvSpPr>
        <p:spPr>
          <a:xfrm>
            <a:off x="-304800" y="795495"/>
            <a:ext cx="5381138" cy="6822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35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 Medium"/>
              <a:buNone/>
              <a:defRPr sz="2800" b="0" i="0" u="none" strike="noStrike" cap="none">
                <a:solidFill>
                  <a:schemeClr val="dk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pPr algn="ctr">
              <a:spcBef>
                <a:spcPts val="500"/>
              </a:spcBef>
            </a:pPr>
            <a:r>
              <a:rPr lang="en-US" sz="3600" dirty="0">
                <a:solidFill>
                  <a:schemeClr val="tx2"/>
                </a:solidFill>
                <a:latin typeface="Constantia"/>
                <a:cs typeface="Constantia"/>
              </a:rPr>
              <a:t>5-p</a:t>
            </a:r>
            <a:r>
              <a:rPr lang="en-US" sz="3600" spc="-50" dirty="0">
                <a:solidFill>
                  <a:schemeClr val="tx2"/>
                </a:solidFill>
                <a:latin typeface="Constantia"/>
                <a:cs typeface="Constantia"/>
              </a:rPr>
              <a:t>:</a:t>
            </a:r>
            <a:r>
              <a:rPr lang="en-US" sz="1800" spc="-25" dirty="0">
                <a:solidFill>
                  <a:schemeClr val="tx2"/>
                </a:solidFill>
                <a:latin typeface="Constantia"/>
                <a:cs typeface="Constantia"/>
              </a:rPr>
              <a:t>Polygonal </a:t>
            </a:r>
            <a:r>
              <a:rPr lang="en-US" sz="1800" spc="-10" dirty="0">
                <a:solidFill>
                  <a:schemeClr val="tx2"/>
                </a:solidFill>
                <a:latin typeface="Constantia"/>
                <a:cs typeface="Constantia"/>
              </a:rPr>
              <a:t>Plane Purple Papule Pruritic</a:t>
            </a:r>
            <a:endParaRPr lang="en-US"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3659082"/>
            <a:ext cx="2889504" cy="332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770400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u="sng" dirty="0">
                <a:latin typeface="Agency FB" panose="020B0503020202020204" pitchFamily="34" charset="0"/>
              </a:rPr>
              <a:t>Lichen Planus va</a:t>
            </a:r>
            <a:r>
              <a:rPr sz="3600" b="1" u="sng" dirty="0">
                <a:latin typeface="Agency FB" panose="020B0503020202020204" pitchFamily="34" charset="0"/>
              </a:rPr>
              <a:t>riant</a:t>
            </a:r>
            <a:r>
              <a:rPr sz="3600" b="1" u="sng" spc="-85" dirty="0">
                <a:latin typeface="Agency FB" panose="020B0503020202020204" pitchFamily="34" charset="0"/>
              </a:rPr>
              <a:t> </a:t>
            </a:r>
            <a:r>
              <a:rPr sz="3600" b="1" u="sng" spc="-50" dirty="0">
                <a:latin typeface="Agency FB" panose="020B0503020202020204" pitchFamily="34" charset="0"/>
              </a:rPr>
              <a:t>:</a:t>
            </a:r>
            <a:endParaRPr sz="3600" b="1" u="sng" dirty="0">
              <a:latin typeface="Agency FB" panose="020B0503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219200"/>
            <a:ext cx="6538773" cy="4912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SzPct val="97500"/>
              <a:buFont typeface="+mj-lt"/>
              <a:buAutoNum type="arabicPeriod"/>
              <a:tabLst>
                <a:tab pos="240029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actinic</a:t>
            </a:r>
            <a:r>
              <a:rPr sz="2000" spc="-8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lichen</a:t>
            </a:r>
            <a:r>
              <a:rPr sz="2000" spc="-8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10" dirty="0">
                <a:latin typeface="Lucida Fax" panose="02060602050505020204" pitchFamily="18" charset="0"/>
                <a:cs typeface="Constantia"/>
              </a:rPr>
              <a:t>planus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26695" indent="-222250">
              <a:lnSpc>
                <a:spcPct val="100000"/>
              </a:lnSpc>
              <a:buSzPct val="97500"/>
              <a:buAutoNum type="arabicPeriod"/>
              <a:tabLst>
                <a:tab pos="226695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acute</a:t>
            </a:r>
            <a:r>
              <a:rPr sz="2000" spc="-10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19075" indent="-214629">
              <a:lnSpc>
                <a:spcPct val="100000"/>
              </a:lnSpc>
              <a:buSzPct val="97500"/>
              <a:buAutoNum type="arabicPeriod"/>
              <a:tabLst>
                <a:tab pos="219075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anular</a:t>
            </a:r>
            <a:r>
              <a:rPr sz="2000" spc="-11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95910" indent="-283210">
              <a:lnSpc>
                <a:spcPct val="100000"/>
              </a:lnSpc>
              <a:buSzPct val="97500"/>
              <a:buAutoNum type="arabicPeriod"/>
              <a:tabLst>
                <a:tab pos="295910" algn="l"/>
              </a:tabLst>
            </a:pPr>
            <a:r>
              <a:rPr sz="2000" spc="-10" dirty="0">
                <a:latin typeface="Lucida Fax" panose="02060602050505020204" pitchFamily="18" charset="0"/>
                <a:cs typeface="Constantia"/>
              </a:rPr>
              <a:t>atrophic</a:t>
            </a:r>
            <a:r>
              <a:rPr sz="2000" spc="-6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SzPct val="97500"/>
              <a:buAutoNum type="arabicPeriod"/>
              <a:tabLst>
                <a:tab pos="287020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bollus</a:t>
            </a:r>
            <a:r>
              <a:rPr sz="2000" spc="-7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LP</a:t>
            </a:r>
            <a:r>
              <a:rPr sz="2000" spc="-8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and</a:t>
            </a:r>
            <a:r>
              <a:rPr sz="2000" spc="-5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10" dirty="0">
                <a:latin typeface="Lucida Fax" panose="02060602050505020204" pitchFamily="18" charset="0"/>
                <a:cs typeface="Constantia"/>
              </a:rPr>
              <a:t>pemphegoid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305435" indent="-292735">
              <a:lnSpc>
                <a:spcPct val="100000"/>
              </a:lnSpc>
              <a:buSzPct val="97500"/>
              <a:buAutoNum type="arabicPeriod"/>
              <a:tabLst>
                <a:tab pos="305435" algn="l"/>
              </a:tabLst>
            </a:pPr>
            <a:r>
              <a:rPr sz="2000" spc="-10" dirty="0">
                <a:latin typeface="Lucida Fax" panose="02060602050505020204" pitchFamily="18" charset="0"/>
                <a:cs typeface="Constantia"/>
              </a:rPr>
              <a:t>hypertrophic</a:t>
            </a:r>
            <a:r>
              <a:rPr sz="2000" spc="-6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26060" indent="-220345">
              <a:lnSpc>
                <a:spcPct val="100000"/>
              </a:lnSpc>
              <a:buSzPct val="97500"/>
              <a:buAutoNum type="arabicPeriod"/>
              <a:tabLst>
                <a:tab pos="226060" algn="l"/>
              </a:tabLst>
            </a:pPr>
            <a:r>
              <a:rPr sz="2000" spc="-10" dirty="0">
                <a:latin typeface="Lucida Fax" panose="02060602050505020204" pitchFamily="18" charset="0"/>
                <a:cs typeface="Constantia"/>
              </a:rPr>
              <a:t>Inverse</a:t>
            </a:r>
            <a:r>
              <a:rPr sz="2000" spc="-10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304165" indent="-291465">
              <a:lnSpc>
                <a:spcPct val="100000"/>
              </a:lnSpc>
              <a:spcBef>
                <a:spcPts val="5"/>
              </a:spcBef>
              <a:buSzPct val="97500"/>
              <a:buAutoNum type="arabicPeriod"/>
              <a:tabLst>
                <a:tab pos="304165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LP</a:t>
            </a:r>
            <a:r>
              <a:rPr sz="2000" spc="-3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10" dirty="0">
                <a:latin typeface="Lucida Fax" panose="02060602050505020204" pitchFamily="18" charset="0"/>
                <a:cs typeface="Constantia"/>
              </a:rPr>
              <a:t>Pigmentosus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41935" indent="-236854">
              <a:lnSpc>
                <a:spcPct val="100000"/>
              </a:lnSpc>
              <a:buSzPct val="97500"/>
              <a:buAutoNum type="arabicPeriod"/>
              <a:tabLst>
                <a:tab pos="241935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lichen</a:t>
            </a:r>
            <a:r>
              <a:rPr sz="2000" spc="-5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10" dirty="0">
                <a:latin typeface="Lucida Fax" panose="02060602050505020204" pitchFamily="18" charset="0"/>
                <a:cs typeface="Constantia"/>
              </a:rPr>
              <a:t>plano-piliaris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382905" indent="-370205">
              <a:lnSpc>
                <a:spcPct val="100000"/>
              </a:lnSpc>
              <a:buSzPct val="97500"/>
              <a:buAutoNum type="arabicPeriod"/>
              <a:tabLst>
                <a:tab pos="382905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linear</a:t>
            </a:r>
            <a:r>
              <a:rPr sz="2000" spc="-9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12700" marR="5080" indent="312420">
              <a:lnSpc>
                <a:spcPct val="100000"/>
              </a:lnSpc>
              <a:buSzPct val="97500"/>
              <a:buAutoNum type="arabicPeriod"/>
              <a:tabLst>
                <a:tab pos="325120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LP</a:t>
            </a:r>
            <a:r>
              <a:rPr sz="2000" spc="-4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–lupus</a:t>
            </a:r>
            <a:r>
              <a:rPr sz="2000" spc="-12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erythematous</a:t>
            </a:r>
            <a:r>
              <a:rPr sz="2000" spc="-6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10" dirty="0">
                <a:latin typeface="Lucida Fax" panose="02060602050505020204" pitchFamily="18" charset="0"/>
                <a:cs typeface="Constantia"/>
              </a:rPr>
              <a:t>(LE)overlap syndrom</a:t>
            </a:r>
            <a:r>
              <a:rPr lang="en-US" sz="2000" spc="-10" dirty="0">
                <a:latin typeface="Lucida Fax" panose="02060602050505020204" pitchFamily="18" charset="0"/>
                <a:cs typeface="Constantia"/>
              </a:rPr>
              <a:t>e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305435" indent="-299720">
              <a:lnSpc>
                <a:spcPct val="100000"/>
              </a:lnSpc>
              <a:buSzPct val="97500"/>
              <a:buAutoNum type="arabicPeriod"/>
              <a:tabLst>
                <a:tab pos="305435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nail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94640" indent="-292100">
              <a:lnSpc>
                <a:spcPct val="100000"/>
              </a:lnSpc>
              <a:buSzPct val="97500"/>
              <a:buAutoNum type="arabicPeriod"/>
              <a:tabLst>
                <a:tab pos="294640" algn="l"/>
              </a:tabLst>
            </a:pPr>
            <a:r>
              <a:rPr sz="2000" dirty="0">
                <a:latin typeface="Lucida Fax" panose="02060602050505020204" pitchFamily="18" charset="0"/>
                <a:cs typeface="Constantia"/>
              </a:rPr>
              <a:t>Oral</a:t>
            </a:r>
            <a:r>
              <a:rPr sz="2000" spc="-5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317500" indent="-311150">
              <a:lnSpc>
                <a:spcPct val="100000"/>
              </a:lnSpc>
              <a:buSzPct val="97500"/>
              <a:buAutoNum type="arabicPeriod"/>
              <a:tabLst>
                <a:tab pos="317500" algn="l"/>
              </a:tabLst>
            </a:pPr>
            <a:r>
              <a:rPr sz="2000" spc="-20" dirty="0">
                <a:latin typeface="Lucida Fax" panose="02060602050505020204" pitchFamily="18" charset="0"/>
                <a:cs typeface="Constantia"/>
              </a:rPr>
              <a:t>ulcerative</a:t>
            </a:r>
            <a:r>
              <a:rPr sz="2000" spc="-5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299085" indent="-297180">
              <a:lnSpc>
                <a:spcPts val="2280"/>
              </a:lnSpc>
              <a:buSzPct val="97500"/>
              <a:buAutoNum type="arabicPeriod"/>
              <a:tabLst>
                <a:tab pos="299085" algn="l"/>
              </a:tabLst>
            </a:pPr>
            <a:r>
              <a:rPr sz="2000" spc="-20" dirty="0">
                <a:latin typeface="Lucida Fax" panose="02060602050505020204" pitchFamily="18" charset="0"/>
                <a:cs typeface="Constantia"/>
              </a:rPr>
              <a:t>Vulvovaginal</a:t>
            </a:r>
            <a:r>
              <a:rPr sz="2000" spc="-5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25" dirty="0">
                <a:latin typeface="Lucida Fax" panose="02060602050505020204" pitchFamily="18" charset="0"/>
                <a:cs typeface="Constantia"/>
              </a:rPr>
              <a:t>LP</a:t>
            </a:r>
            <a:endParaRPr sz="2000" dirty="0">
              <a:latin typeface="Lucida Fax" panose="02060602050505020204" pitchFamily="18" charset="0"/>
              <a:cs typeface="Constantia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Lucida Fax" panose="02060602050505020204" pitchFamily="18" charset="0"/>
                <a:cs typeface="Constantia"/>
              </a:rPr>
              <a:t>16</a:t>
            </a:r>
            <a:r>
              <a:rPr lang="en-US" sz="2000" spc="-35" dirty="0">
                <a:latin typeface="Lucida Fax" panose="02060602050505020204" pitchFamily="18" charset="0"/>
                <a:cs typeface="Constantia"/>
              </a:rPr>
              <a:t>.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Lichenoid</a:t>
            </a:r>
            <a:r>
              <a:rPr sz="2000" spc="-9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dirty="0">
                <a:latin typeface="Lucida Fax" panose="02060602050505020204" pitchFamily="18" charset="0"/>
                <a:cs typeface="Constantia"/>
              </a:rPr>
              <a:t>drug</a:t>
            </a:r>
            <a:r>
              <a:rPr sz="2000" spc="-90" dirty="0">
                <a:latin typeface="Lucida Fax" panose="02060602050505020204" pitchFamily="18" charset="0"/>
                <a:cs typeface="Constantia"/>
              </a:rPr>
              <a:t> </a:t>
            </a:r>
            <a:r>
              <a:rPr sz="2000" spc="-10" dirty="0">
                <a:latin typeface="Lucida Fax" panose="02060602050505020204" pitchFamily="18" charset="0"/>
                <a:cs typeface="Constantia"/>
              </a:rPr>
              <a:t>eruption</a:t>
            </a:r>
            <a:endParaRPr sz="2000" dirty="0">
              <a:latin typeface="Lucida Fax" panose="02060602050505020204" pitchFamily="18" charset="0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34846" y="326213"/>
            <a:ext cx="207327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1-</a:t>
            </a:r>
            <a:r>
              <a:rPr sz="3200" b="1" spc="-2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Actinic</a:t>
            </a:r>
            <a:r>
              <a:rPr sz="3200" b="1" spc="-3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endParaRPr sz="3200" b="1" dirty="0">
              <a:latin typeface="Agency FB" panose="020B0503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64" y="973589"/>
            <a:ext cx="2144268" cy="22966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747771"/>
            <a:ext cx="8216900" cy="525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60655">
              <a:lnSpc>
                <a:spcPct val="100000"/>
              </a:lnSpc>
              <a:spcBef>
                <a:spcPts val="100"/>
              </a:spcBef>
              <a:buChar char="-"/>
              <a:tabLst>
                <a:tab pos="184785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Common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middle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East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4785" indent="-160655">
              <a:lnSpc>
                <a:spcPct val="100000"/>
              </a:lnSpc>
              <a:buChar char="-"/>
              <a:tabLst>
                <a:tab pos="184785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Onset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during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summur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spring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4785" indent="-160655">
              <a:lnSpc>
                <a:spcPct val="100000"/>
              </a:lnSpc>
              <a:buChar char="-"/>
              <a:tabLst>
                <a:tab pos="184785" algn="l"/>
              </a:tabLst>
            </a:pP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Young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adults</a:t>
            </a:r>
            <a:r>
              <a:rPr sz="20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children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24130" marR="2287270" indent="160655"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pos="184785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ed</a:t>
            </a:r>
            <a:r>
              <a:rPr lang="en-US"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–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brown</a:t>
            </a:r>
            <a:r>
              <a:rPr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annular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plaques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sun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exposed areas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4785" indent="-160655">
              <a:lnSpc>
                <a:spcPts val="2765"/>
              </a:lnSpc>
              <a:buChar char="-"/>
              <a:tabLst>
                <a:tab pos="184785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Common</a:t>
            </a:r>
            <a:r>
              <a:rPr sz="20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site</a:t>
            </a:r>
            <a:r>
              <a:rPr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fore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head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and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face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84785" indent="-160655">
              <a:lnSpc>
                <a:spcPts val="2580"/>
              </a:lnSpc>
              <a:buChar char="-"/>
              <a:tabLst>
                <a:tab pos="184785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actinic</a:t>
            </a:r>
            <a:r>
              <a:rPr sz="20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means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sun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radiation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*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endParaRPr lang="en-US" sz="2800" b="1" dirty="0">
              <a:latin typeface="Agency FB" panose="020B0503020202020204" pitchFamily="34" charset="0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endParaRPr lang="ar-JO" sz="2800" b="1" dirty="0">
              <a:latin typeface="Agency FB" panose="020B0503020202020204" pitchFamily="34" charset="0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200" b="1" dirty="0">
                <a:latin typeface="Agency FB" panose="020B0503020202020204" pitchFamily="34" charset="0"/>
                <a:cs typeface="Constantia"/>
              </a:rPr>
              <a:t>2-</a:t>
            </a:r>
            <a:r>
              <a:rPr sz="3200" b="1" spc="-55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10" dirty="0">
                <a:latin typeface="Agency FB" panose="020B0503020202020204" pitchFamily="34" charset="0"/>
                <a:cs typeface="Constantia"/>
              </a:rPr>
              <a:t>Acute</a:t>
            </a:r>
            <a:r>
              <a:rPr sz="3200" b="1" spc="-80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25" dirty="0">
                <a:latin typeface="Agency FB" panose="020B0503020202020204" pitchFamily="34" charset="0"/>
                <a:cs typeface="Constantia"/>
              </a:rPr>
              <a:t>LP</a:t>
            </a:r>
            <a:endParaRPr sz="3200" b="1" dirty="0">
              <a:latin typeface="Agency FB" panose="020B0503020202020204" pitchFamily="34" charset="0"/>
              <a:cs typeface="Constantia"/>
            </a:endParaRPr>
          </a:p>
          <a:p>
            <a:pPr marL="146050" indent="-133350">
              <a:lnSpc>
                <a:spcPct val="100000"/>
              </a:lnSpc>
              <a:spcBef>
                <a:spcPts val="35"/>
              </a:spcBef>
              <a:buChar char="-"/>
              <a:tabLst>
                <a:tab pos="146050" algn="l"/>
              </a:tabLst>
            </a:pPr>
            <a:r>
              <a:rPr sz="2000" spc="-10" dirty="0">
                <a:latin typeface="Constantia"/>
                <a:cs typeface="Constantia"/>
              </a:rPr>
              <a:t>exanthematous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or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erupti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ve</a:t>
            </a:r>
            <a:r>
              <a:rPr sz="2000" spc="-8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LP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47320" indent="-134620">
              <a:lnSpc>
                <a:spcPct val="100000"/>
              </a:lnSpc>
              <a:buClr>
                <a:srgbClr val="000000"/>
              </a:buClr>
              <a:buChar char="-"/>
              <a:tabLst>
                <a:tab pos="147320" algn="l"/>
              </a:tabLst>
            </a:pP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Trunk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2000" spc="-7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wrist</a:t>
            </a:r>
            <a:r>
              <a:rPr sz="2000" spc="-7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feet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52400" indent="-139700">
              <a:lnSpc>
                <a:spcPts val="2050"/>
              </a:lnSpc>
              <a:buChar char="-"/>
              <a:tabLst>
                <a:tab pos="15240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Rapidly</a:t>
            </a:r>
            <a:r>
              <a:rPr sz="2000" spc="-1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disseminate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51765" indent="-139065">
              <a:lnSpc>
                <a:spcPts val="2050"/>
              </a:lnSpc>
              <a:buChar char="-"/>
              <a:tabLst>
                <a:tab pos="151765" algn="l"/>
              </a:tabLst>
            </a:pPr>
            <a:r>
              <a:rPr sz="2000" spc="-10" dirty="0">
                <a:latin typeface="Constantia"/>
                <a:cs typeface="Constantia"/>
              </a:rPr>
              <a:t>Self-limited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course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within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3-</a:t>
            </a:r>
            <a:r>
              <a:rPr sz="2000" dirty="0">
                <a:latin typeface="Constantia"/>
                <a:cs typeface="Constantia"/>
              </a:rPr>
              <a:t>9 </a:t>
            </a:r>
            <a:r>
              <a:rPr sz="2000" spc="-10" dirty="0">
                <a:latin typeface="Constantia"/>
                <a:cs typeface="Constantia"/>
              </a:rPr>
              <a:t>months</a:t>
            </a:r>
            <a:endParaRPr sz="2000" dirty="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7858" y="4371339"/>
            <a:ext cx="2577083" cy="2063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38800" y="6505259"/>
            <a:ext cx="3901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/>
                </a:solidFill>
                <a:latin typeface="Constantia"/>
                <a:cs typeface="Constantia"/>
              </a:rPr>
              <a:t>*</a:t>
            </a:r>
            <a:r>
              <a:rPr sz="1600" spc="-4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chemeClr val="tx2"/>
                </a:solidFill>
                <a:latin typeface="Constantia"/>
                <a:cs typeface="Constantia"/>
              </a:rPr>
              <a:t>Multiple</a:t>
            </a:r>
            <a:r>
              <a:rPr sz="1600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600" spc="-20" dirty="0">
                <a:solidFill>
                  <a:schemeClr val="tx2"/>
                </a:solidFill>
                <a:latin typeface="Constantia"/>
                <a:cs typeface="Constantia"/>
              </a:rPr>
              <a:t>eruptive</a:t>
            </a:r>
            <a:r>
              <a:rPr sz="16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600" dirty="0">
                <a:solidFill>
                  <a:schemeClr val="tx2"/>
                </a:solidFill>
                <a:latin typeface="Constantia"/>
                <a:cs typeface="Constantia"/>
              </a:rPr>
              <a:t>widespread</a:t>
            </a:r>
            <a:r>
              <a:rPr sz="1600" spc="-3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600" dirty="0">
                <a:solidFill>
                  <a:schemeClr val="tx2"/>
                </a:solidFill>
                <a:latin typeface="Constantia"/>
                <a:cs typeface="Constantia"/>
              </a:rPr>
              <a:t>lesions</a:t>
            </a:r>
            <a:r>
              <a:rPr sz="16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600" spc="-50" dirty="0">
                <a:solidFill>
                  <a:schemeClr val="tx2"/>
                </a:solidFill>
                <a:latin typeface="Constantia"/>
                <a:cs typeface="Constantia"/>
              </a:rPr>
              <a:t>.</a:t>
            </a:r>
            <a:endParaRPr sz="16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0E5D5-453F-C5B0-B007-227129FF4C53}"/>
              </a:ext>
            </a:extLst>
          </p:cNvPr>
          <p:cNvSpPr txBox="1"/>
          <p:nvPr/>
        </p:nvSpPr>
        <p:spPr>
          <a:xfrm>
            <a:off x="5638800" y="3429000"/>
            <a:ext cx="340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onstantia" panose="02030602050306030303" pitchFamily="18" charset="0"/>
              </a:rPr>
              <a:t>Brown annular lesion with rim of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Constantia" panose="02030602050306030303" pitchFamily="18" charset="0"/>
              </a:rPr>
              <a:t>hypopigmentation on the forehead and face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65" y="576323"/>
            <a:ext cx="770400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3-</a:t>
            </a:r>
            <a:r>
              <a:rPr sz="3200" b="1" spc="-8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Anular</a:t>
            </a:r>
            <a:r>
              <a:rPr sz="3200" b="1" spc="-4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65" y="1122194"/>
            <a:ext cx="4904740" cy="2240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9469" indent="190500">
              <a:lnSpc>
                <a:spcPct val="100000"/>
              </a:lnSpc>
              <a:spcBef>
                <a:spcPts val="95"/>
              </a:spcBef>
              <a:buChar char="-"/>
              <a:tabLst>
                <a:tab pos="203200" algn="l"/>
              </a:tabLst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Annular</a:t>
            </a:r>
            <a:r>
              <a:rPr sz="2400" spc="-6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scaly</a:t>
            </a:r>
            <a:r>
              <a:rPr sz="2400" spc="-7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plaques</a:t>
            </a:r>
            <a:r>
              <a:rPr sz="2400" spc="-5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hyperpigmented</a:t>
            </a:r>
            <a:r>
              <a:rPr sz="2400" spc="-13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center</a:t>
            </a:r>
            <a:endParaRPr sz="24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buClr>
                <a:srgbClr val="000000"/>
              </a:buClr>
              <a:buChar char="-"/>
              <a:tabLst>
                <a:tab pos="203200" algn="l"/>
              </a:tabLst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Axillae</a:t>
            </a:r>
            <a:r>
              <a:rPr sz="2400" spc="-3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penis</a:t>
            </a:r>
            <a:endParaRPr sz="24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203200" indent="-190500">
              <a:buFont typeface="Arial"/>
              <a:buChar char="-"/>
              <a:tabLst>
                <a:tab pos="203200" algn="l"/>
              </a:tabLst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Most</a:t>
            </a:r>
            <a:r>
              <a:rPr sz="2400" spc="-7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palient</a:t>
            </a:r>
            <a:r>
              <a:rPr sz="2400" spc="-8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asymptomatic</a:t>
            </a:r>
            <a:r>
              <a:rPr sz="2400" spc="-6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2400" spc="-9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but</a:t>
            </a:r>
            <a:r>
              <a:rPr lang="ar-JO" sz="2400" spc="-25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some</a:t>
            </a:r>
            <a:r>
              <a:rPr lang="en-US" sz="2400" spc="-8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have</a:t>
            </a:r>
            <a:r>
              <a:rPr lang="en-US" sz="2400" spc="-9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pruritus</a:t>
            </a:r>
            <a:endParaRPr lang="en-US" sz="2400" dirty="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buClr>
                <a:srgbClr val="000000"/>
              </a:buClr>
              <a:buChar char="-"/>
              <a:tabLst>
                <a:tab pos="203200" algn="l"/>
              </a:tabLst>
            </a:pPr>
            <a:endParaRPr sz="24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0927" y="771840"/>
            <a:ext cx="3419856" cy="20878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41159" y="2898798"/>
            <a:ext cx="362585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*annular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1800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with</a:t>
            </a:r>
            <a:r>
              <a:rPr sz="1800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clear</a:t>
            </a:r>
            <a:r>
              <a:rPr sz="1800" spc="-114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center</a:t>
            </a:r>
            <a:r>
              <a:rPr sz="1800" spc="-10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chemeClr val="tx2"/>
                </a:solidFill>
                <a:latin typeface="Constantia"/>
                <a:cs typeface="Constantia"/>
              </a:rPr>
              <a:t>and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erythema</a:t>
            </a:r>
            <a:r>
              <a:rPr sz="1800" spc="-1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at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periphery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50" dirty="0">
                <a:solidFill>
                  <a:schemeClr val="tx2"/>
                </a:solidFill>
                <a:latin typeface="Constantia"/>
                <a:cs typeface="Constantia"/>
              </a:rPr>
              <a:t>.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65" y="3650338"/>
            <a:ext cx="4211320" cy="2687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latin typeface="Agency FB" panose="020B0503020202020204" pitchFamily="34" charset="0"/>
                <a:cs typeface="Constantia"/>
              </a:rPr>
              <a:t>4-</a:t>
            </a:r>
            <a:r>
              <a:rPr sz="3200" b="1" spc="-90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10" dirty="0">
                <a:latin typeface="Agency FB" panose="020B0503020202020204" pitchFamily="34" charset="0"/>
                <a:cs typeface="Constantia"/>
              </a:rPr>
              <a:t>Atrophic</a:t>
            </a:r>
            <a:r>
              <a:rPr sz="3200" b="1" spc="-65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25" dirty="0">
                <a:latin typeface="Agency FB" panose="020B0503020202020204" pitchFamily="34" charset="0"/>
                <a:cs typeface="Constantia"/>
              </a:rPr>
              <a:t>LP</a:t>
            </a:r>
            <a:endParaRPr sz="3200" b="1" dirty="0">
              <a:latin typeface="Agency FB" panose="020B0503020202020204" pitchFamily="34" charset="0"/>
              <a:cs typeface="Constantia"/>
            </a:endParaRPr>
          </a:p>
          <a:p>
            <a:pPr marL="197485" indent="-184785">
              <a:lnSpc>
                <a:spcPct val="100000"/>
              </a:lnSpc>
              <a:spcBef>
                <a:spcPts val="35"/>
              </a:spcBef>
              <a:buChar char="-"/>
              <a:tabLst>
                <a:tab pos="197485" algn="l"/>
              </a:tabLst>
            </a:pPr>
            <a:r>
              <a:rPr sz="2400" spc="-30" dirty="0">
                <a:latin typeface="Constantia"/>
                <a:cs typeface="Constantia"/>
              </a:rPr>
              <a:t>May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represent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resolving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LP</a:t>
            </a:r>
            <a:endParaRPr sz="2400" dirty="0">
              <a:latin typeface="Constantia"/>
              <a:cs typeface="Constantia"/>
            </a:endParaRPr>
          </a:p>
          <a:p>
            <a:pPr marL="197485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sz="2400" spc="-3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Lower</a:t>
            </a:r>
            <a:r>
              <a:rPr sz="2400" spc="-1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extremities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21920" indent="-12192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2400" spc="-2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Differential</a:t>
            </a:r>
            <a:r>
              <a:rPr sz="2400" spc="-1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diagnosis</a:t>
            </a:r>
            <a:r>
              <a:rPr sz="2400" spc="-5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2400" spc="-5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:</a:t>
            </a:r>
            <a:endParaRPr sz="24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17804" indent="-209550">
              <a:lnSpc>
                <a:spcPct val="100000"/>
              </a:lnSpc>
              <a:buSzPct val="95833"/>
              <a:buAutoNum type="arabicPlain"/>
              <a:tabLst>
                <a:tab pos="217804" algn="l"/>
              </a:tabLst>
            </a:pPr>
            <a:r>
              <a:rPr sz="2400" dirty="0">
                <a:latin typeface="Constantia"/>
                <a:cs typeface="Constantia"/>
              </a:rPr>
              <a:t>lichen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sclerosis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Atrophicans</a:t>
            </a:r>
            <a:endParaRPr sz="2400" dirty="0">
              <a:latin typeface="Constantia"/>
              <a:cs typeface="Constantia"/>
            </a:endParaRPr>
          </a:p>
          <a:p>
            <a:pPr marL="12700" marR="607695" indent="332740">
              <a:lnSpc>
                <a:spcPts val="2590"/>
              </a:lnSpc>
              <a:spcBef>
                <a:spcPts val="330"/>
              </a:spcBef>
              <a:buSzPct val="95833"/>
              <a:buAutoNum type="arabicPlain"/>
              <a:tabLst>
                <a:tab pos="345440" algn="l"/>
              </a:tabLst>
            </a:pPr>
            <a:r>
              <a:rPr sz="2400" spc="-10" dirty="0">
                <a:latin typeface="Constantia"/>
                <a:cs typeface="Constantia"/>
              </a:rPr>
              <a:t>lichen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sclerosis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Morphea (because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atrophy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)</a:t>
            </a:r>
            <a:endParaRPr sz="2400" dirty="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159" y="4361787"/>
            <a:ext cx="3311652" cy="17434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81115" y="6272128"/>
            <a:ext cx="227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Atrophic</a:t>
            </a:r>
            <a:r>
              <a:rPr sz="1800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lesion</a:t>
            </a:r>
            <a:r>
              <a:rPr sz="18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on</a:t>
            </a:r>
            <a:r>
              <a:rPr sz="1800" spc="-5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legs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749" y="809114"/>
            <a:ext cx="770400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54225" algn="l"/>
              </a:tabLst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5-</a:t>
            </a:r>
            <a:r>
              <a:rPr sz="3200" b="1" spc="-3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Bullous</a:t>
            </a:r>
            <a:r>
              <a:rPr sz="3200" b="1" spc="-4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L</a:t>
            </a:r>
            <a:r>
              <a:rPr lang="en-US" sz="3200"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P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and</a:t>
            </a:r>
            <a:r>
              <a:rPr sz="3200" b="1" spc="-4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r>
              <a:rPr sz="3200" b="1" spc="-2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pemphigoides</a:t>
            </a: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510" y="1323860"/>
            <a:ext cx="817816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5"/>
              </a:spcBef>
              <a:buChar char="-"/>
              <a:tabLst>
                <a:tab pos="147320" algn="l"/>
              </a:tabLst>
            </a:pPr>
            <a:r>
              <a:rPr sz="2000" dirty="0">
                <a:latin typeface="Constantia" panose="02030602050306030303" pitchFamily="18" charset="0"/>
                <a:cs typeface="Calibri"/>
              </a:rPr>
              <a:t>Bullous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or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vesiculobullous</a:t>
            </a:r>
            <a:r>
              <a:rPr sz="2000" spc="-3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lesions</a:t>
            </a:r>
            <a:r>
              <a:rPr sz="2000" spc="-3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develop</a:t>
            </a:r>
            <a:r>
              <a:rPr sz="2000" spc="-4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within</a:t>
            </a:r>
            <a:r>
              <a:rPr sz="2000" spc="-4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spc="-20" dirty="0">
                <a:latin typeface="Constantia" panose="02030602050306030303" pitchFamily="18" charset="0"/>
                <a:cs typeface="Calibri"/>
              </a:rPr>
              <a:t>pre-</a:t>
            </a:r>
            <a:r>
              <a:rPr sz="2000" dirty="0">
                <a:latin typeface="Constantia" panose="02030602050306030303" pitchFamily="18" charset="0"/>
                <a:cs typeface="Calibri"/>
              </a:rPr>
              <a:t>existing</a:t>
            </a:r>
            <a:r>
              <a:rPr sz="2000" spc="-3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LP</a:t>
            </a:r>
            <a:r>
              <a:rPr sz="2000" spc="-4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latin typeface="Constantia" panose="02030602050306030303" pitchFamily="18" charset="0"/>
                <a:cs typeface="Calibri"/>
              </a:rPr>
              <a:t>lesions</a:t>
            </a:r>
            <a:endParaRPr sz="2000" dirty="0"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dirty="0">
                <a:latin typeface="Constantia" panose="02030602050306030303" pitchFamily="18" charset="0"/>
                <a:cs typeface="Calibri"/>
              </a:rPr>
              <a:t>Some</a:t>
            </a:r>
            <a:r>
              <a:rPr sz="2000" spc="-7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authors</a:t>
            </a:r>
            <a:r>
              <a:rPr sz="2000" spc="-5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latin typeface="Constantia" panose="02030602050306030303" pitchFamily="18" charset="0"/>
                <a:cs typeface="Calibri"/>
              </a:rPr>
              <a:t>separate</a:t>
            </a:r>
            <a:r>
              <a:rPr sz="2000" spc="-4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these</a:t>
            </a:r>
            <a:r>
              <a:rPr sz="2000" spc="-4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two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latin typeface="Constantia" panose="02030602050306030303" pitchFamily="18" charset="0"/>
                <a:cs typeface="Calibri"/>
              </a:rPr>
              <a:t>variant</a:t>
            </a:r>
            <a:endParaRPr sz="2000" dirty="0"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ts val="2305"/>
              </a:lnSpc>
              <a:buChar char="-"/>
              <a:tabLst>
                <a:tab pos="147320" algn="l"/>
              </a:tabLst>
            </a:pPr>
            <a:r>
              <a:rPr sz="2000" dirty="0">
                <a:latin typeface="Constantia" panose="02030602050306030303" pitchFamily="18" charset="0"/>
                <a:cs typeface="Calibri"/>
              </a:rPr>
              <a:t>First</a:t>
            </a:r>
            <a:r>
              <a:rPr sz="2000" spc="-5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latin typeface="Constantia" panose="02030602050306030303" pitchFamily="18" charset="0"/>
                <a:cs typeface="Calibri"/>
              </a:rPr>
              <a:t>(exaggerated</a:t>
            </a:r>
            <a:r>
              <a:rPr sz="2000" spc="-6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Max.Josef</a:t>
            </a:r>
            <a:r>
              <a:rPr sz="2000" spc="-6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space)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,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second</a:t>
            </a:r>
            <a:r>
              <a:rPr sz="2000" spc="-7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true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sub</a:t>
            </a:r>
            <a:r>
              <a:rPr sz="2000" spc="-7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epidermal</a:t>
            </a:r>
            <a:r>
              <a:rPr sz="2000" spc="-5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blister</a:t>
            </a:r>
            <a:r>
              <a:rPr sz="2000" spc="-4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latin typeface="Constantia" panose="02030602050306030303" pitchFamily="18" charset="0"/>
                <a:cs typeface="Calibri"/>
              </a:rPr>
              <a:t>due</a:t>
            </a:r>
            <a:r>
              <a:rPr sz="2000" spc="-75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spc="-25" dirty="0">
                <a:latin typeface="Constantia" panose="02030602050306030303" pitchFamily="18" charset="0"/>
                <a:cs typeface="Calibri"/>
              </a:rPr>
              <a:t>to</a:t>
            </a:r>
            <a:endParaRPr sz="2000" dirty="0">
              <a:latin typeface="Constantia" panose="02030602050306030303" pitchFamily="18" charset="0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latin typeface="Constantia" panose="02030602050306030303" pitchFamily="18" charset="0"/>
                <a:cs typeface="Calibri"/>
              </a:rPr>
              <a:t>circulating</a:t>
            </a:r>
            <a:r>
              <a:rPr sz="2000" spc="-60" dirty="0"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2"/>
                </a:solidFill>
                <a:latin typeface="Constantia" panose="02030602050306030303" pitchFamily="18" charset="0"/>
                <a:cs typeface="Calibri"/>
              </a:rPr>
              <a:t>IgG</a:t>
            </a:r>
            <a:r>
              <a:rPr sz="2000" spc="-75" dirty="0">
                <a:solidFill>
                  <a:srgbClr val="FF388B"/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latin typeface="Constantia" panose="02030602050306030303" pitchFamily="18" charset="0"/>
                <a:cs typeface="Calibri"/>
              </a:rPr>
              <a:t>autoantibodies</a:t>
            </a:r>
            <a:endParaRPr sz="2000" dirty="0">
              <a:latin typeface="Constantia" panose="02030602050306030303" pitchFamily="18" charset="0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10" y="3517117"/>
            <a:ext cx="2592324" cy="26791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0352" y="6203622"/>
            <a:ext cx="156464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Exaggerated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Max.josef</a:t>
            </a:r>
            <a:r>
              <a:rPr sz="1800" spc="-2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space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6647" y="3572256"/>
            <a:ext cx="2715768" cy="25892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13505" y="6448331"/>
            <a:ext cx="65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Blister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713" y="3559764"/>
            <a:ext cx="2566416" cy="26807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459" y="909829"/>
            <a:ext cx="7704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6-</a:t>
            </a:r>
            <a:r>
              <a:rPr sz="3200" b="1" spc="-10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Hypertrophic</a:t>
            </a:r>
            <a:r>
              <a:rPr sz="3200" b="1" spc="-8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35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endParaRPr sz="3200" b="1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961" y="1422375"/>
            <a:ext cx="353590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Verrucous</a:t>
            </a:r>
            <a:r>
              <a:rPr sz="2000" spc="-1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LP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Extremely</a:t>
            </a:r>
            <a:r>
              <a:rPr sz="2000" spc="-1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pruritic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lr>
                <a:srgbClr val="000000"/>
              </a:buClr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Shins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or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dorsum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of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feet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Symmetrical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Duration</a:t>
            </a:r>
            <a:r>
              <a:rPr sz="2000" spc="-1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 err="1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prlonged</a:t>
            </a:r>
            <a:endParaRPr lang="en-US" sz="2000" spc="-1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buFont typeface="Arial"/>
              <a:buChar char="-"/>
              <a:tabLst>
                <a:tab pos="17272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nstantia" panose="02030602050306030303" pitchFamily="18" charset="0"/>
                <a:cs typeface="Calibri"/>
              </a:rPr>
              <a:t>SCC</a:t>
            </a:r>
            <a:r>
              <a:rPr lang="en-US" sz="2000" b="1" spc="-15" dirty="0">
                <a:solidFill>
                  <a:schemeClr val="tx2"/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onstantia" panose="02030602050306030303" pitchFamily="18" charset="0"/>
                <a:cs typeface="Calibri"/>
              </a:rPr>
              <a:t>can</a:t>
            </a:r>
            <a:r>
              <a:rPr lang="en-US" sz="2000" b="1" spc="-35" dirty="0">
                <a:solidFill>
                  <a:schemeClr val="tx2"/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lang="en-US" sz="2000" b="1" spc="-10" dirty="0">
                <a:solidFill>
                  <a:schemeClr val="tx2"/>
                </a:solidFill>
                <a:latin typeface="Constantia" panose="02030602050306030303" pitchFamily="18" charset="0"/>
                <a:cs typeface="Calibri"/>
              </a:rPr>
              <a:t>develop</a:t>
            </a:r>
            <a:endParaRPr lang="en-US" sz="2000" b="1" dirty="0">
              <a:solidFill>
                <a:schemeClr val="tx2"/>
              </a:solidFill>
              <a:latin typeface="Constantia" panose="02030602050306030303" pitchFamily="18" charset="0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004" y="1422375"/>
            <a:ext cx="2788328" cy="15806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41545" y="3063883"/>
            <a:ext cx="440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*</a:t>
            </a:r>
            <a:r>
              <a:rPr sz="1800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chemeClr val="tx2"/>
                </a:solidFill>
                <a:latin typeface="Constantia"/>
                <a:cs typeface="Constantia"/>
              </a:rPr>
              <a:t>Verrucous</a:t>
            </a:r>
            <a:r>
              <a:rPr sz="1800" spc="-5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,</a:t>
            </a:r>
            <a:r>
              <a:rPr sz="1800" spc="-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hypertrophic,thickened</a:t>
            </a:r>
            <a:r>
              <a:rPr sz="1800" spc="-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lesions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2643" y="4267200"/>
            <a:ext cx="2196085" cy="200939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3961" y="3938778"/>
            <a:ext cx="8740039" cy="2705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7-</a:t>
            </a:r>
            <a:r>
              <a:rPr sz="3200" b="1" spc="-3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2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Inverse</a:t>
            </a:r>
            <a:r>
              <a:rPr sz="3200" b="1" spc="-90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25" dirty="0">
                <a:solidFill>
                  <a:schemeClr val="tx1">
                    <a:lumMod val="50000"/>
                  </a:schemeClr>
                </a:solidFill>
                <a:latin typeface="Agency FB" panose="020B0503020202020204" pitchFamily="34" charset="0"/>
                <a:cs typeface="Constantia"/>
              </a:rPr>
              <a:t>LP</a:t>
            </a:r>
            <a:endParaRPr sz="3200" b="1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  <a:cs typeface="Constantia"/>
            </a:endParaRPr>
          </a:p>
          <a:p>
            <a:pPr marL="167640" indent="-154940">
              <a:lnSpc>
                <a:spcPct val="100000"/>
              </a:lnSpc>
              <a:spcBef>
                <a:spcPts val="55"/>
              </a:spcBef>
              <a:buChar char="-"/>
              <a:tabLst>
                <a:tab pos="16764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Lesions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in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intertriginous</a:t>
            </a:r>
            <a:r>
              <a:rPr sz="2000" spc="-1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zones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(axillae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inguinal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,</a:t>
            </a:r>
            <a:r>
              <a:rPr sz="2000" spc="-1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inframammary</a:t>
            </a:r>
            <a:r>
              <a:rPr sz="2000" spc="-7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folds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)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12700" marR="2508250" indent="154940">
              <a:lnSpc>
                <a:spcPts val="2160"/>
              </a:lnSpc>
              <a:spcBef>
                <a:spcPts val="275"/>
              </a:spcBef>
              <a:buChar char="-"/>
              <a:tabLst>
                <a:tab pos="167640" algn="l"/>
              </a:tabLst>
            </a:pP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May</a:t>
            </a:r>
            <a:r>
              <a:rPr sz="2000" spc="-9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present</a:t>
            </a:r>
            <a:r>
              <a:rPr sz="2000" spc="-1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as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hyperpigmentation</a:t>
            </a:r>
            <a:r>
              <a:rPr sz="2000" spc="-9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or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as</a:t>
            </a:r>
            <a:endParaRPr lang="en-US" sz="2000" dirty="0">
              <a:solidFill>
                <a:schemeClr val="tx1">
                  <a:lumMod val="50000"/>
                </a:schemeClr>
              </a:solidFill>
              <a:uFill>
                <a:solidFill>
                  <a:srgbClr val="00AF50"/>
                </a:solidFill>
              </a:uFill>
              <a:latin typeface="Constantia"/>
              <a:cs typeface="Constantia"/>
            </a:endParaRPr>
          </a:p>
          <a:p>
            <a:pPr marL="12700" marR="2508250">
              <a:lnSpc>
                <a:spcPts val="2160"/>
              </a:lnSpc>
              <a:spcBef>
                <a:spcPts val="275"/>
              </a:spcBef>
              <a:tabLst>
                <a:tab pos="167640" algn="l"/>
              </a:tabLst>
            </a:pPr>
            <a:r>
              <a:rPr sz="2000" spc="-105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violaceous</a:t>
            </a:r>
            <a:r>
              <a:rPr sz="2000" spc="-9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papules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000" dirty="0">
              <a:latin typeface="Constantia"/>
              <a:cs typeface="Constantia"/>
            </a:endParaRPr>
          </a:p>
          <a:p>
            <a:pPr marL="3108960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Constantia"/>
                <a:cs typeface="Constantia"/>
              </a:rPr>
              <a:t>                            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*</a:t>
            </a:r>
            <a:r>
              <a:rPr sz="1800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Need</a:t>
            </a:r>
            <a:r>
              <a:rPr sz="1800" spc="-6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skin</a:t>
            </a:r>
            <a:r>
              <a:rPr sz="1800" spc="-5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biopsy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to</a:t>
            </a:r>
            <a:r>
              <a:rPr sz="1800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20" dirty="0">
                <a:solidFill>
                  <a:schemeClr val="tx2"/>
                </a:solidFill>
                <a:latin typeface="Constantia"/>
                <a:cs typeface="Constantia"/>
              </a:rPr>
              <a:t>make</a:t>
            </a:r>
            <a:r>
              <a:rPr sz="1800" spc="-9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diagnosis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251" y="590335"/>
            <a:ext cx="77040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000000"/>
                </a:solidFill>
                <a:latin typeface="Agency FB" panose="020B0503020202020204" pitchFamily="34" charset="0"/>
              </a:rPr>
              <a:t>8-</a:t>
            </a:r>
            <a:r>
              <a:rPr sz="3200" b="1" dirty="0">
                <a:solidFill>
                  <a:srgbClr val="000000"/>
                </a:solidFill>
                <a:latin typeface="Agency FB" panose="020B0503020202020204" pitchFamily="34" charset="0"/>
              </a:rPr>
              <a:t>LP</a:t>
            </a:r>
            <a:r>
              <a:rPr sz="3200" b="1" spc="5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Agency FB" panose="020B0503020202020204" pitchFamily="34" charset="0"/>
              </a:rPr>
              <a:t>pigmentosus</a:t>
            </a:r>
            <a:endParaRPr sz="3200" b="1" dirty="0">
              <a:latin typeface="Agency FB" panose="020B0503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2378" y="834791"/>
            <a:ext cx="2197607" cy="2269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264" y="1060651"/>
            <a:ext cx="8343736" cy="23423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-"/>
              <a:tabLst>
                <a:tab pos="1473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Brown</a:t>
            </a:r>
            <a:r>
              <a:rPr sz="2000" spc="-7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to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gray-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brown</a:t>
            </a:r>
            <a:r>
              <a:rPr sz="20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macules</a:t>
            </a:r>
            <a:r>
              <a:rPr sz="2000" spc="-3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on</a:t>
            </a:r>
            <a:r>
              <a:rPr sz="2000" spc="-6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sun</a:t>
            </a:r>
            <a:r>
              <a:rPr sz="2000" spc="-4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exposed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areas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Evolving</a:t>
            </a:r>
            <a:r>
              <a:rPr sz="2000" spc="-9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into</a:t>
            </a:r>
            <a:r>
              <a:rPr sz="20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diffuse</a:t>
            </a:r>
            <a:r>
              <a:rPr sz="20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reticulate</a:t>
            </a:r>
            <a:r>
              <a:rPr sz="2000" spc="-5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pigmentation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</a:t>
            </a:r>
            <a:r>
              <a:rPr sz="20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type</a:t>
            </a:r>
            <a:r>
              <a:rPr sz="2000" b="1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IV-</a:t>
            </a:r>
            <a:r>
              <a:rPr sz="2000" b="1" spc="-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III</a:t>
            </a:r>
            <a:r>
              <a:rPr sz="20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skin</a:t>
            </a:r>
            <a:r>
              <a:rPr sz="2000" b="1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</a:t>
            </a:r>
            <a:r>
              <a:rPr sz="2000" b="1" spc="-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our</a:t>
            </a:r>
            <a:r>
              <a:rPr sz="2000" b="1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skin</a:t>
            </a:r>
            <a:r>
              <a:rPr sz="2000" b="1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types</a:t>
            </a:r>
            <a:r>
              <a:rPr sz="2000" b="1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b="1" spc="-5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)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Flexural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involvement</a:t>
            </a:r>
            <a:r>
              <a:rPr sz="2000" spc="-2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can</a:t>
            </a:r>
            <a:r>
              <a:rPr sz="2000" spc="-6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occur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1090930" indent="134620">
              <a:lnSpc>
                <a:spcPts val="2210"/>
              </a:lnSpc>
              <a:spcBef>
                <a:spcPts val="229"/>
              </a:spcBef>
              <a:buChar char="-"/>
              <a:tabLst>
                <a:tab pos="147320" algn="l"/>
              </a:tabLst>
            </a:pP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Should</a:t>
            </a:r>
            <a:r>
              <a:rPr sz="2000" spc="-4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be</a:t>
            </a:r>
            <a:r>
              <a:rPr sz="2000" spc="-3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2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differentiated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from</a:t>
            </a:r>
            <a:r>
              <a:rPr sz="2000" spc="-1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erythema</a:t>
            </a:r>
            <a:r>
              <a:rPr sz="2000" spc="40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 err="1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dyschromicum</a:t>
            </a:r>
            <a:endParaRPr lang="en-US" sz="2000" spc="-1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L="12700" marR="1090930">
              <a:lnSpc>
                <a:spcPts val="2210"/>
              </a:lnSpc>
              <a:spcBef>
                <a:spcPts val="229"/>
              </a:spcBef>
              <a:tabLst>
                <a:tab pos="147320" algn="l"/>
              </a:tabLst>
            </a:pP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perstans</a:t>
            </a:r>
            <a:r>
              <a:rPr sz="2000" spc="-75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(Ashy</a:t>
            </a:r>
            <a:r>
              <a:rPr sz="2000" spc="-9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 </a:t>
            </a:r>
            <a:r>
              <a:rPr sz="2000" spc="-10" dirty="0">
                <a:solidFill>
                  <a:schemeClr val="tx1">
                    <a:lumMod val="50000"/>
                  </a:schemeClr>
                </a:solidFill>
                <a:latin typeface="Constantia" panose="02030602050306030303" pitchFamily="18" charset="0"/>
                <a:cs typeface="Calibri"/>
              </a:rPr>
              <a:t>dermatosis)</a:t>
            </a:r>
            <a:endParaRPr sz="2000" dirty="0">
              <a:solidFill>
                <a:schemeClr val="tx1">
                  <a:lumMod val="50000"/>
                </a:schemeClr>
              </a:solidFill>
              <a:latin typeface="Constantia" panose="02030602050306030303" pitchFamily="18" charset="0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25"/>
              </a:spcBef>
            </a:pP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Need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biopsy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6722" y="4550792"/>
            <a:ext cx="2493263" cy="19903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264" y="4448302"/>
            <a:ext cx="8343736" cy="2428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latin typeface="Agency FB" panose="020B0503020202020204" pitchFamily="34" charset="0"/>
                <a:cs typeface="Constantia"/>
              </a:rPr>
              <a:t>9-</a:t>
            </a:r>
            <a:r>
              <a:rPr sz="3200" b="1" spc="-15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dirty="0">
                <a:latin typeface="Agency FB" panose="020B0503020202020204" pitchFamily="34" charset="0"/>
                <a:cs typeface="Constantia"/>
              </a:rPr>
              <a:t>Linear</a:t>
            </a:r>
            <a:r>
              <a:rPr sz="3200" b="1" spc="-114" dirty="0">
                <a:latin typeface="Agency FB" panose="020B0503020202020204" pitchFamily="34" charset="0"/>
                <a:cs typeface="Constantia"/>
              </a:rPr>
              <a:t> </a:t>
            </a:r>
            <a:r>
              <a:rPr sz="3200" b="1" spc="-25" dirty="0">
                <a:latin typeface="Agency FB" panose="020B0503020202020204" pitchFamily="34" charset="0"/>
                <a:cs typeface="Constantia"/>
              </a:rPr>
              <a:t>LP</a:t>
            </a:r>
            <a:endParaRPr sz="3200" dirty="0">
              <a:latin typeface="Agency FB" panose="020B0503020202020204" pitchFamily="34" charset="0"/>
              <a:cs typeface="Constantia"/>
            </a:endParaRPr>
          </a:p>
          <a:p>
            <a:pPr marL="12700" marR="2270125">
              <a:lnSpc>
                <a:spcPts val="2590"/>
              </a:lnSpc>
              <a:spcBef>
                <a:spcPts val="355"/>
              </a:spcBef>
            </a:pPr>
            <a:r>
              <a:rPr sz="2000" dirty="0">
                <a:latin typeface="Constantia"/>
                <a:cs typeface="Constantia"/>
              </a:rPr>
              <a:t>- </a:t>
            </a:r>
            <a:r>
              <a:rPr sz="2000" spc="-20" dirty="0">
                <a:latin typeface="Constantia"/>
                <a:cs typeface="Constantia"/>
              </a:rPr>
              <a:t>Linear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distribution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lesions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within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lines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Blaschko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sz="2400" dirty="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</a:pPr>
            <a:endParaRPr lang="en-US" sz="1800" dirty="0">
              <a:solidFill>
                <a:srgbClr val="FF388B"/>
              </a:solidFill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  <a:latin typeface="Constantia"/>
                <a:cs typeface="Constantia"/>
              </a:rPr>
              <a:t>     </a:t>
            </a:r>
            <a:r>
              <a:rPr sz="1800" dirty="0">
                <a:solidFill>
                  <a:schemeClr val="tx2"/>
                </a:solidFill>
                <a:latin typeface="Constantia"/>
                <a:cs typeface="Constantia"/>
              </a:rPr>
              <a:t>Need</a:t>
            </a:r>
            <a:r>
              <a:rPr sz="1800" spc="-8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tx2"/>
                </a:solidFill>
                <a:latin typeface="Constantia"/>
                <a:cs typeface="Constantia"/>
              </a:rPr>
              <a:t>biopsy</a:t>
            </a:r>
            <a:endParaRPr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34" y="3038145"/>
            <a:ext cx="4044696" cy="1109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sis Defense Template">
  <a:themeElements>
    <a:clrScheme name="Simple Light">
      <a:dk1>
        <a:srgbClr val="6B5957"/>
      </a:dk1>
      <a:lt1>
        <a:srgbClr val="FFFFFF"/>
      </a:lt1>
      <a:dk2>
        <a:srgbClr val="846965"/>
      </a:dk2>
      <a:lt2>
        <a:srgbClr val="C37F7F"/>
      </a:lt2>
      <a:accent1>
        <a:srgbClr val="CF9697"/>
      </a:accent1>
      <a:accent2>
        <a:srgbClr val="D6ABA4"/>
      </a:accent2>
      <a:accent3>
        <a:srgbClr val="DEC8BE"/>
      </a:accent3>
      <a:accent4>
        <a:srgbClr val="F0E7DC"/>
      </a:accent4>
      <a:accent5>
        <a:srgbClr val="FFFFFF"/>
      </a:accent5>
      <a:accent6>
        <a:srgbClr val="FFFFFF"/>
      </a:accent6>
      <a:hlink>
        <a:srgbClr val="6B59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sis Defense Template">
  <a:themeElements>
    <a:clrScheme name="Simple Light">
      <a:dk1>
        <a:srgbClr val="6B5957"/>
      </a:dk1>
      <a:lt1>
        <a:srgbClr val="FFFFFF"/>
      </a:lt1>
      <a:dk2>
        <a:srgbClr val="846965"/>
      </a:dk2>
      <a:lt2>
        <a:srgbClr val="C37F7F"/>
      </a:lt2>
      <a:accent1>
        <a:srgbClr val="CF9697"/>
      </a:accent1>
      <a:accent2>
        <a:srgbClr val="D6ABA4"/>
      </a:accent2>
      <a:accent3>
        <a:srgbClr val="DEC8BE"/>
      </a:accent3>
      <a:accent4>
        <a:srgbClr val="F0E7DC"/>
      </a:accent4>
      <a:accent5>
        <a:srgbClr val="FFFFFF"/>
      </a:accent5>
      <a:accent6>
        <a:srgbClr val="FFFFFF"/>
      </a:accent6>
      <a:hlink>
        <a:srgbClr val="6B59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12c933-5677-4406-a3cf-bf0182f082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21EE061195E4EBDF79E3D2E5B2E93" ma:contentTypeVersion="5" ma:contentTypeDescription="Create a new document." ma:contentTypeScope="" ma:versionID="fddfa6a4ec44ca3abaaf82137cf0e050">
  <xsd:schema xmlns:xsd="http://www.w3.org/2001/XMLSchema" xmlns:xs="http://www.w3.org/2001/XMLSchema" xmlns:p="http://schemas.microsoft.com/office/2006/metadata/properties" xmlns:ns3="d812c933-5677-4406-a3cf-bf0182f0826c" targetNamespace="http://schemas.microsoft.com/office/2006/metadata/properties" ma:root="true" ma:fieldsID="cfd8619f70b51483784adf273095fe2b" ns3:_="">
    <xsd:import namespace="d812c933-5677-4406-a3cf-bf0182f082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2c933-5677-4406-a3cf-bf0182f08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5F954-A24E-4CED-9B8A-5717D3D6506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812c933-5677-4406-a3cf-bf0182f0826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FBAD82-D143-4B79-A704-347B96612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07FDA9-B933-4129-8E2F-4C705DE32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12c933-5677-4406-a3cf-bf0182f08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Classy Organic Shapes Thesis Defense by Slidesgo</Template>
  <TotalTime>105</TotalTime>
  <Words>1530</Words>
  <Application>Microsoft Office PowerPoint</Application>
  <PresentationFormat>On-screen Show (4:3)</PresentationFormat>
  <Paragraphs>299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Agency FB</vt:lpstr>
      <vt:lpstr>Aptos</vt:lpstr>
      <vt:lpstr>Arial</vt:lpstr>
      <vt:lpstr>Bebas Neue</vt:lpstr>
      <vt:lpstr>Calibri</vt:lpstr>
      <vt:lpstr>Constantia</vt:lpstr>
      <vt:lpstr>Lucida Fax</vt:lpstr>
      <vt:lpstr>Manjari</vt:lpstr>
      <vt:lpstr>Nunito Light</vt:lpstr>
      <vt:lpstr>Proxima Nova</vt:lpstr>
      <vt:lpstr>PT Sans</vt:lpstr>
      <vt:lpstr>Snap ITC</vt:lpstr>
      <vt:lpstr>Sora Light</vt:lpstr>
      <vt:lpstr>Sora Medium</vt:lpstr>
      <vt:lpstr>Sora SemiBold</vt:lpstr>
      <vt:lpstr>Thesis Defense Template</vt:lpstr>
      <vt:lpstr>Slidesgo Final Pages</vt:lpstr>
      <vt:lpstr>1_Thesis Defense Template</vt:lpstr>
      <vt:lpstr>Papulosquamous diseases  Lichen planus and pityriasis Rosea</vt:lpstr>
      <vt:lpstr>Lichen planus</vt:lpstr>
      <vt:lpstr>Clinical features</vt:lpstr>
      <vt:lpstr>Lichen Planus variant :</vt:lpstr>
      <vt:lpstr>1- Actinic LP</vt:lpstr>
      <vt:lpstr>3- Anular LP</vt:lpstr>
      <vt:lpstr>5- Bullous LP and LP pemphigoides</vt:lpstr>
      <vt:lpstr>6- Hypertrophic LP</vt:lpstr>
      <vt:lpstr>8-LP pigmentosus</vt:lpstr>
      <vt:lpstr>10- Lichen plano-pilaris (lichen planus acuminatus)</vt:lpstr>
      <vt:lpstr>PowerPoint Presentation</vt:lpstr>
      <vt:lpstr>11- LP-Lupus Erythematosus(LE) overlap syndrome -Acral lesion -Histological and IF features of both LP and LE </vt:lpstr>
      <vt:lpstr>13- Nail LP</vt:lpstr>
      <vt:lpstr>14-Oral LP</vt:lpstr>
      <vt:lpstr>15-Vulvovaginal LP</vt:lpstr>
      <vt:lpstr>Lichenoid drug eruption</vt:lpstr>
      <vt:lpstr>PowerPoint Presentation</vt:lpstr>
      <vt:lpstr>PowerPoint Presentation</vt:lpstr>
      <vt:lpstr>PowerPoint Presentation</vt:lpstr>
      <vt:lpstr>Pityriasis Rosea</vt:lpstr>
      <vt:lpstr>Pityriasis Rosea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diagnosis :</vt:lpstr>
      <vt:lpstr>Treatment :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Papulosquamous diseases  Lichen planus and pityriasis Roses  Dr.Awad Al-Tarawneh  , MD  Dermatologist and Dermatopathologist</dc:title>
  <dc:creator>HP PROBOOK</dc:creator>
  <cp:lastModifiedBy>leen mahmoud</cp:lastModifiedBy>
  <cp:revision>1</cp:revision>
  <dcterms:created xsi:type="dcterms:W3CDTF">2024-08-12T20:33:15Z</dcterms:created>
  <dcterms:modified xsi:type="dcterms:W3CDTF">2024-08-13T17:54:16Z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2024-08-12T00:00:00Z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0x01010016C21EE061195E4EBDF79E3D2E5B2E93</vt:lpwstr>
  </property>
</Properties>
</file>