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99" r:id="rId3"/>
    <p:sldMasterId id="2147483711" r:id="rId4"/>
    <p:sldMasterId id="2147483729" r:id="rId5"/>
  </p:sldMasterIdLst>
  <p:notesMasterIdLst>
    <p:notesMasterId r:id="rId5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1602" autoAdjust="0"/>
  </p:normalViewPr>
  <p:slideViewPr>
    <p:cSldViewPr snapToGrid="0">
      <p:cViewPr varScale="1">
        <p:scale>
          <a:sx n="79" d="100"/>
          <a:sy n="79" d="100"/>
        </p:scale>
        <p:origin x="3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2A5BC2D-0AFA-4F99-97BF-2778224FA6A7}" type="datetimeFigureOut">
              <a:rPr lang="ar-JO" smtClean="0"/>
              <a:t>12/05/1443</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CED7F73-B90A-4A02-BE24-2FB1C40C24E4}" type="slidenum">
              <a:rPr lang="ar-JO" smtClean="0"/>
              <a:t>‹#›</a:t>
            </a:fld>
            <a:endParaRPr lang="ar-JO"/>
          </a:p>
        </p:txBody>
      </p:sp>
    </p:spTree>
    <p:extLst>
      <p:ext uri="{BB962C8B-B14F-4D97-AF65-F5344CB8AC3E}">
        <p14:creationId xmlns:p14="http://schemas.microsoft.com/office/powerpoint/2010/main" val="39397521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98aa71f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e98aa71f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5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9aa9ae63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9aa9ae63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04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r>
              <a:rPr lang="en-US"/>
              <a:t>Tumor testing can reveal whether your cancer was caused by the genes related to Lynch syndrome. Tumor tests include:</a:t>
            </a:r>
          </a:p>
          <a:p>
            <a:endParaRPr lang="en-US"/>
          </a:p>
          <a:p>
            <a:r>
              <a:rPr lang="en-US"/>
              <a:t>Immunohistochemistry (IHC) testing. IHC testing uses special dyes to stain tissue samples. The presence or absence of staining indicates whether certain proteins are present in the tissue. Missing proteins may tell doctors which mutated gene caused the cancer.</a:t>
            </a:r>
          </a:p>
          <a:p>
            <a:r>
              <a:rPr lang="en-US"/>
              <a:t>Microsatellite instability (MSI) testing. Microsatellites are sequences of DNA. In people with Lynch syndrome, there may be errors or instability in these sequences in the tumor cells.</a:t>
            </a:r>
          </a:p>
          <a:p>
            <a:r>
              <a:rPr lang="en-US"/>
              <a:t>Positive IHC or MSI test results indicate that you have malfunctions in the genes that are connected to Lynch syndrome. But the results can't tell you whether you have Lynch syndrome because some people develop these gene mutations only in their cancer cells.</a:t>
            </a:r>
          </a:p>
        </p:txBody>
      </p:sp>
    </p:spTree>
    <p:extLst>
      <p:ext uri="{BB962C8B-B14F-4D97-AF65-F5344CB8AC3E}">
        <p14:creationId xmlns:p14="http://schemas.microsoft.com/office/powerpoint/2010/main" val="300830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smtClean="0">
                <a:solidFill>
                  <a:schemeClr val="tx1"/>
                </a:solidFill>
                <a:effectLst/>
                <a:latin typeface="+mn-lt"/>
                <a:ea typeface="+mn-ea"/>
                <a:cs typeface="+mn-cs"/>
              </a:rPr>
              <a:t>Breast cancer type 1 susceptibility protein gene</a:t>
            </a:r>
          </a:p>
          <a:p>
            <a:pPr algn="l"/>
            <a:r>
              <a:rPr lang="en-US" sz="1200" b="0" i="1" kern="1200" dirty="0" smtClean="0">
                <a:solidFill>
                  <a:schemeClr val="tx1"/>
                </a:solidFill>
                <a:effectLst/>
                <a:latin typeface="+mn-lt"/>
                <a:ea typeface="+mn-ea"/>
                <a:cs typeface="+mn-cs"/>
              </a:rPr>
              <a:t>Abbreviation: BRCA1 gene</a:t>
            </a:r>
          </a:p>
          <a:p>
            <a:pPr algn="l"/>
            <a:r>
              <a:rPr lang="en-US" sz="1200" b="0" i="0" kern="1200" dirty="0" smtClean="0">
                <a:solidFill>
                  <a:schemeClr val="tx1"/>
                </a:solidFill>
                <a:effectLst/>
                <a:latin typeface="+mn-lt"/>
                <a:ea typeface="+mn-ea"/>
                <a:cs typeface="+mn-cs"/>
              </a:rPr>
              <a:t>A tumor suppressor gene located on the long arm of </a:t>
            </a:r>
            <a:r>
              <a:rPr lang="en-US" sz="1200" b="1" i="0" kern="1200" dirty="0" smtClean="0">
                <a:solidFill>
                  <a:schemeClr val="tx1"/>
                </a:solidFill>
                <a:effectLst/>
                <a:latin typeface="+mn-lt"/>
                <a:ea typeface="+mn-ea"/>
                <a:cs typeface="+mn-cs"/>
              </a:rPr>
              <a:t>chromosome 17. </a:t>
            </a:r>
            <a:r>
              <a:rPr lang="en-US" sz="1200" b="0" i="0" kern="1200" dirty="0" smtClean="0">
                <a:solidFill>
                  <a:schemeClr val="tx1"/>
                </a:solidFill>
                <a:effectLst/>
                <a:latin typeface="+mn-lt"/>
                <a:ea typeface="+mn-ea"/>
                <a:cs typeface="+mn-cs"/>
              </a:rPr>
              <a:t>Produces a protein that is involved in homologous recombination DNA repair. Mutations in this gene can predispose to the development of breast and ovarian cancer.</a:t>
            </a:r>
          </a:p>
          <a:p>
            <a:pPr algn="l"/>
            <a:endParaRPr lang="en-US" dirty="0" smtClean="0"/>
          </a:p>
          <a:p>
            <a:pPr algn="l"/>
            <a:r>
              <a:rPr lang="en-US" sz="1200" b="1" i="0" kern="1200" dirty="0" smtClean="0">
                <a:solidFill>
                  <a:schemeClr val="tx1"/>
                </a:solidFill>
                <a:effectLst/>
                <a:latin typeface="+mn-lt"/>
                <a:ea typeface="+mn-ea"/>
                <a:cs typeface="+mn-cs"/>
              </a:rPr>
              <a:t>BRCA2, DNA repair associated gene</a:t>
            </a:r>
          </a:p>
          <a:p>
            <a:pPr algn="l"/>
            <a:r>
              <a:rPr lang="en-US" sz="1200" b="0" i="1" kern="1200" dirty="0" smtClean="0">
                <a:solidFill>
                  <a:schemeClr val="tx1"/>
                </a:solidFill>
                <a:effectLst/>
                <a:latin typeface="+mn-lt"/>
                <a:ea typeface="+mn-ea"/>
                <a:cs typeface="+mn-cs"/>
              </a:rPr>
              <a:t>Abbreviation: BRCA2 gene</a:t>
            </a:r>
          </a:p>
          <a:p>
            <a:pPr algn="l"/>
            <a:r>
              <a:rPr lang="en-US" sz="1200" b="0" i="0" kern="1200" dirty="0" smtClean="0">
                <a:solidFill>
                  <a:schemeClr val="tx1"/>
                </a:solidFill>
                <a:effectLst/>
                <a:latin typeface="+mn-lt"/>
                <a:ea typeface="+mn-ea"/>
                <a:cs typeface="+mn-cs"/>
              </a:rPr>
              <a:t>A tumor suppressor gene located on the long arm of </a:t>
            </a:r>
            <a:r>
              <a:rPr lang="en-US" sz="1200" b="1" i="0" kern="1200" dirty="0" smtClean="0">
                <a:solidFill>
                  <a:schemeClr val="tx1"/>
                </a:solidFill>
                <a:effectLst/>
                <a:latin typeface="+mn-lt"/>
                <a:ea typeface="+mn-ea"/>
                <a:cs typeface="+mn-cs"/>
              </a:rPr>
              <a:t>chromosome 13. </a:t>
            </a:r>
            <a:r>
              <a:rPr lang="en-US" sz="1200" b="0" i="0" kern="1200" dirty="0" smtClean="0">
                <a:solidFill>
                  <a:schemeClr val="tx1"/>
                </a:solidFill>
                <a:effectLst/>
                <a:latin typeface="+mn-lt"/>
                <a:ea typeface="+mn-ea"/>
                <a:cs typeface="+mn-cs"/>
              </a:rPr>
              <a:t>Produces a protein that is involved in homologous recombination DNA repair. Mutation in this gene can predispose to the development of breast and ovarian cancer</a:t>
            </a:r>
          </a:p>
          <a:p>
            <a:pPr algn="l"/>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22</a:t>
            </a:fld>
            <a:endParaRPr lang="ar-JO">
              <a:solidFill>
                <a:prstClr val="black"/>
              </a:solidFill>
            </a:endParaRPr>
          </a:p>
        </p:txBody>
      </p:sp>
    </p:spTree>
    <p:extLst>
      <p:ext uri="{BB962C8B-B14F-4D97-AF65-F5344CB8AC3E}">
        <p14:creationId xmlns:p14="http://schemas.microsoft.com/office/powerpoint/2010/main" val="36366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smtClean="0">
                <a:solidFill>
                  <a:schemeClr val="tx1"/>
                </a:solidFill>
                <a:effectLst/>
                <a:latin typeface="+mn-lt"/>
                <a:ea typeface="+mn-ea"/>
                <a:cs typeface="+mn-cs"/>
              </a:rPr>
              <a:t>Genetic factors</a:t>
            </a:r>
            <a:r>
              <a:rPr lang="en-US" sz="1200" b="0" i="0" kern="1200" dirty="0" smtClean="0">
                <a:solidFill>
                  <a:schemeClr val="tx1"/>
                </a:solidFill>
                <a:effectLst/>
                <a:latin typeface="+mn-lt"/>
                <a:ea typeface="+mn-ea"/>
                <a:cs typeface="+mn-cs"/>
              </a:rPr>
              <a:t> — one first-degree relative with ovarian cancer has an approximate 5 percent risk of ovarian cancer, a 3.5 percent risk if the patient has one second-degree relative, and a 7 percent risk if the patient has two affected relatives</a:t>
            </a:r>
            <a:r>
              <a:rPr lang="en-US" sz="1200" b="0" i="0" kern="1200" baseline="0" dirty="0" smtClean="0">
                <a:solidFill>
                  <a:schemeClr val="tx1"/>
                </a:solidFill>
                <a:effectLst/>
                <a:latin typeface="+mn-lt"/>
                <a:ea typeface="+mn-ea"/>
                <a:cs typeface="+mn-cs"/>
              </a:rPr>
              <a:t> </a:t>
            </a:r>
          </a:p>
          <a:p>
            <a:pPr algn="l"/>
            <a:endParaRPr lang="en-US" sz="1200" b="1" i="0" kern="1200" dirty="0" smtClean="0">
              <a:solidFill>
                <a:schemeClr val="tx1"/>
              </a:solidFill>
              <a:effectLst/>
              <a:latin typeface="+mn-lt"/>
              <a:ea typeface="+mn-ea"/>
              <a:cs typeface="+mn-cs"/>
            </a:endParaRPr>
          </a:p>
          <a:p>
            <a:pPr algn="l"/>
            <a:r>
              <a:rPr lang="en-US" sz="1200" b="1" i="0" kern="1200" dirty="0" smtClean="0">
                <a:solidFill>
                  <a:schemeClr val="tx1"/>
                </a:solidFill>
                <a:effectLst/>
                <a:latin typeface="+mn-lt"/>
                <a:ea typeface="+mn-ea"/>
                <a:cs typeface="+mn-cs"/>
              </a:rPr>
              <a:t>BRCA variants</a:t>
            </a:r>
            <a:r>
              <a:rPr lang="en-US" sz="1200" b="0" i="0" kern="1200" dirty="0" smtClean="0">
                <a:solidFill>
                  <a:schemeClr val="tx1"/>
                </a:solidFill>
                <a:effectLst/>
                <a:latin typeface="+mn-lt"/>
                <a:ea typeface="+mn-ea"/>
                <a:cs typeface="+mn-cs"/>
              </a:rPr>
              <a:t> — Patients with pathogenic variants of </a:t>
            </a:r>
            <a:r>
              <a:rPr lang="en-US" sz="1200" b="0" i="1" kern="1200" dirty="0" smtClean="0">
                <a:solidFill>
                  <a:schemeClr val="tx1"/>
                </a:solidFill>
                <a:effectLst/>
                <a:latin typeface="+mn-lt"/>
                <a:ea typeface="+mn-ea"/>
                <a:cs typeface="+mn-cs"/>
              </a:rPr>
              <a:t>BRCA1 </a:t>
            </a:r>
            <a:r>
              <a:rPr lang="en-US" sz="1200" b="0" i="0" kern="1200" dirty="0" smtClean="0">
                <a:solidFill>
                  <a:schemeClr val="tx1"/>
                </a:solidFill>
                <a:effectLst/>
                <a:latin typeface="+mn-lt"/>
                <a:ea typeface="+mn-ea"/>
                <a:cs typeface="+mn-cs"/>
              </a:rPr>
              <a:t>and</a:t>
            </a:r>
            <a:r>
              <a:rPr lang="en-US" sz="1200" b="0" i="1" kern="1200" dirty="0" smtClean="0">
                <a:solidFill>
                  <a:schemeClr val="tx1"/>
                </a:solidFill>
                <a:effectLst/>
                <a:latin typeface="+mn-lt"/>
                <a:ea typeface="+mn-ea"/>
                <a:cs typeface="+mn-cs"/>
              </a:rPr>
              <a:t> BRCA2</a:t>
            </a:r>
            <a:r>
              <a:rPr lang="en-US" sz="1200" b="0" i="0" kern="1200" dirty="0" smtClean="0">
                <a:solidFill>
                  <a:schemeClr val="tx1"/>
                </a:solidFill>
                <a:effectLst/>
                <a:latin typeface="+mn-lt"/>
                <a:ea typeface="+mn-ea"/>
                <a:cs typeface="+mn-cs"/>
              </a:rPr>
              <a:t> have a greatly increased risk of ovarian and breast cancer</a:t>
            </a:r>
            <a:r>
              <a:rPr lang="en-US" sz="1200" b="0" i="0" kern="1200" baseline="0" dirty="0" smtClean="0">
                <a:solidFill>
                  <a:schemeClr val="tx1"/>
                </a:solidFill>
                <a:effectLst/>
                <a:latin typeface="+mn-lt"/>
                <a:ea typeface="+mn-ea"/>
                <a:cs typeface="+mn-cs"/>
              </a:rPr>
              <a:t> </a:t>
            </a:r>
          </a:p>
          <a:p>
            <a:pPr algn="l"/>
            <a:endParaRPr lang="en-US" sz="1200" b="0" i="0" kern="1200" baseline="0" dirty="0" smtClean="0">
              <a:solidFill>
                <a:schemeClr val="tx1"/>
              </a:solidFill>
              <a:effectLst/>
              <a:latin typeface="+mn-lt"/>
              <a:ea typeface="+mn-ea"/>
              <a:cs typeface="+mn-cs"/>
            </a:endParaRPr>
          </a:p>
          <a:p>
            <a:pPr algn="l"/>
            <a:r>
              <a:rPr lang="en-US" sz="1200" b="0" i="0" kern="1200" dirty="0" smtClean="0">
                <a:solidFill>
                  <a:schemeClr val="tx1"/>
                </a:solidFill>
                <a:effectLst/>
                <a:latin typeface="+mn-lt"/>
                <a:ea typeface="+mn-ea"/>
                <a:cs typeface="+mn-cs"/>
              </a:rPr>
              <a:t>Patients with Lynch syndrome account for 1 percent of ovarian cancers and develop ovarian cancer at a younger age than other patients</a:t>
            </a:r>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23</a:t>
            </a:fld>
            <a:endParaRPr lang="ar-JO">
              <a:solidFill>
                <a:prstClr val="black"/>
              </a:solidFill>
            </a:endParaRPr>
          </a:p>
        </p:txBody>
      </p:sp>
    </p:spTree>
    <p:extLst>
      <p:ext uri="{BB962C8B-B14F-4D97-AF65-F5344CB8AC3E}">
        <p14:creationId xmlns:p14="http://schemas.microsoft.com/office/powerpoint/2010/main" val="55564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smtClean="0">
                <a:solidFill>
                  <a:schemeClr val="tx1"/>
                </a:solidFill>
                <a:effectLst/>
                <a:latin typeface="+mn-lt"/>
                <a:ea typeface="+mn-ea"/>
                <a:cs typeface="+mn-cs"/>
              </a:rPr>
              <a:t>Hysterectomy without bilateral </a:t>
            </a:r>
            <a:r>
              <a:rPr lang="en-US" sz="1200" b="0" i="0" kern="1200" dirty="0" err="1" smtClean="0">
                <a:solidFill>
                  <a:schemeClr val="tx1"/>
                </a:solidFill>
                <a:effectLst/>
                <a:latin typeface="+mn-lt"/>
                <a:ea typeface="+mn-ea"/>
                <a:cs typeface="+mn-cs"/>
              </a:rPr>
              <a:t>salpingo</a:t>
            </a:r>
            <a:r>
              <a:rPr lang="en-US" sz="1200" b="0" i="0" kern="1200" dirty="0" smtClean="0">
                <a:solidFill>
                  <a:schemeClr val="tx1"/>
                </a:solidFill>
                <a:effectLst/>
                <a:latin typeface="+mn-lt"/>
                <a:ea typeface="+mn-ea"/>
                <a:cs typeface="+mn-cs"/>
              </a:rPr>
              <a:t>-oophorectomy was associated with </a:t>
            </a:r>
            <a:r>
              <a:rPr lang="en-US" sz="1200" b="1" i="0" kern="1200" dirty="0" smtClean="0">
                <a:solidFill>
                  <a:schemeClr val="tx1"/>
                </a:solidFill>
                <a:effectLst/>
                <a:latin typeface="+mn-lt"/>
                <a:ea typeface="+mn-ea"/>
                <a:cs typeface="+mn-cs"/>
              </a:rPr>
              <a:t>a 20 percent reduction in the risk of ovarian cancer, </a:t>
            </a:r>
            <a:r>
              <a:rPr lang="en-US" sz="1200" b="0" i="0" kern="1200" dirty="0" smtClean="0">
                <a:solidFill>
                  <a:schemeClr val="tx1"/>
                </a:solidFill>
                <a:effectLst/>
                <a:latin typeface="+mn-lt"/>
                <a:ea typeface="+mn-ea"/>
                <a:cs typeface="+mn-cs"/>
              </a:rPr>
              <a:t>When preserving the ovaries, hysterectomy with opportunistic salpingectomy may be considered, but this requires a thorough review with the patient regarding risks and benefits </a:t>
            </a:r>
          </a:p>
          <a:p>
            <a:pPr algn="l"/>
            <a:endParaRPr lang="en-US" sz="1200" b="0" i="0" kern="1200" dirty="0" smtClean="0">
              <a:solidFill>
                <a:schemeClr val="tx1"/>
              </a:solidFill>
              <a:effectLst/>
              <a:latin typeface="+mn-lt"/>
              <a:ea typeface="+mn-ea"/>
              <a:cs typeface="+mn-cs"/>
            </a:endParaRPr>
          </a:p>
          <a:p>
            <a:pPr algn="l"/>
            <a:r>
              <a:rPr lang="en-US" sz="1200" b="0" i="0" kern="1200" dirty="0" smtClean="0">
                <a:solidFill>
                  <a:schemeClr val="tx1"/>
                </a:solidFill>
                <a:effectLst/>
                <a:latin typeface="+mn-lt"/>
                <a:ea typeface="+mn-ea"/>
                <a:cs typeface="+mn-cs"/>
              </a:rPr>
              <a:t>prolonged use of oral contraceptives reduces the risk of ovarian cancer. </a:t>
            </a:r>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24</a:t>
            </a:fld>
            <a:endParaRPr lang="ar-JO">
              <a:solidFill>
                <a:prstClr val="black"/>
              </a:solidFill>
            </a:endParaRPr>
          </a:p>
        </p:txBody>
      </p:sp>
    </p:spTree>
    <p:extLst>
      <p:ext uri="{BB962C8B-B14F-4D97-AF65-F5344CB8AC3E}">
        <p14:creationId xmlns:p14="http://schemas.microsoft.com/office/powerpoint/2010/main" val="464704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1)</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Because ovarian cancer has a low prevalence, </a:t>
            </a:r>
            <a:r>
              <a:rPr kumimoji="0" lang="en-US" sz="2600" b="1" i="0" u="none" strike="noStrike" kern="1200" cap="none" spc="0" normalizeH="0" baseline="0" noProof="0" dirty="0" smtClean="0">
                <a:ln>
                  <a:noFill/>
                </a:ln>
                <a:solidFill>
                  <a:prstClr val="black"/>
                </a:solidFill>
                <a:effectLst/>
                <a:uLnTx/>
                <a:uFillTx/>
                <a:latin typeface="+mn-lt"/>
                <a:ea typeface="+mn-ea"/>
                <a:cs typeface="+mn-cs"/>
              </a:rPr>
              <a:t>the rate of false-positive results </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will be high unless a screening program has a high specificity. With a high false-positive rate, many patients </a:t>
            </a:r>
            <a:r>
              <a:rPr kumimoji="0" lang="en-US" sz="2400" b="1" i="0" u="none" strike="noStrike" kern="1200" cap="none" spc="0" normalizeH="0" baseline="0" noProof="0" dirty="0" smtClean="0">
                <a:ln>
                  <a:noFill/>
                </a:ln>
                <a:solidFill>
                  <a:prstClr val="black"/>
                </a:solidFill>
                <a:effectLst/>
                <a:uLnTx/>
                <a:uFillTx/>
                <a:latin typeface="+mn-lt"/>
                <a:ea typeface="+mn-ea"/>
                <a:cs typeface="+mn-cs"/>
              </a:rPr>
              <a:t>will be subjected to unnecessary surgery.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Most experts feel that a screening program for ovarian cancer should have a positive predictive value (PPV) of at least 10 percent, so that for each screen-detected ovarian cancer, no more than nine women undergo unnecessary procedures for false-positive results </a:t>
            </a:r>
          </a:p>
          <a:p>
            <a:pPr marL="0" lvl="0" indent="0" algn="l" rtl="0">
              <a:buNone/>
            </a:pPr>
            <a:endParaRPr lang="en-US" b="1" u="sng" dirty="0" smtClean="0">
              <a:solidFill>
                <a:prstClr val="black"/>
              </a:solidFill>
            </a:endParaRPr>
          </a:p>
          <a:p>
            <a:pPr marL="0" lvl="0" indent="0" algn="l" rtl="0">
              <a:buNone/>
            </a:pPr>
            <a:r>
              <a:rPr lang="en-US" b="1" u="sng" dirty="0" smtClean="0">
                <a:solidFill>
                  <a:prstClr val="black"/>
                </a:solidFill>
              </a:rPr>
              <a:t>2)Positive </a:t>
            </a:r>
            <a:r>
              <a:rPr lang="en-US" b="1" u="sng" dirty="0" smtClean="0">
                <a:solidFill>
                  <a:prstClr val="black"/>
                </a:solidFill>
              </a:rPr>
              <a:t>screening tests for ovarian cancer may lead to surgical evaluation </a:t>
            </a:r>
            <a:r>
              <a:rPr lang="en-US" sz="2400" dirty="0" smtClean="0">
                <a:solidFill>
                  <a:prstClr val="black"/>
                </a:solidFill>
              </a:rPr>
              <a:t>(</a:t>
            </a:r>
            <a:r>
              <a:rPr lang="en-US" sz="2400" dirty="0" err="1" smtClean="0">
                <a:solidFill>
                  <a:prstClr val="black"/>
                </a:solidFill>
              </a:rPr>
              <a:t>eg</a:t>
            </a:r>
            <a:r>
              <a:rPr lang="en-US" sz="2400" dirty="0" smtClean="0">
                <a:solidFill>
                  <a:prstClr val="black"/>
                </a:solidFill>
              </a:rPr>
              <a:t>, laparoscopy or laparotomy). Surgical procedures are associated with </a:t>
            </a:r>
            <a:r>
              <a:rPr lang="en-US" sz="2400" b="1" dirty="0" smtClean="0">
                <a:solidFill>
                  <a:prstClr val="black"/>
                </a:solidFill>
              </a:rPr>
              <a:t>physical and psychological morbidity</a:t>
            </a:r>
            <a:r>
              <a:rPr lang="en-US" sz="2400" dirty="0" smtClean="0">
                <a:solidFill>
                  <a:prstClr val="black"/>
                </a:solidFill>
              </a:rPr>
              <a:t>, including a small risk for </a:t>
            </a:r>
            <a:r>
              <a:rPr lang="en-US" sz="2400" b="1" dirty="0" smtClean="0">
                <a:solidFill>
                  <a:prstClr val="black"/>
                </a:solidFill>
              </a:rPr>
              <a:t>serious complications </a:t>
            </a:r>
            <a:r>
              <a:rPr lang="en-US" sz="2400" dirty="0" smtClean="0">
                <a:solidFill>
                  <a:prstClr val="black"/>
                </a:solidFill>
              </a:rPr>
              <a:t>due to the surgical procedure (</a:t>
            </a:r>
            <a:r>
              <a:rPr lang="en-US" sz="2400" dirty="0" err="1" smtClean="0">
                <a:solidFill>
                  <a:prstClr val="black"/>
                </a:solidFill>
              </a:rPr>
              <a:t>eg</a:t>
            </a:r>
            <a:r>
              <a:rPr lang="en-US" sz="2400" dirty="0" smtClean="0">
                <a:solidFill>
                  <a:prstClr val="black"/>
                </a:solidFill>
              </a:rPr>
              <a:t>, </a:t>
            </a:r>
            <a:r>
              <a:rPr lang="en-US" sz="2400" b="1" dirty="0" smtClean="0">
                <a:solidFill>
                  <a:prstClr val="black"/>
                </a:solidFill>
              </a:rPr>
              <a:t>postoperative infection), risks of anesthesia for the procedure, a postoperative recovery period, and substantial financial costs</a:t>
            </a:r>
            <a:r>
              <a:rPr lang="en-US" sz="2400" dirty="0" smtClean="0">
                <a:solidFill>
                  <a:prstClr val="black"/>
                </a:solidFill>
              </a:rPr>
              <a:t>.</a:t>
            </a:r>
          </a:p>
          <a:p>
            <a:pPr lvl="0" algn="l" rtl="0"/>
            <a:endParaRPr lang="en-US" sz="2400" dirty="0" smtClean="0">
              <a:solidFill>
                <a:prstClr val="black"/>
              </a:solidFill>
            </a:endParaRPr>
          </a:p>
          <a:p>
            <a:pPr marL="0" lvl="0" indent="0" algn="l" rtl="0">
              <a:buNone/>
            </a:pPr>
            <a:r>
              <a:rPr lang="en-US" sz="3600" b="1" dirty="0" smtClean="0">
                <a:solidFill>
                  <a:prstClr val="black"/>
                </a:solidFill>
              </a:rPr>
              <a:t>3)</a:t>
            </a:r>
            <a:r>
              <a:rPr lang="en-US" sz="2400" dirty="0" smtClean="0">
                <a:solidFill>
                  <a:prstClr val="black"/>
                </a:solidFill>
              </a:rPr>
              <a:t>Patients with abnormal results on screening tests may also </a:t>
            </a:r>
            <a:r>
              <a:rPr lang="en-US" sz="2400" b="1" u="sng" dirty="0" smtClean="0">
                <a:solidFill>
                  <a:prstClr val="black"/>
                </a:solidFill>
              </a:rPr>
              <a:t>experience psychological effects (</a:t>
            </a:r>
            <a:r>
              <a:rPr lang="en-US" sz="2400" b="1" u="sng" dirty="0" err="1" smtClean="0">
                <a:solidFill>
                  <a:prstClr val="black"/>
                </a:solidFill>
              </a:rPr>
              <a:t>eg</a:t>
            </a:r>
            <a:r>
              <a:rPr lang="en-US" sz="2400" b="1" u="sng" dirty="0" smtClean="0">
                <a:solidFill>
                  <a:prstClr val="black"/>
                </a:solidFill>
              </a:rPr>
              <a:t>, anxiety) </a:t>
            </a:r>
            <a:r>
              <a:rPr lang="en-US" sz="2400" dirty="0" smtClean="0">
                <a:solidFill>
                  <a:prstClr val="black"/>
                </a:solidFill>
              </a:rPr>
              <a:t>related to diagnostic uncertainty.</a:t>
            </a:r>
          </a:p>
          <a:p>
            <a:pPr lvl="1" algn="l"/>
            <a:endParaRPr lang="en-US" sz="1200" b="0" i="0" kern="1200" dirty="0" smtClean="0">
              <a:solidFill>
                <a:schemeClr val="tx1"/>
              </a:solidFill>
              <a:effectLst/>
              <a:latin typeface="+mn-lt"/>
              <a:ea typeface="+mn-ea"/>
              <a:cs typeface="+mn-cs"/>
            </a:endParaRPr>
          </a:p>
          <a:p>
            <a:pPr algn="l"/>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27</a:t>
            </a:fld>
            <a:endParaRPr lang="ar-JO">
              <a:solidFill>
                <a:prstClr val="black"/>
              </a:solidFill>
            </a:endParaRPr>
          </a:p>
        </p:txBody>
      </p:sp>
    </p:spTree>
    <p:extLst>
      <p:ext uri="{BB962C8B-B14F-4D97-AF65-F5344CB8AC3E}">
        <p14:creationId xmlns:p14="http://schemas.microsoft.com/office/powerpoint/2010/main" val="2756618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smtClean="0">
                <a:solidFill>
                  <a:schemeClr val="tx1"/>
                </a:solidFill>
                <a:effectLst/>
                <a:latin typeface="+mn-lt"/>
                <a:ea typeface="+mn-ea"/>
                <a:cs typeface="+mn-cs"/>
              </a:rPr>
              <a:t>Ovarian cancer screening</a:t>
            </a:r>
            <a:r>
              <a:rPr lang="en-US" sz="1200" b="0" i="0" kern="1200" dirty="0" smtClean="0">
                <a:solidFill>
                  <a:schemeClr val="tx1"/>
                </a:solidFill>
                <a:effectLst/>
                <a:latin typeface="+mn-lt"/>
                <a:ea typeface="+mn-ea"/>
                <a:cs typeface="+mn-cs"/>
              </a:rPr>
              <a:t> — For </a:t>
            </a:r>
            <a:r>
              <a:rPr lang="en-US" sz="1200" b="1" i="0" u="sng" kern="1200" dirty="0" smtClean="0">
                <a:solidFill>
                  <a:schemeClr val="tx1"/>
                </a:solidFill>
                <a:effectLst/>
                <a:latin typeface="+mn-lt"/>
                <a:ea typeface="+mn-ea"/>
                <a:cs typeface="+mn-cs"/>
              </a:rPr>
              <a:t>carriers who have not undergone </a:t>
            </a:r>
            <a:r>
              <a:rPr lang="en-US" sz="1200" b="1" i="0" u="sng" kern="1200" dirty="0" err="1" smtClean="0">
                <a:solidFill>
                  <a:schemeClr val="tx1"/>
                </a:solidFill>
                <a:effectLst/>
                <a:latin typeface="+mn-lt"/>
                <a:ea typeface="+mn-ea"/>
                <a:cs typeface="+mn-cs"/>
              </a:rPr>
              <a:t>rrBSO</a:t>
            </a:r>
            <a:r>
              <a:rPr lang="en-US" sz="1200" b="1" i="0" u="sng"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we offer ovarian cancer screening.</a:t>
            </a:r>
          </a:p>
          <a:p>
            <a:pPr algn="l"/>
            <a:r>
              <a:rPr lang="en-US" sz="1200" b="0" i="0" kern="1200" dirty="0" smtClean="0">
                <a:solidFill>
                  <a:schemeClr val="tx1"/>
                </a:solidFill>
                <a:effectLst/>
                <a:latin typeface="+mn-lt"/>
                <a:ea typeface="+mn-ea"/>
                <a:cs typeface="+mn-cs"/>
              </a:rPr>
              <a:t> This consists of concurrent </a:t>
            </a:r>
            <a:r>
              <a:rPr lang="en-US" sz="1200" b="1" i="0" u="sng" kern="1200" dirty="0" err="1" smtClean="0">
                <a:solidFill>
                  <a:schemeClr val="tx1"/>
                </a:solidFill>
                <a:effectLst/>
                <a:latin typeface="+mn-lt"/>
                <a:ea typeface="+mn-ea"/>
                <a:cs typeface="+mn-cs"/>
              </a:rPr>
              <a:t>transvaginal</a:t>
            </a:r>
            <a:r>
              <a:rPr lang="en-US" sz="1200" b="1" i="0" u="sng" kern="1200" dirty="0" smtClean="0">
                <a:solidFill>
                  <a:schemeClr val="tx1"/>
                </a:solidFill>
                <a:effectLst/>
                <a:latin typeface="+mn-lt"/>
                <a:ea typeface="+mn-ea"/>
                <a:cs typeface="+mn-cs"/>
              </a:rPr>
              <a:t> ultrasound (preferably day 1 to 10 of menstrual cycle) and cancer antigen (CA) 125 (</a:t>
            </a:r>
            <a:r>
              <a:rPr lang="en-US" sz="1200" b="0" i="0" kern="1200" dirty="0" smtClean="0">
                <a:solidFill>
                  <a:schemeClr val="tx1"/>
                </a:solidFill>
                <a:effectLst/>
                <a:latin typeface="+mn-lt"/>
                <a:ea typeface="+mn-ea"/>
                <a:cs typeface="+mn-cs"/>
              </a:rPr>
              <a:t>best performed after day 5 of menstrual cycle) every six months beginning at age 30 or 5 to 10 years before the earliest age of first diagnosis of ovarian cancer in the family</a:t>
            </a:r>
            <a:endParaRPr lang="ar-JO" dirty="0" smtClean="0"/>
          </a:p>
          <a:p>
            <a:endParaRPr lang="ar-JO" dirty="0"/>
          </a:p>
        </p:txBody>
      </p:sp>
      <p:sp>
        <p:nvSpPr>
          <p:cNvPr id="4" name="Slide Number Placeholder 3"/>
          <p:cNvSpPr>
            <a:spLocks noGrp="1"/>
          </p:cNvSpPr>
          <p:nvPr>
            <p:ph type="sldNum" sz="quarter" idx="10"/>
          </p:nvPr>
        </p:nvSpPr>
        <p:spPr/>
        <p:txBody>
          <a:bodyPr/>
          <a:lstStyle/>
          <a:p>
            <a:fld id="{6CED7F73-B90A-4A02-BE24-2FB1C40C24E4}" type="slidenum">
              <a:rPr lang="ar-JO" smtClean="0"/>
              <a:t>32</a:t>
            </a:fld>
            <a:endParaRPr lang="ar-JO"/>
          </a:p>
        </p:txBody>
      </p:sp>
    </p:spTree>
    <p:extLst>
      <p:ext uri="{BB962C8B-B14F-4D97-AF65-F5344CB8AC3E}">
        <p14:creationId xmlns:p14="http://schemas.microsoft.com/office/powerpoint/2010/main" val="94105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34</a:t>
            </a:fld>
            <a:endParaRPr lang="ar-JO">
              <a:solidFill>
                <a:prstClr val="black"/>
              </a:solidFill>
            </a:endParaRPr>
          </a:p>
        </p:txBody>
      </p:sp>
    </p:spTree>
    <p:extLst>
      <p:ext uri="{BB962C8B-B14F-4D97-AF65-F5344CB8AC3E}">
        <p14:creationId xmlns:p14="http://schemas.microsoft.com/office/powerpoint/2010/main" val="2623104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smtClean="0">
                <a:solidFill>
                  <a:schemeClr val="tx1"/>
                </a:solidFill>
                <a:effectLst/>
                <a:latin typeface="+mn-lt"/>
                <a:ea typeface="+mn-ea"/>
                <a:cs typeface="+mn-cs"/>
              </a:rPr>
              <a:t>Ovarian cancer screening</a:t>
            </a:r>
            <a:r>
              <a:rPr lang="en-US" sz="1200" b="0" i="0" kern="1200" dirty="0" smtClean="0">
                <a:solidFill>
                  <a:schemeClr val="tx1"/>
                </a:solidFill>
                <a:effectLst/>
                <a:latin typeface="+mn-lt"/>
                <a:ea typeface="+mn-ea"/>
                <a:cs typeface="+mn-cs"/>
              </a:rPr>
              <a:t> — For </a:t>
            </a:r>
            <a:r>
              <a:rPr lang="en-US" sz="1200" b="1" i="0" u="sng" kern="1200" dirty="0" smtClean="0">
                <a:solidFill>
                  <a:schemeClr val="tx1"/>
                </a:solidFill>
                <a:effectLst/>
                <a:latin typeface="+mn-lt"/>
                <a:ea typeface="+mn-ea"/>
                <a:cs typeface="+mn-cs"/>
              </a:rPr>
              <a:t>carriers who have not undergone rrBSO,</a:t>
            </a:r>
            <a:r>
              <a:rPr lang="en-US" sz="1200" b="0" i="0" kern="1200" dirty="0" smtClean="0">
                <a:solidFill>
                  <a:schemeClr val="tx1"/>
                </a:solidFill>
                <a:effectLst/>
                <a:latin typeface="+mn-lt"/>
                <a:ea typeface="+mn-ea"/>
                <a:cs typeface="+mn-cs"/>
              </a:rPr>
              <a:t> we offer ovarian cancer screening</a:t>
            </a:r>
            <a:r>
              <a:rPr lang="en-US" sz="1200" b="0" i="0" kern="1200" dirty="0" smtClean="0">
                <a:solidFill>
                  <a:schemeClr val="tx1"/>
                </a:solidFill>
                <a:effectLst/>
                <a:latin typeface="+mn-lt"/>
                <a:ea typeface="+mn-ea"/>
                <a:cs typeface="+mn-cs"/>
              </a:rPr>
              <a:t>.</a:t>
            </a:r>
          </a:p>
          <a:p>
            <a:pPr algn="l"/>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This consists of concurrent </a:t>
            </a:r>
            <a:r>
              <a:rPr lang="en-US" sz="1200" b="1" i="0" u="sng" kern="1200" dirty="0" err="1" smtClean="0">
                <a:solidFill>
                  <a:schemeClr val="tx1"/>
                </a:solidFill>
                <a:effectLst/>
                <a:latin typeface="+mn-lt"/>
                <a:ea typeface="+mn-ea"/>
                <a:cs typeface="+mn-cs"/>
              </a:rPr>
              <a:t>transvaginal</a:t>
            </a:r>
            <a:r>
              <a:rPr lang="en-US" sz="1200" b="1" i="0" u="sng" kern="1200" dirty="0" smtClean="0">
                <a:solidFill>
                  <a:schemeClr val="tx1"/>
                </a:solidFill>
                <a:effectLst/>
                <a:latin typeface="+mn-lt"/>
                <a:ea typeface="+mn-ea"/>
                <a:cs typeface="+mn-cs"/>
              </a:rPr>
              <a:t> ultrasound (preferably day 1 to 10 of menstrual cycle) and cancer antigen (CA) 125 (</a:t>
            </a:r>
            <a:r>
              <a:rPr lang="en-US" sz="1200" b="0" i="0" kern="1200" dirty="0" smtClean="0">
                <a:solidFill>
                  <a:schemeClr val="tx1"/>
                </a:solidFill>
                <a:effectLst/>
                <a:latin typeface="+mn-lt"/>
                <a:ea typeface="+mn-ea"/>
                <a:cs typeface="+mn-cs"/>
              </a:rPr>
              <a:t>best performed after day 5 of menstrual cycle) every six months beginning at age 30 or 5 to 10 years before the earliest age of first diagnosis of ovarian cancer in the family</a:t>
            </a:r>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35</a:t>
            </a:fld>
            <a:endParaRPr lang="ar-JO">
              <a:solidFill>
                <a:prstClr val="black"/>
              </a:solidFill>
            </a:endParaRPr>
          </a:p>
        </p:txBody>
      </p:sp>
    </p:spTree>
    <p:extLst>
      <p:ext uri="{BB962C8B-B14F-4D97-AF65-F5344CB8AC3E}">
        <p14:creationId xmlns:p14="http://schemas.microsoft.com/office/powerpoint/2010/main" val="224401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37</a:t>
            </a:fld>
            <a:endParaRPr lang="ar-JO">
              <a:solidFill>
                <a:prstClr val="black"/>
              </a:solidFill>
            </a:endParaRPr>
          </a:p>
        </p:txBody>
      </p:sp>
    </p:spTree>
    <p:extLst>
      <p:ext uri="{BB962C8B-B14F-4D97-AF65-F5344CB8AC3E}">
        <p14:creationId xmlns:p14="http://schemas.microsoft.com/office/powerpoint/2010/main" val="297630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974d6ea0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e974d6ea0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1936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smtClean="0">
                <a:solidFill>
                  <a:schemeClr val="tx1"/>
                </a:solidFill>
                <a:effectLst/>
                <a:latin typeface="+mn-lt"/>
                <a:ea typeface="+mn-ea"/>
                <a:cs typeface="+mn-cs"/>
              </a:rPr>
              <a:t>Ovarian cancer screening</a:t>
            </a:r>
            <a:r>
              <a:rPr lang="en-US" sz="1200" b="0" i="0" kern="1200" dirty="0" smtClean="0">
                <a:solidFill>
                  <a:schemeClr val="tx1"/>
                </a:solidFill>
                <a:effectLst/>
                <a:latin typeface="+mn-lt"/>
                <a:ea typeface="+mn-ea"/>
                <a:cs typeface="+mn-cs"/>
              </a:rPr>
              <a:t> — For </a:t>
            </a:r>
            <a:r>
              <a:rPr lang="en-US" sz="1200" b="1" i="0" u="sng" kern="1200" dirty="0" smtClean="0">
                <a:solidFill>
                  <a:schemeClr val="tx1"/>
                </a:solidFill>
                <a:effectLst/>
                <a:latin typeface="+mn-lt"/>
                <a:ea typeface="+mn-ea"/>
                <a:cs typeface="+mn-cs"/>
              </a:rPr>
              <a:t>carriers who have not undergone </a:t>
            </a:r>
            <a:r>
              <a:rPr lang="en-US" sz="1200" b="1" i="0" u="sng" kern="1200" dirty="0" err="1" smtClean="0">
                <a:solidFill>
                  <a:schemeClr val="tx1"/>
                </a:solidFill>
                <a:effectLst/>
                <a:latin typeface="+mn-lt"/>
                <a:ea typeface="+mn-ea"/>
                <a:cs typeface="+mn-cs"/>
              </a:rPr>
              <a:t>rrBSO</a:t>
            </a:r>
            <a:r>
              <a:rPr lang="en-US" sz="1200" b="1" i="0" u="sng"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we offer ovarian cancer screening.</a:t>
            </a:r>
          </a:p>
          <a:p>
            <a:pPr algn="l"/>
            <a:r>
              <a:rPr lang="en-US" sz="1200" b="0" i="0" kern="1200" dirty="0" smtClean="0">
                <a:solidFill>
                  <a:schemeClr val="tx1"/>
                </a:solidFill>
                <a:effectLst/>
                <a:latin typeface="+mn-lt"/>
                <a:ea typeface="+mn-ea"/>
                <a:cs typeface="+mn-cs"/>
              </a:rPr>
              <a:t> This consists of concurrent </a:t>
            </a:r>
            <a:r>
              <a:rPr lang="en-US" sz="1200" b="1" i="0" u="sng" kern="1200" dirty="0" err="1" smtClean="0">
                <a:solidFill>
                  <a:schemeClr val="tx1"/>
                </a:solidFill>
                <a:effectLst/>
                <a:latin typeface="+mn-lt"/>
                <a:ea typeface="+mn-ea"/>
                <a:cs typeface="+mn-cs"/>
              </a:rPr>
              <a:t>transvaginal</a:t>
            </a:r>
            <a:r>
              <a:rPr lang="en-US" sz="1200" b="1" i="0" u="sng" kern="1200" dirty="0" smtClean="0">
                <a:solidFill>
                  <a:schemeClr val="tx1"/>
                </a:solidFill>
                <a:effectLst/>
                <a:latin typeface="+mn-lt"/>
                <a:ea typeface="+mn-ea"/>
                <a:cs typeface="+mn-cs"/>
              </a:rPr>
              <a:t> ultrasound (preferably day 1 to 10 of menstrual cycle) and cancer antigen (CA) 125 (</a:t>
            </a:r>
            <a:r>
              <a:rPr lang="en-US" sz="1200" b="0" i="0" kern="1200" dirty="0" smtClean="0">
                <a:solidFill>
                  <a:schemeClr val="tx1"/>
                </a:solidFill>
                <a:effectLst/>
                <a:latin typeface="+mn-lt"/>
                <a:ea typeface="+mn-ea"/>
                <a:cs typeface="+mn-cs"/>
              </a:rPr>
              <a:t>best performed after day 5 of menstrual cycle) every six months beginning at age 30 or 5 to 10 years before the earliest age of first diagnosis of ovarian cancer in the family</a:t>
            </a:r>
            <a:endParaRPr lang="ar-JO" dirty="0" smtClean="0"/>
          </a:p>
          <a:p>
            <a:pPr marL="0" marR="0" indent="0" algn="l" defTabSz="914400" rtl="1" eaLnBrk="1" fontAlgn="auto" latinLnBrk="0" hangingPunct="1">
              <a:lnSpc>
                <a:spcPct val="100000"/>
              </a:lnSpc>
              <a:spcBef>
                <a:spcPts val="0"/>
              </a:spcBef>
              <a:spcAft>
                <a:spcPts val="0"/>
              </a:spcAft>
              <a:buClrTx/>
              <a:buSzTx/>
              <a:buFontTx/>
              <a:buNone/>
              <a:tabLst/>
              <a:defRPr/>
            </a:pPr>
            <a:endParaRPr lang="ar-JO" dirty="0"/>
          </a:p>
        </p:txBody>
      </p:sp>
      <p:sp>
        <p:nvSpPr>
          <p:cNvPr id="4" name="Slide Number Placeholder 3"/>
          <p:cNvSpPr>
            <a:spLocks noGrp="1"/>
          </p:cNvSpPr>
          <p:nvPr>
            <p:ph type="sldNum" sz="quarter" idx="10"/>
          </p:nvPr>
        </p:nvSpPr>
        <p:spPr/>
        <p:txBody>
          <a:bodyPr/>
          <a:lstStyle/>
          <a:p>
            <a:fld id="{6ED65607-DD1C-4CFD-BBF6-A9AB82BFA7FC}" type="slidenum">
              <a:rPr lang="ar-JO" smtClean="0">
                <a:solidFill>
                  <a:prstClr val="black"/>
                </a:solidFill>
              </a:rPr>
              <a:pPr/>
              <a:t>38</a:t>
            </a:fld>
            <a:endParaRPr lang="ar-JO">
              <a:solidFill>
                <a:prstClr val="black"/>
              </a:solidFill>
            </a:endParaRPr>
          </a:p>
        </p:txBody>
      </p:sp>
    </p:spTree>
    <p:extLst>
      <p:ext uri="{BB962C8B-B14F-4D97-AF65-F5344CB8AC3E}">
        <p14:creationId xmlns:p14="http://schemas.microsoft.com/office/powerpoint/2010/main" val="2457699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smtClean="0">
                <a:solidFill>
                  <a:schemeClr val="tx1"/>
                </a:solidFill>
                <a:effectLst/>
                <a:latin typeface="+mn-lt"/>
                <a:ea typeface="+mn-ea"/>
                <a:cs typeface="+mn-cs"/>
              </a:rPr>
              <a:t>For </a:t>
            </a:r>
            <a:r>
              <a:rPr lang="en-US" sz="1200" b="1" i="0" u="sng" kern="1200" dirty="0" smtClean="0">
                <a:solidFill>
                  <a:schemeClr val="tx1"/>
                </a:solidFill>
                <a:effectLst/>
                <a:latin typeface="+mn-lt"/>
                <a:ea typeface="+mn-ea"/>
                <a:cs typeface="+mn-cs"/>
              </a:rPr>
              <a:t>carriers who have not undergone </a:t>
            </a:r>
            <a:r>
              <a:rPr lang="en-US" sz="1200" b="1" i="0" u="sng" kern="1200" dirty="0" err="1" smtClean="0">
                <a:solidFill>
                  <a:schemeClr val="tx1"/>
                </a:solidFill>
                <a:effectLst/>
                <a:latin typeface="+mn-lt"/>
                <a:ea typeface="+mn-ea"/>
                <a:cs typeface="+mn-cs"/>
              </a:rPr>
              <a:t>rrBSO</a:t>
            </a:r>
            <a:r>
              <a:rPr lang="en-US" sz="1200" b="1" i="0" u="sng"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we offer ovarian cancer screening.</a:t>
            </a:r>
          </a:p>
          <a:p>
            <a:pPr algn="l"/>
            <a:r>
              <a:rPr lang="en-US" sz="1200" b="0" i="0" kern="1200" dirty="0" smtClean="0">
                <a:solidFill>
                  <a:schemeClr val="tx1"/>
                </a:solidFill>
                <a:effectLst/>
                <a:latin typeface="+mn-lt"/>
                <a:ea typeface="+mn-ea"/>
                <a:cs typeface="+mn-cs"/>
              </a:rPr>
              <a:t> This consists of concurrent </a:t>
            </a:r>
            <a:r>
              <a:rPr lang="en-US" sz="1200" b="1" i="0" u="sng" kern="1200" dirty="0" err="1" smtClean="0">
                <a:solidFill>
                  <a:schemeClr val="tx1"/>
                </a:solidFill>
                <a:effectLst/>
                <a:latin typeface="+mn-lt"/>
                <a:ea typeface="+mn-ea"/>
                <a:cs typeface="+mn-cs"/>
              </a:rPr>
              <a:t>transvaginal</a:t>
            </a:r>
            <a:r>
              <a:rPr lang="en-US" sz="1200" b="1" i="0" u="sng" kern="1200" dirty="0" smtClean="0">
                <a:solidFill>
                  <a:schemeClr val="tx1"/>
                </a:solidFill>
                <a:effectLst/>
                <a:latin typeface="+mn-lt"/>
                <a:ea typeface="+mn-ea"/>
                <a:cs typeface="+mn-cs"/>
              </a:rPr>
              <a:t> ultrasound (preferably day 1 to 10 of menstrual cycle) and cancer antigen (CA) 125 (</a:t>
            </a:r>
            <a:r>
              <a:rPr lang="en-US" sz="1200" b="0" i="0" kern="1200" dirty="0" smtClean="0">
                <a:solidFill>
                  <a:schemeClr val="tx1"/>
                </a:solidFill>
                <a:effectLst/>
                <a:latin typeface="+mn-lt"/>
                <a:ea typeface="+mn-ea"/>
                <a:cs typeface="+mn-cs"/>
              </a:rPr>
              <a:t>best performed after day 5 of menstrual cycle) every six months beginning at age 30 or 5 to 10 years before the earliest age of first diagnosis of ovarian cancer in the family</a:t>
            </a:r>
            <a:endParaRPr lang="ar-JO" dirty="0" smtClean="0"/>
          </a:p>
          <a:p>
            <a:pPr marL="0" marR="0" indent="0" algn="l" defTabSz="914400" rtl="1" eaLnBrk="1" fontAlgn="auto" latinLnBrk="0" hangingPunct="1">
              <a:lnSpc>
                <a:spcPct val="100000"/>
              </a:lnSpc>
              <a:spcBef>
                <a:spcPts val="0"/>
              </a:spcBef>
              <a:spcAft>
                <a:spcPts val="0"/>
              </a:spcAft>
              <a:buClrTx/>
              <a:buSzTx/>
              <a:buFontTx/>
              <a:buNone/>
              <a:tabLst/>
              <a:defRPr/>
            </a:pPr>
            <a:endParaRPr lang="ar-JO" dirty="0" smtClean="0"/>
          </a:p>
          <a:p>
            <a:endParaRPr lang="ar-JO" dirty="0"/>
          </a:p>
        </p:txBody>
      </p:sp>
      <p:sp>
        <p:nvSpPr>
          <p:cNvPr id="4" name="Slide Number Placeholder 3"/>
          <p:cNvSpPr>
            <a:spLocks noGrp="1"/>
          </p:cNvSpPr>
          <p:nvPr>
            <p:ph type="sldNum" sz="quarter" idx="10"/>
          </p:nvPr>
        </p:nvSpPr>
        <p:spPr/>
        <p:txBody>
          <a:bodyPr/>
          <a:lstStyle/>
          <a:p>
            <a:fld id="{6CED7F73-B90A-4A02-BE24-2FB1C40C24E4}" type="slidenum">
              <a:rPr lang="ar-JO" smtClean="0"/>
              <a:t>39</a:t>
            </a:fld>
            <a:endParaRPr lang="ar-JO"/>
          </a:p>
        </p:txBody>
      </p:sp>
    </p:spTree>
    <p:extLst>
      <p:ext uri="{BB962C8B-B14F-4D97-AF65-F5344CB8AC3E}">
        <p14:creationId xmlns:p14="http://schemas.microsoft.com/office/powerpoint/2010/main" val="129650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974d6ea0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e974d6ea0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05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974d6ea0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e974d6ea0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71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e9aa9ae63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e9aa9ae63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88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algn="l">
              <a:lnSpc>
                <a:spcPct val="100000"/>
              </a:lnSpc>
              <a:buFont typeface="Arial" panose="020B0604020202020204" pitchFamily="34" charset="0"/>
              <a:buChar char="•"/>
            </a:pPr>
            <a:r>
              <a:rPr lang="en-US" dirty="0">
                <a:solidFill>
                  <a:schemeClr val="bg2"/>
                </a:solidFill>
                <a:effectLst/>
                <a:latin typeface="Comic Sans MS" panose="030F0702030302020204" charset="0"/>
                <a:cs typeface="Comic Sans MS" panose="030F0702030302020204" charset="0"/>
                <a:sym typeface="+mn-ea"/>
              </a:rPr>
              <a:t>(Triple-negative breast cancer is a kind of breast cancer that does not have any of the receptors that are commonly found in breast cancer:</a:t>
            </a:r>
            <a:endParaRPr lang="en-US" dirty="0">
              <a:solidFill>
                <a:schemeClr val="bg2"/>
              </a:solidFill>
              <a:effectLst/>
              <a:latin typeface="Comic Sans MS" panose="030F0702030302020204" charset="0"/>
              <a:cs typeface="Comic Sans MS" panose="030F0702030302020204" charset="0"/>
            </a:endParaRPr>
          </a:p>
          <a:p>
            <a:pPr algn="l">
              <a:lnSpc>
                <a:spcPct val="100000"/>
              </a:lnSpc>
              <a:buFont typeface="Arial" panose="020B0604020202020204" pitchFamily="34" charset="0"/>
              <a:buChar char="•"/>
            </a:pPr>
            <a:r>
              <a:rPr lang="en-US" dirty="0">
                <a:solidFill>
                  <a:schemeClr val="bg2"/>
                </a:solidFill>
                <a:effectLst/>
                <a:latin typeface="Comic Sans MS" panose="030F0702030302020204" charset="0"/>
                <a:cs typeface="Comic Sans MS" panose="030F0702030302020204" charset="0"/>
                <a:sym typeface="+mn-ea"/>
              </a:rPr>
              <a:t>One is for the female hormone estrogen</a:t>
            </a:r>
            <a:endParaRPr lang="en-US" dirty="0">
              <a:solidFill>
                <a:schemeClr val="bg2"/>
              </a:solidFill>
              <a:effectLst/>
              <a:latin typeface="Comic Sans MS" panose="030F0702030302020204" charset="0"/>
              <a:cs typeface="Comic Sans MS" panose="030F0702030302020204" charset="0"/>
            </a:endParaRPr>
          </a:p>
          <a:p>
            <a:pPr algn="l">
              <a:lnSpc>
                <a:spcPct val="100000"/>
              </a:lnSpc>
              <a:buFont typeface="Arial" panose="020B0604020202020204" pitchFamily="34" charset="0"/>
              <a:buChar char="•"/>
            </a:pPr>
            <a:r>
              <a:rPr lang="en-US" dirty="0">
                <a:solidFill>
                  <a:schemeClr val="bg2"/>
                </a:solidFill>
                <a:effectLst/>
                <a:latin typeface="Comic Sans MS" panose="030F0702030302020204" charset="0"/>
                <a:cs typeface="Comic Sans MS" panose="030F0702030302020204" charset="0"/>
                <a:sym typeface="+mn-ea"/>
              </a:rPr>
              <a:t>One is for the female hormone progesterone</a:t>
            </a:r>
            <a:endParaRPr lang="en-US" dirty="0">
              <a:solidFill>
                <a:schemeClr val="bg2"/>
              </a:solidFill>
              <a:effectLst/>
              <a:latin typeface="Comic Sans MS" panose="030F0702030302020204" charset="0"/>
              <a:cs typeface="Comic Sans MS" panose="030F0702030302020204" charset="0"/>
            </a:endParaRPr>
          </a:p>
          <a:p>
            <a:pPr algn="l">
              <a:lnSpc>
                <a:spcPct val="100000"/>
              </a:lnSpc>
              <a:buFont typeface="Arial" panose="020B0604020202020204" pitchFamily="34" charset="0"/>
              <a:buChar char="•"/>
            </a:pPr>
            <a:r>
              <a:rPr lang="en-US" dirty="0">
                <a:solidFill>
                  <a:schemeClr val="bg2"/>
                </a:solidFill>
                <a:effectLst/>
                <a:latin typeface="Comic Sans MS" panose="030F0702030302020204" charset="0"/>
                <a:cs typeface="Comic Sans MS" panose="030F0702030302020204" charset="0"/>
                <a:sym typeface="+mn-ea"/>
              </a:rPr>
              <a:t>One is a protein called human epidermal growth factor (HER2)</a:t>
            </a:r>
            <a:endParaRPr lang="en-US" dirty="0">
              <a:solidFill>
                <a:schemeClr val="bg2"/>
              </a:solidFill>
              <a:effectLst/>
              <a:latin typeface="Comic Sans MS" panose="030F0702030302020204" charset="0"/>
              <a:cs typeface="Comic Sans MS" panose="030F0702030302020204" charset="0"/>
            </a:endParaRPr>
          </a:p>
          <a:p>
            <a:pPr algn="l">
              <a:lnSpc>
                <a:spcPct val="100000"/>
              </a:lnSpc>
              <a:buFont typeface="Arial" panose="020B0604020202020204" pitchFamily="34" charset="0"/>
              <a:buChar char="•"/>
            </a:pPr>
            <a:r>
              <a:rPr lang="en-US" dirty="0">
                <a:solidFill>
                  <a:schemeClr val="bg2"/>
                </a:solidFill>
                <a:effectLst/>
                <a:latin typeface="Comic Sans MS" panose="030F0702030302020204" charset="0"/>
                <a:cs typeface="Comic Sans MS" panose="030F0702030302020204" charset="0"/>
                <a:sym typeface="+mn-ea"/>
              </a:rPr>
              <a:t>A personal history </a:t>
            </a:r>
            <a:r>
              <a:rPr lang="en-US"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of ovarian </a:t>
            </a:r>
            <a:r>
              <a:rPr lang="en-US" dirty="0">
                <a:solidFill>
                  <a:schemeClr val="bg2"/>
                </a:solidFill>
                <a:effectLst/>
                <a:latin typeface="Comic Sans MS" panose="030F0702030302020204" charset="0"/>
                <a:cs typeface="Comic Sans MS" panose="030F0702030302020204" charset="0"/>
                <a:sym typeface="+mn-ea"/>
              </a:rPr>
              <a:t>cancer</a:t>
            </a:r>
            <a:endParaRPr lang="en-US" dirty="0">
              <a:solidFill>
                <a:schemeClr val="bg2"/>
              </a:solidFill>
              <a:effectLst/>
              <a:latin typeface="Comic Sans MS" panose="030F0702030302020204" charset="0"/>
              <a:cs typeface="Comic Sans MS" panose="030F0702030302020204" charset="0"/>
            </a:endParaRPr>
          </a:p>
          <a:p>
            <a:endParaRPr lang="en-US"/>
          </a:p>
        </p:txBody>
      </p:sp>
    </p:spTree>
    <p:extLst>
      <p:ext uri="{BB962C8B-B14F-4D97-AF65-F5344CB8AC3E}">
        <p14:creationId xmlns:p14="http://schemas.microsoft.com/office/powerpoint/2010/main" val="221496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242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412750" indent="-285750">
              <a:buFont typeface="Wingdings" panose="05000000000000000000" charset="0"/>
              <a:buChar char="§"/>
            </a:pPr>
            <a:r>
              <a:rPr lang="en-US">
                <a:latin typeface="Comic Sans MS" panose="030F0702030302020204" charset="0"/>
                <a:cs typeface="Comic Sans MS" panose="030F0702030302020204" charset="0"/>
                <a:sym typeface="+mn-ea"/>
              </a:rPr>
              <a:t>Women with a true-negative BRCA1/2 test result are generally counseled that their risk of breast and ovarian cancer is the same or possibly slightly higher than the general population. </a:t>
            </a:r>
          </a:p>
          <a:p>
            <a:pPr marL="412750" indent="-285750">
              <a:buFont typeface="Wingdings" panose="05000000000000000000" charset="0"/>
              <a:buChar char="§"/>
            </a:pPr>
            <a:r>
              <a:rPr lang="en-US">
                <a:latin typeface="Comic Sans MS" panose="030F0702030302020204" charset="0"/>
                <a:cs typeface="Comic Sans MS" panose="030F0702030302020204" charset="0"/>
                <a:sym typeface="+mn-ea"/>
              </a:rPr>
              <a:t>Men with a true-negative result and a family history of prostate cancer including one or more affected men who were not genetically tested may still have an elevated risk of developing this cancer.(uncertain risk).</a:t>
            </a:r>
            <a:endParaRPr lang="en-US">
              <a:latin typeface="Comic Sans MS" panose="030F0702030302020204" charset="0"/>
              <a:cs typeface="Comic Sans MS" panose="030F0702030302020204" charset="0"/>
            </a:endParaRPr>
          </a:p>
          <a:p>
            <a:pPr marL="412750" lvl="0" indent="-285750" algn="l" fontAlgn="b">
              <a:buFont typeface="Wingdings" panose="05000000000000000000" charset="0"/>
              <a:buChar char="§"/>
            </a:pPr>
            <a:endParaRPr lang="en-US">
              <a:latin typeface="Comic Sans MS" panose="030F0702030302020204" charset="0"/>
              <a:cs typeface="Comic Sans MS" panose="030F0702030302020204" charset="0"/>
            </a:endParaRPr>
          </a:p>
          <a:p>
            <a:pPr marL="127000" lvl="0" indent="0" algn="l" fontAlgn="b">
              <a:buFont typeface="Wingdings" panose="05000000000000000000" charset="0"/>
              <a:buNone/>
            </a:pPr>
            <a:endParaRPr lang="en-US"/>
          </a:p>
        </p:txBody>
      </p:sp>
    </p:spTree>
    <p:extLst>
      <p:ext uri="{BB962C8B-B14F-4D97-AF65-F5344CB8AC3E}">
        <p14:creationId xmlns:p14="http://schemas.microsoft.com/office/powerpoint/2010/main" val="282549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e9d78b6b1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e9d78b6b1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15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9.png"/></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21.png"/></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7.png"/><Relationship Id="rId11" Type="http://schemas.openxmlformats.org/officeDocument/2006/relationships/hyperlink" Target="http://bit.ly/2TyoMsr" TargetMode="External"/><Relationship Id="rId5" Type="http://schemas.openxmlformats.org/officeDocument/2006/relationships/image" Target="../media/image11.png"/><Relationship Id="rId10" Type="http://schemas.openxmlformats.org/officeDocument/2006/relationships/hyperlink" Target="http://bit.ly/2Tynxth" TargetMode="External"/><Relationship Id="rId4" Type="http://schemas.openxmlformats.org/officeDocument/2006/relationships/image" Target="../media/image8.png"/><Relationship Id="rId9" Type="http://schemas.openxmlformats.org/officeDocument/2006/relationships/image" Target="../media/image10.png"/></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9.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2.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0.png"/><Relationship Id="rId11" Type="http://schemas.openxmlformats.org/officeDocument/2006/relationships/image" Target="../media/image18.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hyperlink" Target="http://bit.ly/2TyoMsr" TargetMode="External"/><Relationship Id="rId5" Type="http://schemas.openxmlformats.org/officeDocument/2006/relationships/image" Target="../media/image11.png"/><Relationship Id="rId10" Type="http://schemas.openxmlformats.org/officeDocument/2006/relationships/hyperlink" Target="http://bit.ly/2Tynxth" TargetMode="External"/><Relationship Id="rId4" Type="http://schemas.openxmlformats.org/officeDocument/2006/relationships/image" Target="../media/image8.png"/><Relationship Id="rId9"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5" Type="http://schemas.openxmlformats.org/officeDocument/2006/relationships/image" Target="../media/image18.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2.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1.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1.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2.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5.xml"/><Relationship Id="rId6" Type="http://schemas.openxmlformats.org/officeDocument/2006/relationships/image" Target="../media/image14.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1.png"/><Relationship Id="rId11"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20.png"/><Relationship Id="rId11" Type="http://schemas.openxmlformats.org/officeDocument/2006/relationships/image" Target="../media/image18.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A7CDCA6C-C5FB-487D-8C4E-2F4C0173180D}" type="datetimeFigureOut">
              <a:rPr lang="ar-JO" smtClean="0"/>
              <a:t>12/05/1443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336601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A7CDCA6C-C5FB-487D-8C4E-2F4C0173180D}" type="datetimeFigureOut">
              <a:rPr lang="ar-JO" smtClean="0"/>
              <a:t>12/05/1443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1155408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1"/>
        <p:cNvGrpSpPr/>
        <p:nvPr/>
      </p:nvGrpSpPr>
      <p:grpSpPr>
        <a:xfrm>
          <a:off x="0" y="0"/>
          <a:ext cx="0" cy="0"/>
          <a:chOff x="0" y="0"/>
          <a:chExt cx="0" cy="0"/>
        </a:xfrm>
      </p:grpSpPr>
      <p:pic>
        <p:nvPicPr>
          <p:cNvPr id="272" name="Google Shape;272;p25"/>
          <p:cNvPicPr preferRelativeResize="0"/>
          <p:nvPr/>
        </p:nvPicPr>
        <p:blipFill rotWithShape="1">
          <a:blip r:embed="rId2"/>
          <a:srcRect l="9662" t="39201" r="8242" b="40533"/>
          <a:stretch>
            <a:fillRect/>
          </a:stretch>
        </p:blipFill>
        <p:spPr>
          <a:xfrm rot="-272391">
            <a:off x="-1087150" y="-159734"/>
            <a:ext cx="4081233" cy="941332"/>
          </a:xfrm>
          <a:prstGeom prst="rect">
            <a:avLst/>
          </a:prstGeom>
          <a:noFill/>
          <a:ln>
            <a:noFill/>
          </a:ln>
        </p:spPr>
      </p:pic>
      <p:pic>
        <p:nvPicPr>
          <p:cNvPr id="273" name="Google Shape;273;p25"/>
          <p:cNvPicPr preferRelativeResize="0"/>
          <p:nvPr/>
        </p:nvPicPr>
        <p:blipFill rotWithShape="1">
          <a:blip r:embed="rId3"/>
          <a:srcRect l="13959" t="4819" r="3197" b="6268"/>
          <a:stretch>
            <a:fillRect/>
          </a:stretch>
        </p:blipFill>
        <p:spPr>
          <a:xfrm>
            <a:off x="11454801" y="847395"/>
            <a:ext cx="583265" cy="584240"/>
          </a:xfrm>
          <a:prstGeom prst="rect">
            <a:avLst/>
          </a:prstGeom>
          <a:noFill/>
          <a:ln>
            <a:noFill/>
          </a:ln>
        </p:spPr>
      </p:pic>
      <p:pic>
        <p:nvPicPr>
          <p:cNvPr id="274" name="Google Shape;274;p25"/>
          <p:cNvPicPr preferRelativeResize="0"/>
          <p:nvPr/>
        </p:nvPicPr>
        <p:blipFill rotWithShape="1">
          <a:blip r:embed="rId4"/>
          <a:srcRect l="23187" t="7631" r="23026" b="3731"/>
          <a:stretch>
            <a:fillRect/>
          </a:stretch>
        </p:blipFill>
        <p:spPr>
          <a:xfrm>
            <a:off x="5239999" y="4987833"/>
            <a:ext cx="1712167" cy="2633499"/>
          </a:xfrm>
          <a:prstGeom prst="rect">
            <a:avLst/>
          </a:prstGeom>
          <a:noFill/>
          <a:ln>
            <a:noFill/>
          </a:ln>
        </p:spPr>
      </p:pic>
      <p:pic>
        <p:nvPicPr>
          <p:cNvPr id="275" name="Google Shape;275;p25"/>
          <p:cNvPicPr preferRelativeResize="0"/>
          <p:nvPr/>
        </p:nvPicPr>
        <p:blipFill rotWithShape="1">
          <a:blip r:embed="rId5"/>
          <a:srcRect l="25868" t="27101" r="34758" b="14816"/>
          <a:stretch>
            <a:fillRect/>
          </a:stretch>
        </p:blipFill>
        <p:spPr>
          <a:xfrm rot="-6346029">
            <a:off x="10247603" y="-1088387"/>
            <a:ext cx="2359397" cy="3248571"/>
          </a:xfrm>
          <a:prstGeom prst="rect">
            <a:avLst/>
          </a:prstGeom>
          <a:noFill/>
          <a:ln>
            <a:noFill/>
          </a:ln>
        </p:spPr>
      </p:pic>
      <p:pic>
        <p:nvPicPr>
          <p:cNvPr id="276" name="Google Shape;276;p25"/>
          <p:cNvPicPr preferRelativeResize="0"/>
          <p:nvPr/>
        </p:nvPicPr>
        <p:blipFill rotWithShape="1">
          <a:blip r:embed="rId6"/>
          <a:srcRect l="11493" t="11259" r="8576" b="14225"/>
          <a:stretch>
            <a:fillRect/>
          </a:stretch>
        </p:blipFill>
        <p:spPr>
          <a:xfrm rot="1799999">
            <a:off x="-511231" y="164934"/>
            <a:ext cx="1259100" cy="1096801"/>
          </a:xfrm>
          <a:prstGeom prst="rect">
            <a:avLst/>
          </a:prstGeom>
          <a:noFill/>
          <a:ln>
            <a:noFill/>
          </a:ln>
        </p:spPr>
      </p:pic>
      <p:sp>
        <p:nvSpPr>
          <p:cNvPr id="277" name="Google Shape;277;p25"/>
          <p:cNvSpPr txBox="1">
            <a:spLocks noGrp="1"/>
          </p:cNvSpPr>
          <p:nvPr>
            <p:ph type="title"/>
          </p:nvPr>
        </p:nvSpPr>
        <p:spPr>
          <a:xfrm>
            <a:off x="2826384" y="2414733"/>
            <a:ext cx="3110800" cy="54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8" name="Google Shape;278;p25"/>
          <p:cNvSpPr txBox="1">
            <a:spLocks noGrp="1"/>
          </p:cNvSpPr>
          <p:nvPr>
            <p:ph type="subTitle" idx="1"/>
          </p:nvPr>
        </p:nvSpPr>
        <p:spPr>
          <a:xfrm>
            <a:off x="2826400" y="2959047"/>
            <a:ext cx="3110800" cy="82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9" name="Google Shape;279;p25"/>
          <p:cNvSpPr txBox="1">
            <a:spLocks noGrp="1"/>
          </p:cNvSpPr>
          <p:nvPr>
            <p:ph type="title" idx="2"/>
          </p:nvPr>
        </p:nvSpPr>
        <p:spPr>
          <a:xfrm>
            <a:off x="6280217" y="2414733"/>
            <a:ext cx="3110800" cy="54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0" name="Google Shape;280;p25"/>
          <p:cNvSpPr txBox="1">
            <a:spLocks noGrp="1"/>
          </p:cNvSpPr>
          <p:nvPr>
            <p:ph type="subTitle" idx="3"/>
          </p:nvPr>
        </p:nvSpPr>
        <p:spPr>
          <a:xfrm>
            <a:off x="6280233" y="2959047"/>
            <a:ext cx="3110800" cy="82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25"/>
          <p:cNvSpPr txBox="1">
            <a:spLocks noGrp="1"/>
          </p:cNvSpPr>
          <p:nvPr>
            <p:ph type="title" idx="4"/>
          </p:nvPr>
        </p:nvSpPr>
        <p:spPr>
          <a:xfrm>
            <a:off x="1864468" y="4336800"/>
            <a:ext cx="3110800" cy="54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2" name="Google Shape;282;p25"/>
          <p:cNvSpPr txBox="1">
            <a:spLocks noGrp="1"/>
          </p:cNvSpPr>
          <p:nvPr>
            <p:ph type="subTitle" idx="5"/>
          </p:nvPr>
        </p:nvSpPr>
        <p:spPr>
          <a:xfrm>
            <a:off x="1864467" y="4881213"/>
            <a:ext cx="3110800" cy="82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25"/>
          <p:cNvSpPr txBox="1">
            <a:spLocks noGrp="1"/>
          </p:cNvSpPr>
          <p:nvPr>
            <p:ph type="title" idx="6"/>
          </p:nvPr>
        </p:nvSpPr>
        <p:spPr>
          <a:xfrm>
            <a:off x="7394123" y="4336800"/>
            <a:ext cx="3110800" cy="54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4" name="Google Shape;284;p25"/>
          <p:cNvSpPr txBox="1">
            <a:spLocks noGrp="1"/>
          </p:cNvSpPr>
          <p:nvPr>
            <p:ph type="subTitle" idx="7"/>
          </p:nvPr>
        </p:nvSpPr>
        <p:spPr>
          <a:xfrm>
            <a:off x="7394129" y="4881213"/>
            <a:ext cx="3110800" cy="82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5" name="Google Shape;285;p25"/>
          <p:cNvSpPr txBox="1">
            <a:spLocks noGrp="1"/>
          </p:cNvSpPr>
          <p:nvPr>
            <p:ph type="title" idx="8"/>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7020049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86"/>
        <p:cNvGrpSpPr/>
        <p:nvPr/>
      </p:nvGrpSpPr>
      <p:grpSpPr>
        <a:xfrm>
          <a:off x="0" y="0"/>
          <a:ext cx="0" cy="0"/>
          <a:chOff x="0" y="0"/>
          <a:chExt cx="0" cy="0"/>
        </a:xfrm>
      </p:grpSpPr>
      <p:sp>
        <p:nvSpPr>
          <p:cNvPr id="287" name="Google Shape;287;p26"/>
          <p:cNvSpPr txBox="1">
            <a:spLocks noGrp="1"/>
          </p:cNvSpPr>
          <p:nvPr>
            <p:ph type="title"/>
          </p:nvPr>
        </p:nvSpPr>
        <p:spPr>
          <a:xfrm>
            <a:off x="1552600" y="713333"/>
            <a:ext cx="90868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88" name="Google Shape;288;p26"/>
          <p:cNvSpPr txBox="1">
            <a:spLocks noGrp="1"/>
          </p:cNvSpPr>
          <p:nvPr>
            <p:ph type="title" idx="2"/>
          </p:nvPr>
        </p:nvSpPr>
        <p:spPr>
          <a:xfrm>
            <a:off x="1140796" y="2353333"/>
            <a:ext cx="2886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9" name="Google Shape;289;p26"/>
          <p:cNvSpPr txBox="1">
            <a:spLocks noGrp="1"/>
          </p:cNvSpPr>
          <p:nvPr>
            <p:ph type="subTitle" idx="1"/>
          </p:nvPr>
        </p:nvSpPr>
        <p:spPr>
          <a:xfrm>
            <a:off x="1140800" y="3003196"/>
            <a:ext cx="2886800" cy="7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6"/>
          <p:cNvSpPr txBox="1">
            <a:spLocks noGrp="1"/>
          </p:cNvSpPr>
          <p:nvPr>
            <p:ph type="title" idx="3"/>
          </p:nvPr>
        </p:nvSpPr>
        <p:spPr>
          <a:xfrm>
            <a:off x="4652596" y="2353333"/>
            <a:ext cx="2886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1" name="Google Shape;291;p26"/>
          <p:cNvSpPr txBox="1">
            <a:spLocks noGrp="1"/>
          </p:cNvSpPr>
          <p:nvPr>
            <p:ph type="subTitle" idx="4"/>
          </p:nvPr>
        </p:nvSpPr>
        <p:spPr>
          <a:xfrm>
            <a:off x="4652600" y="3003196"/>
            <a:ext cx="2886800" cy="7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26"/>
          <p:cNvSpPr txBox="1">
            <a:spLocks noGrp="1"/>
          </p:cNvSpPr>
          <p:nvPr>
            <p:ph type="title" idx="5"/>
          </p:nvPr>
        </p:nvSpPr>
        <p:spPr>
          <a:xfrm>
            <a:off x="8164396" y="2353333"/>
            <a:ext cx="2886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3" name="Google Shape;293;p26"/>
          <p:cNvSpPr txBox="1">
            <a:spLocks noGrp="1"/>
          </p:cNvSpPr>
          <p:nvPr>
            <p:ph type="subTitle" idx="6"/>
          </p:nvPr>
        </p:nvSpPr>
        <p:spPr>
          <a:xfrm>
            <a:off x="8164400" y="3003196"/>
            <a:ext cx="2886800" cy="7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26"/>
          <p:cNvSpPr txBox="1">
            <a:spLocks noGrp="1"/>
          </p:cNvSpPr>
          <p:nvPr>
            <p:ph type="title" idx="7"/>
          </p:nvPr>
        </p:nvSpPr>
        <p:spPr>
          <a:xfrm>
            <a:off x="2064312" y="4425200"/>
            <a:ext cx="2886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5" name="Google Shape;295;p26"/>
          <p:cNvSpPr txBox="1">
            <a:spLocks noGrp="1"/>
          </p:cNvSpPr>
          <p:nvPr>
            <p:ph type="subTitle" idx="8"/>
          </p:nvPr>
        </p:nvSpPr>
        <p:spPr>
          <a:xfrm>
            <a:off x="2064317" y="5075063"/>
            <a:ext cx="2886800" cy="7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6"/>
          <p:cNvSpPr txBox="1">
            <a:spLocks noGrp="1"/>
          </p:cNvSpPr>
          <p:nvPr>
            <p:ph type="title" idx="9"/>
          </p:nvPr>
        </p:nvSpPr>
        <p:spPr>
          <a:xfrm>
            <a:off x="7240879" y="4425200"/>
            <a:ext cx="2886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7" name="Google Shape;297;p26"/>
          <p:cNvSpPr txBox="1">
            <a:spLocks noGrp="1"/>
          </p:cNvSpPr>
          <p:nvPr>
            <p:ph type="subTitle" idx="13"/>
          </p:nvPr>
        </p:nvSpPr>
        <p:spPr>
          <a:xfrm>
            <a:off x="7240884" y="5075063"/>
            <a:ext cx="2886800" cy="7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98" name="Google Shape;298;p26"/>
          <p:cNvPicPr preferRelativeResize="0"/>
          <p:nvPr/>
        </p:nvPicPr>
        <p:blipFill rotWithShape="1">
          <a:blip r:embed="rId2"/>
          <a:srcRect l="22011" t="29213" r="25853" b="25857"/>
          <a:stretch>
            <a:fillRect/>
          </a:stretch>
        </p:blipFill>
        <p:spPr>
          <a:xfrm>
            <a:off x="10639402" y="-955932"/>
            <a:ext cx="1952807" cy="1570901"/>
          </a:xfrm>
          <a:prstGeom prst="rect">
            <a:avLst/>
          </a:prstGeom>
          <a:noFill/>
          <a:ln>
            <a:noFill/>
          </a:ln>
        </p:spPr>
      </p:pic>
      <p:pic>
        <p:nvPicPr>
          <p:cNvPr id="299" name="Google Shape;299;p26"/>
          <p:cNvPicPr preferRelativeResize="0"/>
          <p:nvPr/>
        </p:nvPicPr>
        <p:blipFill rotWithShape="1">
          <a:blip r:embed="rId3"/>
          <a:srcRect l="10850" t="4051" r="6702" b="6702"/>
          <a:stretch>
            <a:fillRect/>
          </a:stretch>
        </p:blipFill>
        <p:spPr>
          <a:xfrm rot="2854939">
            <a:off x="-626492" y="5347167"/>
            <a:ext cx="2119351" cy="2141400"/>
          </a:xfrm>
          <a:prstGeom prst="rect">
            <a:avLst/>
          </a:prstGeom>
          <a:noFill/>
          <a:ln>
            <a:noFill/>
          </a:ln>
        </p:spPr>
      </p:pic>
      <p:pic>
        <p:nvPicPr>
          <p:cNvPr id="300" name="Google Shape;300;p26"/>
          <p:cNvPicPr preferRelativeResize="0"/>
          <p:nvPr/>
        </p:nvPicPr>
        <p:blipFill rotWithShape="1">
          <a:blip r:embed="rId4"/>
          <a:srcRect l="21065" t="3153" r="23382" b="3265"/>
          <a:stretch>
            <a:fillRect/>
          </a:stretch>
        </p:blipFill>
        <p:spPr>
          <a:xfrm rot="5399970">
            <a:off x="-33463" y="-687774"/>
            <a:ext cx="1398827" cy="2199481"/>
          </a:xfrm>
          <a:prstGeom prst="rect">
            <a:avLst/>
          </a:prstGeom>
          <a:noFill/>
          <a:ln>
            <a:noFill/>
          </a:ln>
        </p:spPr>
      </p:pic>
      <p:pic>
        <p:nvPicPr>
          <p:cNvPr id="301" name="Google Shape;301;p26"/>
          <p:cNvPicPr preferRelativeResize="0"/>
          <p:nvPr/>
        </p:nvPicPr>
        <p:blipFill rotWithShape="1">
          <a:blip r:embed="rId5"/>
          <a:srcRect l="19439" t="19439" r="23671" b="23671"/>
          <a:stretch>
            <a:fillRect/>
          </a:stretch>
        </p:blipFill>
        <p:spPr>
          <a:xfrm>
            <a:off x="1253433" y="-132334"/>
            <a:ext cx="1248432" cy="1166599"/>
          </a:xfrm>
          <a:prstGeom prst="rect">
            <a:avLst/>
          </a:prstGeom>
          <a:noFill/>
          <a:ln>
            <a:noFill/>
          </a:ln>
        </p:spPr>
      </p:pic>
      <p:pic>
        <p:nvPicPr>
          <p:cNvPr id="302" name="Google Shape;302;p26"/>
          <p:cNvPicPr preferRelativeResize="0"/>
          <p:nvPr/>
        </p:nvPicPr>
        <p:blipFill rotWithShape="1">
          <a:blip r:embed="rId6"/>
          <a:srcRect l="25426" r="24738"/>
          <a:stretch>
            <a:fillRect/>
          </a:stretch>
        </p:blipFill>
        <p:spPr>
          <a:xfrm rot="-1799996" flipH="1">
            <a:off x="10289082" y="-745099"/>
            <a:ext cx="1898901" cy="3560465"/>
          </a:xfrm>
          <a:prstGeom prst="rect">
            <a:avLst/>
          </a:prstGeom>
          <a:noFill/>
          <a:ln>
            <a:noFill/>
          </a:ln>
        </p:spPr>
      </p:pic>
      <p:pic>
        <p:nvPicPr>
          <p:cNvPr id="303" name="Google Shape;303;p26"/>
          <p:cNvPicPr preferRelativeResize="0"/>
          <p:nvPr/>
        </p:nvPicPr>
        <p:blipFill rotWithShape="1">
          <a:blip r:embed="rId7"/>
          <a:srcRect l="11534" t="10399" r="17133" b="4775"/>
          <a:stretch>
            <a:fillRect/>
          </a:stretch>
        </p:blipFill>
        <p:spPr>
          <a:xfrm rot="-870351">
            <a:off x="-1180670" y="4988538"/>
            <a:ext cx="2820841" cy="3131191"/>
          </a:xfrm>
          <a:prstGeom prst="rect">
            <a:avLst/>
          </a:prstGeom>
          <a:noFill/>
          <a:ln>
            <a:noFill/>
          </a:ln>
        </p:spPr>
      </p:pic>
      <p:pic>
        <p:nvPicPr>
          <p:cNvPr id="304" name="Google Shape;304;p26"/>
          <p:cNvPicPr preferRelativeResize="0"/>
          <p:nvPr/>
        </p:nvPicPr>
        <p:blipFill>
          <a:blip r:embed="rId8"/>
          <a:stretch>
            <a:fillRect/>
          </a:stretch>
        </p:blipFill>
        <p:spPr>
          <a:xfrm rot="1695362">
            <a:off x="11036482" y="5269855"/>
            <a:ext cx="2457103" cy="2296024"/>
          </a:xfrm>
          <a:prstGeom prst="rect">
            <a:avLst/>
          </a:prstGeom>
          <a:noFill/>
          <a:ln>
            <a:noFill/>
          </a:ln>
        </p:spPr>
      </p:pic>
    </p:spTree>
    <p:extLst>
      <p:ext uri="{BB962C8B-B14F-4D97-AF65-F5344CB8AC3E}">
        <p14:creationId xmlns:p14="http://schemas.microsoft.com/office/powerpoint/2010/main" val="40549421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5"/>
        <p:cNvGrpSpPr/>
        <p:nvPr/>
      </p:nvGrpSpPr>
      <p:grpSpPr>
        <a:xfrm>
          <a:off x="0" y="0"/>
          <a:ext cx="0" cy="0"/>
          <a:chOff x="0" y="0"/>
          <a:chExt cx="0" cy="0"/>
        </a:xfrm>
      </p:grpSpPr>
      <p:pic>
        <p:nvPicPr>
          <p:cNvPr id="306" name="Google Shape;306;p27"/>
          <p:cNvPicPr preferRelativeResize="0"/>
          <p:nvPr/>
        </p:nvPicPr>
        <p:blipFill rotWithShape="1">
          <a:blip r:embed="rId2"/>
          <a:srcRect l="21065" t="3153" r="23382" b="3265"/>
          <a:stretch>
            <a:fillRect/>
          </a:stretch>
        </p:blipFill>
        <p:spPr>
          <a:xfrm rot="5399970">
            <a:off x="10949253" y="-931241"/>
            <a:ext cx="1398827" cy="2199481"/>
          </a:xfrm>
          <a:prstGeom prst="rect">
            <a:avLst/>
          </a:prstGeom>
          <a:noFill/>
          <a:ln>
            <a:noFill/>
          </a:ln>
        </p:spPr>
      </p:pic>
      <p:pic>
        <p:nvPicPr>
          <p:cNvPr id="307" name="Google Shape;307;p27"/>
          <p:cNvPicPr preferRelativeResize="0"/>
          <p:nvPr/>
        </p:nvPicPr>
        <p:blipFill rotWithShape="1">
          <a:blip r:embed="rId3"/>
          <a:srcRect l="51053" t="3276" r="16016" b="7684"/>
          <a:stretch>
            <a:fillRect/>
          </a:stretch>
        </p:blipFill>
        <p:spPr>
          <a:xfrm flipH="1">
            <a:off x="11450102" y="-987399"/>
            <a:ext cx="1602999" cy="4045765"/>
          </a:xfrm>
          <a:prstGeom prst="rect">
            <a:avLst/>
          </a:prstGeom>
          <a:noFill/>
          <a:ln>
            <a:noFill/>
          </a:ln>
        </p:spPr>
      </p:pic>
      <p:pic>
        <p:nvPicPr>
          <p:cNvPr id="308" name="Google Shape;308;p27"/>
          <p:cNvPicPr preferRelativeResize="0"/>
          <p:nvPr/>
        </p:nvPicPr>
        <p:blipFill rotWithShape="1">
          <a:blip r:embed="rId4"/>
          <a:srcRect l="20516" t="4802" r="16003" b="6592"/>
          <a:stretch>
            <a:fillRect/>
          </a:stretch>
        </p:blipFill>
        <p:spPr>
          <a:xfrm rot="-5400000">
            <a:off x="-468351" y="-1109382"/>
            <a:ext cx="1716117" cy="2238436"/>
          </a:xfrm>
          <a:prstGeom prst="rect">
            <a:avLst/>
          </a:prstGeom>
          <a:noFill/>
          <a:ln>
            <a:noFill/>
          </a:ln>
        </p:spPr>
      </p:pic>
      <p:pic>
        <p:nvPicPr>
          <p:cNvPr id="309" name="Google Shape;309;p27"/>
          <p:cNvPicPr preferRelativeResize="0"/>
          <p:nvPr/>
        </p:nvPicPr>
        <p:blipFill rotWithShape="1">
          <a:blip r:embed="rId5"/>
          <a:srcRect l="19439" t="19439" r="23671" b="23671"/>
          <a:stretch>
            <a:fillRect/>
          </a:stretch>
        </p:blipFill>
        <p:spPr>
          <a:xfrm>
            <a:off x="-4" y="226804"/>
            <a:ext cx="1062000" cy="992408"/>
          </a:xfrm>
          <a:prstGeom prst="rect">
            <a:avLst/>
          </a:prstGeom>
          <a:noFill/>
          <a:ln>
            <a:noFill/>
          </a:ln>
        </p:spPr>
      </p:pic>
      <p:sp>
        <p:nvSpPr>
          <p:cNvPr id="310" name="Google Shape;310;p27"/>
          <p:cNvSpPr txBox="1">
            <a:spLocks noGrp="1"/>
          </p:cNvSpPr>
          <p:nvPr>
            <p:ph type="title"/>
          </p:nvPr>
        </p:nvSpPr>
        <p:spPr>
          <a:xfrm>
            <a:off x="959967" y="2405067"/>
            <a:ext cx="3074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1" name="Google Shape;311;p27"/>
          <p:cNvSpPr txBox="1">
            <a:spLocks noGrp="1"/>
          </p:cNvSpPr>
          <p:nvPr>
            <p:ph type="subTitle" idx="1"/>
          </p:nvPr>
        </p:nvSpPr>
        <p:spPr>
          <a:xfrm>
            <a:off x="959967" y="31160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2" name="Google Shape;312;p27"/>
          <p:cNvSpPr txBox="1">
            <a:spLocks noGrp="1"/>
          </p:cNvSpPr>
          <p:nvPr>
            <p:ph type="title" idx="2"/>
          </p:nvPr>
        </p:nvSpPr>
        <p:spPr>
          <a:xfrm>
            <a:off x="4558995" y="2405067"/>
            <a:ext cx="3074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3" name="Google Shape;313;p27"/>
          <p:cNvSpPr txBox="1">
            <a:spLocks noGrp="1"/>
          </p:cNvSpPr>
          <p:nvPr>
            <p:ph type="subTitle" idx="3"/>
          </p:nvPr>
        </p:nvSpPr>
        <p:spPr>
          <a:xfrm>
            <a:off x="4558992" y="31160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4" name="Google Shape;314;p27"/>
          <p:cNvSpPr txBox="1">
            <a:spLocks noGrp="1"/>
          </p:cNvSpPr>
          <p:nvPr>
            <p:ph type="title" idx="4"/>
          </p:nvPr>
        </p:nvSpPr>
        <p:spPr>
          <a:xfrm>
            <a:off x="959967" y="4316267"/>
            <a:ext cx="30740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5" name="Google Shape;315;p27"/>
          <p:cNvSpPr txBox="1">
            <a:spLocks noGrp="1"/>
          </p:cNvSpPr>
          <p:nvPr>
            <p:ph type="subTitle" idx="5"/>
          </p:nvPr>
        </p:nvSpPr>
        <p:spPr>
          <a:xfrm>
            <a:off x="959967" y="50272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27"/>
          <p:cNvSpPr txBox="1">
            <a:spLocks noGrp="1"/>
          </p:cNvSpPr>
          <p:nvPr>
            <p:ph type="title" idx="6"/>
          </p:nvPr>
        </p:nvSpPr>
        <p:spPr>
          <a:xfrm>
            <a:off x="4558995" y="4316267"/>
            <a:ext cx="30740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7" name="Google Shape;317;p27"/>
          <p:cNvSpPr txBox="1">
            <a:spLocks noGrp="1"/>
          </p:cNvSpPr>
          <p:nvPr>
            <p:ph type="subTitle" idx="7"/>
          </p:nvPr>
        </p:nvSpPr>
        <p:spPr>
          <a:xfrm>
            <a:off x="4558992" y="50272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8" name="Google Shape;318;p27"/>
          <p:cNvSpPr txBox="1">
            <a:spLocks noGrp="1"/>
          </p:cNvSpPr>
          <p:nvPr>
            <p:ph type="title" idx="8"/>
          </p:nvPr>
        </p:nvSpPr>
        <p:spPr>
          <a:xfrm>
            <a:off x="8158032" y="2405067"/>
            <a:ext cx="3074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9" name="Google Shape;319;p27"/>
          <p:cNvSpPr txBox="1">
            <a:spLocks noGrp="1"/>
          </p:cNvSpPr>
          <p:nvPr>
            <p:ph type="subTitle" idx="9"/>
          </p:nvPr>
        </p:nvSpPr>
        <p:spPr>
          <a:xfrm>
            <a:off x="8158027" y="31160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27"/>
          <p:cNvSpPr txBox="1">
            <a:spLocks noGrp="1"/>
          </p:cNvSpPr>
          <p:nvPr>
            <p:ph type="title" idx="13"/>
          </p:nvPr>
        </p:nvSpPr>
        <p:spPr>
          <a:xfrm>
            <a:off x="8158032" y="4316267"/>
            <a:ext cx="30740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21" name="Google Shape;321;p27"/>
          <p:cNvSpPr txBox="1">
            <a:spLocks noGrp="1"/>
          </p:cNvSpPr>
          <p:nvPr>
            <p:ph type="subTitle" idx="14"/>
          </p:nvPr>
        </p:nvSpPr>
        <p:spPr>
          <a:xfrm>
            <a:off x="8158027" y="50272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27"/>
          <p:cNvSpPr txBox="1">
            <a:spLocks noGrp="1"/>
          </p:cNvSpPr>
          <p:nvPr>
            <p:ph type="title" idx="15"/>
          </p:nvPr>
        </p:nvSpPr>
        <p:spPr>
          <a:xfrm>
            <a:off x="1552600" y="713333"/>
            <a:ext cx="90868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1848700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23"/>
        <p:cNvGrpSpPr/>
        <p:nvPr/>
      </p:nvGrpSpPr>
      <p:grpSpPr>
        <a:xfrm>
          <a:off x="0" y="0"/>
          <a:ext cx="0" cy="0"/>
          <a:chOff x="0" y="0"/>
          <a:chExt cx="0" cy="0"/>
        </a:xfrm>
      </p:grpSpPr>
      <p:sp>
        <p:nvSpPr>
          <p:cNvPr id="324" name="Google Shape;324;p28"/>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pic>
        <p:nvPicPr>
          <p:cNvPr id="325" name="Google Shape;325;p28"/>
          <p:cNvPicPr preferRelativeResize="0"/>
          <p:nvPr/>
        </p:nvPicPr>
        <p:blipFill rotWithShape="1">
          <a:blip r:embed="rId2"/>
          <a:srcRect l="9828" t="17426" r="25555" b="17956"/>
          <a:stretch>
            <a:fillRect/>
          </a:stretch>
        </p:blipFill>
        <p:spPr>
          <a:xfrm rot="-1262726">
            <a:off x="10698867" y="-589999"/>
            <a:ext cx="2015399" cy="1881200"/>
          </a:xfrm>
          <a:prstGeom prst="rect">
            <a:avLst/>
          </a:prstGeom>
          <a:noFill/>
          <a:ln>
            <a:noFill/>
          </a:ln>
        </p:spPr>
      </p:pic>
      <p:pic>
        <p:nvPicPr>
          <p:cNvPr id="326" name="Google Shape;326;p28"/>
          <p:cNvPicPr preferRelativeResize="0"/>
          <p:nvPr/>
        </p:nvPicPr>
        <p:blipFill rotWithShape="1">
          <a:blip r:embed="rId3"/>
          <a:srcRect l="9662" t="39201" r="8242" b="40533"/>
          <a:stretch>
            <a:fillRect/>
          </a:stretch>
        </p:blipFill>
        <p:spPr>
          <a:xfrm>
            <a:off x="-1085059" y="-107017"/>
            <a:ext cx="3885885" cy="896271"/>
          </a:xfrm>
          <a:prstGeom prst="rect">
            <a:avLst/>
          </a:prstGeom>
          <a:noFill/>
          <a:ln>
            <a:noFill/>
          </a:ln>
        </p:spPr>
      </p:pic>
      <p:pic>
        <p:nvPicPr>
          <p:cNvPr id="327" name="Google Shape;327;p28"/>
          <p:cNvPicPr preferRelativeResize="0"/>
          <p:nvPr/>
        </p:nvPicPr>
        <p:blipFill>
          <a:blip r:embed="rId4"/>
          <a:stretch>
            <a:fillRect/>
          </a:stretch>
        </p:blipFill>
        <p:spPr>
          <a:xfrm rot="6712380">
            <a:off x="-1568183" y="4897615"/>
            <a:ext cx="3063297" cy="2862471"/>
          </a:xfrm>
          <a:prstGeom prst="rect">
            <a:avLst/>
          </a:prstGeom>
          <a:noFill/>
          <a:ln>
            <a:noFill/>
          </a:ln>
        </p:spPr>
      </p:pic>
      <p:pic>
        <p:nvPicPr>
          <p:cNvPr id="328" name="Google Shape;328;p28"/>
          <p:cNvPicPr preferRelativeResize="0"/>
          <p:nvPr/>
        </p:nvPicPr>
        <p:blipFill rotWithShape="1">
          <a:blip r:embed="rId5"/>
          <a:srcRect l="21065" t="3153" r="23382" b="3265"/>
          <a:stretch>
            <a:fillRect/>
          </a:stretch>
        </p:blipFill>
        <p:spPr>
          <a:xfrm rot="4725955">
            <a:off x="10845203" y="5532226"/>
            <a:ext cx="1398827" cy="2199481"/>
          </a:xfrm>
          <a:prstGeom prst="rect">
            <a:avLst/>
          </a:prstGeom>
          <a:noFill/>
          <a:ln>
            <a:noFill/>
          </a:ln>
        </p:spPr>
      </p:pic>
    </p:spTree>
    <p:extLst>
      <p:ext uri="{BB962C8B-B14F-4D97-AF65-F5344CB8AC3E}">
        <p14:creationId xmlns:p14="http://schemas.microsoft.com/office/powerpoint/2010/main" val="25624228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29"/>
        <p:cNvGrpSpPr/>
        <p:nvPr/>
      </p:nvGrpSpPr>
      <p:grpSpPr>
        <a:xfrm>
          <a:off x="0" y="0"/>
          <a:ext cx="0" cy="0"/>
          <a:chOff x="0" y="0"/>
          <a:chExt cx="0" cy="0"/>
        </a:xfrm>
      </p:grpSpPr>
      <p:pic>
        <p:nvPicPr>
          <p:cNvPr id="330" name="Google Shape;330;p29"/>
          <p:cNvPicPr preferRelativeResize="0"/>
          <p:nvPr/>
        </p:nvPicPr>
        <p:blipFill rotWithShape="1">
          <a:blip r:embed="rId2"/>
          <a:srcRect l="10850" t="4051" r="6702" b="6702"/>
          <a:stretch>
            <a:fillRect/>
          </a:stretch>
        </p:blipFill>
        <p:spPr>
          <a:xfrm rot="1825978">
            <a:off x="-658300" y="-899845"/>
            <a:ext cx="2743200" cy="2771745"/>
          </a:xfrm>
          <a:prstGeom prst="rect">
            <a:avLst/>
          </a:prstGeom>
          <a:noFill/>
          <a:ln>
            <a:noFill/>
          </a:ln>
        </p:spPr>
      </p:pic>
      <p:pic>
        <p:nvPicPr>
          <p:cNvPr id="331" name="Google Shape;331;p29"/>
          <p:cNvPicPr preferRelativeResize="0"/>
          <p:nvPr/>
        </p:nvPicPr>
        <p:blipFill rotWithShape="1">
          <a:blip r:embed="rId3"/>
          <a:srcRect l="13959" t="4819" r="3197" b="6268"/>
          <a:stretch>
            <a:fillRect/>
          </a:stretch>
        </p:blipFill>
        <p:spPr>
          <a:xfrm rot="-1835604">
            <a:off x="1840599" y="118036"/>
            <a:ext cx="638909" cy="640001"/>
          </a:xfrm>
          <a:prstGeom prst="rect">
            <a:avLst/>
          </a:prstGeom>
          <a:noFill/>
          <a:ln>
            <a:noFill/>
          </a:ln>
        </p:spPr>
      </p:pic>
      <p:pic>
        <p:nvPicPr>
          <p:cNvPr id="332" name="Google Shape;332;p29"/>
          <p:cNvPicPr preferRelativeResize="0"/>
          <p:nvPr/>
        </p:nvPicPr>
        <p:blipFill>
          <a:blip r:embed="rId4"/>
          <a:stretch>
            <a:fillRect/>
          </a:stretch>
        </p:blipFill>
        <p:spPr>
          <a:xfrm rot="-5400005">
            <a:off x="10331501" y="-887698"/>
            <a:ext cx="2238439" cy="2089367"/>
          </a:xfrm>
          <a:prstGeom prst="rect">
            <a:avLst/>
          </a:prstGeom>
          <a:noFill/>
          <a:ln>
            <a:noFill/>
          </a:ln>
        </p:spPr>
      </p:pic>
      <p:pic>
        <p:nvPicPr>
          <p:cNvPr id="333" name="Google Shape;333;p29"/>
          <p:cNvPicPr preferRelativeResize="0"/>
          <p:nvPr/>
        </p:nvPicPr>
        <p:blipFill rotWithShape="1">
          <a:blip r:embed="rId5"/>
          <a:srcRect l="36576" r="34571"/>
          <a:stretch>
            <a:fillRect/>
          </a:stretch>
        </p:blipFill>
        <p:spPr>
          <a:xfrm rot="-5400000">
            <a:off x="10721833" y="-1751633"/>
            <a:ext cx="1271568" cy="4118265"/>
          </a:xfrm>
          <a:prstGeom prst="rect">
            <a:avLst/>
          </a:prstGeom>
          <a:noFill/>
          <a:ln>
            <a:noFill/>
          </a:ln>
        </p:spPr>
      </p:pic>
      <p:sp>
        <p:nvSpPr>
          <p:cNvPr id="334" name="Google Shape;334;p29"/>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8003164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35"/>
        <p:cNvGrpSpPr/>
        <p:nvPr/>
      </p:nvGrpSpPr>
      <p:grpSpPr>
        <a:xfrm>
          <a:off x="0" y="0"/>
          <a:ext cx="0" cy="0"/>
          <a:chOff x="0" y="0"/>
          <a:chExt cx="0" cy="0"/>
        </a:xfrm>
      </p:grpSpPr>
      <p:pic>
        <p:nvPicPr>
          <p:cNvPr id="336" name="Google Shape;336;p30"/>
          <p:cNvPicPr preferRelativeResize="0"/>
          <p:nvPr/>
        </p:nvPicPr>
        <p:blipFill rotWithShape="1">
          <a:blip r:embed="rId2"/>
          <a:srcRect l="16053" t="12074" r="23273" b="27249"/>
          <a:stretch>
            <a:fillRect/>
          </a:stretch>
        </p:blipFill>
        <p:spPr>
          <a:xfrm>
            <a:off x="10635867" y="-54800"/>
            <a:ext cx="1162768" cy="1085333"/>
          </a:xfrm>
          <a:prstGeom prst="rect">
            <a:avLst/>
          </a:prstGeom>
          <a:noFill/>
          <a:ln>
            <a:noFill/>
          </a:ln>
        </p:spPr>
      </p:pic>
      <p:pic>
        <p:nvPicPr>
          <p:cNvPr id="337" name="Google Shape;337;p30"/>
          <p:cNvPicPr preferRelativeResize="0"/>
          <p:nvPr/>
        </p:nvPicPr>
        <p:blipFill rotWithShape="1">
          <a:blip r:embed="rId3"/>
          <a:srcRect l="19439" t="19439" r="23671" b="23671"/>
          <a:stretch>
            <a:fillRect/>
          </a:stretch>
        </p:blipFill>
        <p:spPr>
          <a:xfrm>
            <a:off x="11382029" y="-270729"/>
            <a:ext cx="1062000" cy="992408"/>
          </a:xfrm>
          <a:prstGeom prst="rect">
            <a:avLst/>
          </a:prstGeom>
          <a:noFill/>
          <a:ln>
            <a:noFill/>
          </a:ln>
        </p:spPr>
      </p:pic>
      <p:pic>
        <p:nvPicPr>
          <p:cNvPr id="338" name="Google Shape;338;p30"/>
          <p:cNvPicPr preferRelativeResize="0"/>
          <p:nvPr/>
        </p:nvPicPr>
        <p:blipFill rotWithShape="1">
          <a:blip r:embed="rId4"/>
          <a:srcRect l="20516" t="4802" r="16003" b="6592"/>
          <a:stretch>
            <a:fillRect/>
          </a:stretch>
        </p:blipFill>
        <p:spPr>
          <a:xfrm rot="-4202878">
            <a:off x="-208404" y="5684940"/>
            <a:ext cx="1482175" cy="1933291"/>
          </a:xfrm>
          <a:prstGeom prst="rect">
            <a:avLst/>
          </a:prstGeom>
          <a:noFill/>
          <a:ln>
            <a:noFill/>
          </a:ln>
        </p:spPr>
      </p:pic>
      <p:pic>
        <p:nvPicPr>
          <p:cNvPr id="339" name="Google Shape;339;p30"/>
          <p:cNvPicPr preferRelativeResize="0"/>
          <p:nvPr/>
        </p:nvPicPr>
        <p:blipFill rotWithShape="1">
          <a:blip r:embed="rId5"/>
          <a:srcRect l="23187" t="7631" r="23026" b="3731"/>
          <a:stretch>
            <a:fillRect/>
          </a:stretch>
        </p:blipFill>
        <p:spPr>
          <a:xfrm rot="10800000" flipH="1">
            <a:off x="-165317" y="-984765"/>
            <a:ext cx="1396000" cy="2147199"/>
          </a:xfrm>
          <a:prstGeom prst="rect">
            <a:avLst/>
          </a:prstGeom>
          <a:noFill/>
          <a:ln>
            <a:noFill/>
          </a:ln>
        </p:spPr>
      </p:pic>
      <p:pic>
        <p:nvPicPr>
          <p:cNvPr id="340" name="Google Shape;340;p30"/>
          <p:cNvPicPr preferRelativeResize="0"/>
          <p:nvPr/>
        </p:nvPicPr>
        <p:blipFill rotWithShape="1">
          <a:blip r:embed="rId6"/>
          <a:srcRect l="21065" t="3153" r="23382" b="3265"/>
          <a:stretch>
            <a:fillRect/>
          </a:stretch>
        </p:blipFill>
        <p:spPr>
          <a:xfrm rot="3640971">
            <a:off x="10950687" y="5437829"/>
            <a:ext cx="1398831" cy="2199479"/>
          </a:xfrm>
          <a:prstGeom prst="rect">
            <a:avLst/>
          </a:prstGeom>
          <a:noFill/>
          <a:ln>
            <a:noFill/>
          </a:ln>
        </p:spPr>
      </p:pic>
      <p:sp>
        <p:nvSpPr>
          <p:cNvPr id="341" name="Google Shape;341;p30"/>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8937306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42"/>
        <p:cNvGrpSpPr/>
        <p:nvPr/>
      </p:nvGrpSpPr>
      <p:grpSpPr>
        <a:xfrm>
          <a:off x="0" y="0"/>
          <a:ext cx="0" cy="0"/>
          <a:chOff x="0" y="0"/>
          <a:chExt cx="0" cy="0"/>
        </a:xfrm>
      </p:grpSpPr>
      <p:pic>
        <p:nvPicPr>
          <p:cNvPr id="343" name="Google Shape;343;p31"/>
          <p:cNvPicPr preferRelativeResize="0"/>
          <p:nvPr/>
        </p:nvPicPr>
        <p:blipFill>
          <a:blip r:embed="rId2"/>
          <a:stretch>
            <a:fillRect/>
          </a:stretch>
        </p:blipFill>
        <p:spPr>
          <a:xfrm rot="-445803" flipH="1">
            <a:off x="-1214229" y="-1043398"/>
            <a:ext cx="2477729" cy="2315300"/>
          </a:xfrm>
          <a:prstGeom prst="rect">
            <a:avLst/>
          </a:prstGeom>
          <a:noFill/>
          <a:ln>
            <a:noFill/>
          </a:ln>
        </p:spPr>
      </p:pic>
      <p:pic>
        <p:nvPicPr>
          <p:cNvPr id="344" name="Google Shape;344;p31"/>
          <p:cNvPicPr preferRelativeResize="0"/>
          <p:nvPr/>
        </p:nvPicPr>
        <p:blipFill rotWithShape="1">
          <a:blip r:embed="rId3"/>
          <a:srcRect l="21065" t="3153" r="23382" b="3265"/>
          <a:stretch>
            <a:fillRect/>
          </a:stretch>
        </p:blipFill>
        <p:spPr>
          <a:xfrm rot="6238927">
            <a:off x="10937904" y="-898541"/>
            <a:ext cx="1398827" cy="2199481"/>
          </a:xfrm>
          <a:prstGeom prst="rect">
            <a:avLst/>
          </a:prstGeom>
          <a:noFill/>
          <a:ln>
            <a:noFill/>
          </a:ln>
        </p:spPr>
      </p:pic>
      <p:pic>
        <p:nvPicPr>
          <p:cNvPr id="345" name="Google Shape;345;p31"/>
          <p:cNvPicPr preferRelativeResize="0"/>
          <p:nvPr/>
        </p:nvPicPr>
        <p:blipFill rotWithShape="1">
          <a:blip r:embed="rId4"/>
          <a:srcRect l="25868" t="27101" r="34758" b="14816"/>
          <a:stretch>
            <a:fillRect/>
          </a:stretch>
        </p:blipFill>
        <p:spPr>
          <a:xfrm rot="2914868">
            <a:off x="-1084915" y="-1648271"/>
            <a:ext cx="2560201" cy="3525036"/>
          </a:xfrm>
          <a:prstGeom prst="rect">
            <a:avLst/>
          </a:prstGeom>
          <a:noFill/>
          <a:ln>
            <a:noFill/>
          </a:ln>
        </p:spPr>
      </p:pic>
      <p:pic>
        <p:nvPicPr>
          <p:cNvPr id="346" name="Google Shape;346;p31"/>
          <p:cNvPicPr preferRelativeResize="0"/>
          <p:nvPr/>
        </p:nvPicPr>
        <p:blipFill rotWithShape="1">
          <a:blip r:embed="rId5"/>
          <a:srcRect l="19439" t="19439" r="23671" b="23671"/>
          <a:stretch>
            <a:fillRect/>
          </a:stretch>
        </p:blipFill>
        <p:spPr>
          <a:xfrm>
            <a:off x="10133231" y="-289568"/>
            <a:ext cx="1331229" cy="1243999"/>
          </a:xfrm>
          <a:prstGeom prst="rect">
            <a:avLst/>
          </a:prstGeom>
          <a:noFill/>
          <a:ln>
            <a:noFill/>
          </a:ln>
        </p:spPr>
      </p:pic>
      <p:sp>
        <p:nvSpPr>
          <p:cNvPr id="347" name="Google Shape;347;p31"/>
          <p:cNvSpPr txBox="1">
            <a:spLocks noGrp="1"/>
          </p:cNvSpPr>
          <p:nvPr>
            <p:ph type="title"/>
          </p:nvPr>
        </p:nvSpPr>
        <p:spPr>
          <a:xfrm>
            <a:off x="1402800" y="713333"/>
            <a:ext cx="93864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7424187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48"/>
        <p:cNvGrpSpPr/>
        <p:nvPr/>
      </p:nvGrpSpPr>
      <p:grpSpPr>
        <a:xfrm>
          <a:off x="0" y="0"/>
          <a:ext cx="0" cy="0"/>
          <a:chOff x="0" y="0"/>
          <a:chExt cx="0" cy="0"/>
        </a:xfrm>
      </p:grpSpPr>
      <p:pic>
        <p:nvPicPr>
          <p:cNvPr id="349" name="Google Shape;349;p32"/>
          <p:cNvPicPr preferRelativeResize="0"/>
          <p:nvPr/>
        </p:nvPicPr>
        <p:blipFill rotWithShape="1">
          <a:blip r:embed="rId2"/>
          <a:srcRect l="25426" r="24738"/>
          <a:stretch>
            <a:fillRect/>
          </a:stretch>
        </p:blipFill>
        <p:spPr>
          <a:xfrm rot="9000000">
            <a:off x="-253572" y="3076017"/>
            <a:ext cx="3657607" cy="6857999"/>
          </a:xfrm>
          <a:prstGeom prst="rect">
            <a:avLst/>
          </a:prstGeom>
          <a:noFill/>
          <a:ln>
            <a:noFill/>
          </a:ln>
        </p:spPr>
      </p:pic>
      <p:pic>
        <p:nvPicPr>
          <p:cNvPr id="350" name="Google Shape;350;p32"/>
          <p:cNvPicPr preferRelativeResize="0"/>
          <p:nvPr/>
        </p:nvPicPr>
        <p:blipFill>
          <a:blip r:embed="rId3"/>
          <a:stretch>
            <a:fillRect/>
          </a:stretch>
        </p:blipFill>
        <p:spPr>
          <a:xfrm rot="2514426" flipH="1">
            <a:off x="-898651" y="-717901"/>
            <a:ext cx="3063300" cy="2862472"/>
          </a:xfrm>
          <a:prstGeom prst="rect">
            <a:avLst/>
          </a:prstGeom>
          <a:noFill/>
          <a:ln>
            <a:noFill/>
          </a:ln>
        </p:spPr>
      </p:pic>
      <p:pic>
        <p:nvPicPr>
          <p:cNvPr id="351" name="Google Shape;351;p32"/>
          <p:cNvPicPr preferRelativeResize="0"/>
          <p:nvPr/>
        </p:nvPicPr>
        <p:blipFill rotWithShape="1">
          <a:blip r:embed="rId4"/>
          <a:srcRect l="21065" t="3153" r="23382" b="3265"/>
          <a:stretch>
            <a:fillRect/>
          </a:stretch>
        </p:blipFill>
        <p:spPr>
          <a:xfrm rot="6663588">
            <a:off x="9965111" y="-666549"/>
            <a:ext cx="1844715" cy="2900664"/>
          </a:xfrm>
          <a:prstGeom prst="rect">
            <a:avLst/>
          </a:prstGeom>
          <a:noFill/>
          <a:ln>
            <a:noFill/>
          </a:ln>
        </p:spPr>
      </p:pic>
      <p:pic>
        <p:nvPicPr>
          <p:cNvPr id="352" name="Google Shape;352;p32"/>
          <p:cNvPicPr preferRelativeResize="0"/>
          <p:nvPr/>
        </p:nvPicPr>
        <p:blipFill rotWithShape="1">
          <a:blip r:embed="rId5"/>
          <a:srcRect l="25868" t="27101" r="34758" b="14816"/>
          <a:stretch>
            <a:fillRect/>
          </a:stretch>
        </p:blipFill>
        <p:spPr>
          <a:xfrm rot="-6346029">
            <a:off x="10247603" y="-1088387"/>
            <a:ext cx="2359397" cy="3248571"/>
          </a:xfrm>
          <a:prstGeom prst="rect">
            <a:avLst/>
          </a:prstGeom>
          <a:noFill/>
          <a:ln>
            <a:noFill/>
          </a:ln>
        </p:spPr>
      </p:pic>
      <p:pic>
        <p:nvPicPr>
          <p:cNvPr id="353" name="Google Shape;353;p32"/>
          <p:cNvPicPr preferRelativeResize="0"/>
          <p:nvPr/>
        </p:nvPicPr>
        <p:blipFill rotWithShape="1">
          <a:blip r:embed="rId6"/>
          <a:srcRect l="9828" t="17426" r="25555" b="17956"/>
          <a:stretch>
            <a:fillRect/>
          </a:stretch>
        </p:blipFill>
        <p:spPr>
          <a:xfrm rot="-2078809">
            <a:off x="10168799" y="5129768"/>
            <a:ext cx="2335835" cy="2180305"/>
          </a:xfrm>
          <a:prstGeom prst="rect">
            <a:avLst/>
          </a:prstGeom>
          <a:noFill/>
          <a:ln>
            <a:noFill/>
          </a:ln>
        </p:spPr>
      </p:pic>
      <p:pic>
        <p:nvPicPr>
          <p:cNvPr id="354" name="Google Shape;354;p32"/>
          <p:cNvPicPr preferRelativeResize="0"/>
          <p:nvPr/>
        </p:nvPicPr>
        <p:blipFill rotWithShape="1">
          <a:blip r:embed="rId7"/>
          <a:srcRect l="13959" t="4819" r="3197" b="6268"/>
          <a:stretch>
            <a:fillRect/>
          </a:stretch>
        </p:blipFill>
        <p:spPr>
          <a:xfrm>
            <a:off x="8738400" y="4405100"/>
            <a:ext cx="707993" cy="709201"/>
          </a:xfrm>
          <a:prstGeom prst="rect">
            <a:avLst/>
          </a:prstGeom>
          <a:noFill/>
          <a:ln>
            <a:noFill/>
          </a:ln>
        </p:spPr>
      </p:pic>
      <p:pic>
        <p:nvPicPr>
          <p:cNvPr id="355" name="Google Shape;355;p32"/>
          <p:cNvPicPr preferRelativeResize="0"/>
          <p:nvPr/>
        </p:nvPicPr>
        <p:blipFill rotWithShape="1">
          <a:blip r:embed="rId8"/>
          <a:srcRect l="9662" t="39201" r="8242" b="40533"/>
          <a:stretch>
            <a:fillRect/>
          </a:stretch>
        </p:blipFill>
        <p:spPr>
          <a:xfrm>
            <a:off x="4055385" y="5674001"/>
            <a:ext cx="4081233" cy="941335"/>
          </a:xfrm>
          <a:prstGeom prst="rect">
            <a:avLst/>
          </a:prstGeom>
          <a:noFill/>
          <a:ln>
            <a:noFill/>
          </a:ln>
        </p:spPr>
      </p:pic>
      <p:pic>
        <p:nvPicPr>
          <p:cNvPr id="356" name="Google Shape;356;p32"/>
          <p:cNvPicPr preferRelativeResize="0"/>
          <p:nvPr/>
        </p:nvPicPr>
        <p:blipFill rotWithShape="1">
          <a:blip r:embed="rId9"/>
          <a:srcRect l="17771" t="7312" r="20197" b="5942"/>
          <a:stretch>
            <a:fillRect/>
          </a:stretch>
        </p:blipFill>
        <p:spPr>
          <a:xfrm rot="4185663">
            <a:off x="4356416" y="-2125252"/>
            <a:ext cx="3218597" cy="3661304"/>
          </a:xfrm>
          <a:prstGeom prst="rect">
            <a:avLst/>
          </a:prstGeom>
          <a:noFill/>
          <a:ln>
            <a:noFill/>
          </a:ln>
        </p:spPr>
      </p:pic>
      <p:pic>
        <p:nvPicPr>
          <p:cNvPr id="357" name="Google Shape;357;p32"/>
          <p:cNvPicPr preferRelativeResize="0"/>
          <p:nvPr/>
        </p:nvPicPr>
        <p:blipFill>
          <a:blip r:embed="rId10"/>
          <a:stretch>
            <a:fillRect/>
          </a:stretch>
        </p:blipFill>
        <p:spPr>
          <a:xfrm rot="-5400005">
            <a:off x="-486217" y="5286635"/>
            <a:ext cx="2238439" cy="2089367"/>
          </a:xfrm>
          <a:prstGeom prst="rect">
            <a:avLst/>
          </a:prstGeom>
          <a:noFill/>
          <a:ln>
            <a:noFill/>
          </a:ln>
        </p:spPr>
      </p:pic>
      <p:sp>
        <p:nvSpPr>
          <p:cNvPr id="358" name="Google Shape;358;p32"/>
          <p:cNvSpPr txBox="1">
            <a:spLocks noGrp="1"/>
          </p:cNvSpPr>
          <p:nvPr>
            <p:ph type="title"/>
          </p:nvPr>
        </p:nvSpPr>
        <p:spPr>
          <a:xfrm>
            <a:off x="3453600" y="1568233"/>
            <a:ext cx="5284800" cy="9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9" name="Google Shape;359;p32"/>
          <p:cNvSpPr txBox="1">
            <a:spLocks noGrp="1"/>
          </p:cNvSpPr>
          <p:nvPr>
            <p:ph type="title" idx="2" hasCustomPrompt="1"/>
          </p:nvPr>
        </p:nvSpPr>
        <p:spPr>
          <a:xfrm>
            <a:off x="4487800" y="3524971"/>
            <a:ext cx="3216400" cy="17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0000"/>
              <a:buNone/>
              <a:defRPr sz="16000">
                <a:solidFill>
                  <a:schemeClr val="accent2"/>
                </a:solidFill>
              </a:defRPr>
            </a:lvl1pPr>
            <a:lvl2pPr lvl="1" algn="ctr" rtl="0">
              <a:spcBef>
                <a:spcPts val="0"/>
              </a:spcBef>
              <a:spcAft>
                <a:spcPts val="0"/>
              </a:spcAft>
              <a:buClr>
                <a:schemeClr val="accent2"/>
              </a:buClr>
              <a:buSzPts val="10000"/>
              <a:buNone/>
              <a:defRPr sz="13333">
                <a:solidFill>
                  <a:schemeClr val="accent2"/>
                </a:solidFill>
              </a:defRPr>
            </a:lvl2pPr>
            <a:lvl3pPr lvl="2" algn="ctr" rtl="0">
              <a:spcBef>
                <a:spcPts val="0"/>
              </a:spcBef>
              <a:spcAft>
                <a:spcPts val="0"/>
              </a:spcAft>
              <a:buClr>
                <a:schemeClr val="accent2"/>
              </a:buClr>
              <a:buSzPts val="10000"/>
              <a:buNone/>
              <a:defRPr sz="13333">
                <a:solidFill>
                  <a:schemeClr val="accent2"/>
                </a:solidFill>
              </a:defRPr>
            </a:lvl3pPr>
            <a:lvl4pPr lvl="3" algn="ctr" rtl="0">
              <a:spcBef>
                <a:spcPts val="0"/>
              </a:spcBef>
              <a:spcAft>
                <a:spcPts val="0"/>
              </a:spcAft>
              <a:buClr>
                <a:schemeClr val="accent2"/>
              </a:buClr>
              <a:buSzPts val="10000"/>
              <a:buNone/>
              <a:defRPr sz="13333">
                <a:solidFill>
                  <a:schemeClr val="accent2"/>
                </a:solidFill>
              </a:defRPr>
            </a:lvl4pPr>
            <a:lvl5pPr lvl="4" algn="ctr" rtl="0">
              <a:spcBef>
                <a:spcPts val="0"/>
              </a:spcBef>
              <a:spcAft>
                <a:spcPts val="0"/>
              </a:spcAft>
              <a:buClr>
                <a:schemeClr val="accent2"/>
              </a:buClr>
              <a:buSzPts val="10000"/>
              <a:buNone/>
              <a:defRPr sz="13333">
                <a:solidFill>
                  <a:schemeClr val="accent2"/>
                </a:solidFill>
              </a:defRPr>
            </a:lvl5pPr>
            <a:lvl6pPr lvl="5" algn="ctr" rtl="0">
              <a:spcBef>
                <a:spcPts val="0"/>
              </a:spcBef>
              <a:spcAft>
                <a:spcPts val="0"/>
              </a:spcAft>
              <a:buClr>
                <a:schemeClr val="accent2"/>
              </a:buClr>
              <a:buSzPts val="10000"/>
              <a:buNone/>
              <a:defRPr sz="13333">
                <a:solidFill>
                  <a:schemeClr val="accent2"/>
                </a:solidFill>
              </a:defRPr>
            </a:lvl6pPr>
            <a:lvl7pPr lvl="6" algn="ctr" rtl="0">
              <a:spcBef>
                <a:spcPts val="0"/>
              </a:spcBef>
              <a:spcAft>
                <a:spcPts val="0"/>
              </a:spcAft>
              <a:buClr>
                <a:schemeClr val="accent2"/>
              </a:buClr>
              <a:buSzPts val="10000"/>
              <a:buNone/>
              <a:defRPr sz="13333">
                <a:solidFill>
                  <a:schemeClr val="accent2"/>
                </a:solidFill>
              </a:defRPr>
            </a:lvl7pPr>
            <a:lvl8pPr lvl="7" algn="ctr" rtl="0">
              <a:spcBef>
                <a:spcPts val="0"/>
              </a:spcBef>
              <a:spcAft>
                <a:spcPts val="0"/>
              </a:spcAft>
              <a:buClr>
                <a:schemeClr val="accent2"/>
              </a:buClr>
              <a:buSzPts val="10000"/>
              <a:buNone/>
              <a:defRPr sz="13333">
                <a:solidFill>
                  <a:schemeClr val="accent2"/>
                </a:solidFill>
              </a:defRPr>
            </a:lvl8pPr>
            <a:lvl9pPr lvl="8" algn="ctr" rtl="0">
              <a:spcBef>
                <a:spcPts val="0"/>
              </a:spcBef>
              <a:spcAft>
                <a:spcPts val="0"/>
              </a:spcAft>
              <a:buClr>
                <a:schemeClr val="accent2"/>
              </a:buClr>
              <a:buSzPts val="10000"/>
              <a:buNone/>
              <a:defRPr sz="13333">
                <a:solidFill>
                  <a:schemeClr val="accent2"/>
                </a:solidFill>
              </a:defRPr>
            </a:lvl9pPr>
          </a:lstStyle>
          <a:p>
            <a:r>
              <a:t>xx%</a:t>
            </a:r>
          </a:p>
        </p:txBody>
      </p:sp>
      <p:sp>
        <p:nvSpPr>
          <p:cNvPr id="360" name="Google Shape;360;p32"/>
          <p:cNvSpPr txBox="1">
            <a:spLocks noGrp="1"/>
          </p:cNvSpPr>
          <p:nvPr>
            <p:ph type="subTitle" idx="1"/>
          </p:nvPr>
        </p:nvSpPr>
        <p:spPr>
          <a:xfrm>
            <a:off x="3189200" y="2678867"/>
            <a:ext cx="58136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390054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61"/>
        <p:cNvGrpSpPr/>
        <p:nvPr/>
      </p:nvGrpSpPr>
      <p:grpSpPr>
        <a:xfrm>
          <a:off x="0" y="0"/>
          <a:ext cx="0" cy="0"/>
          <a:chOff x="0" y="0"/>
          <a:chExt cx="0" cy="0"/>
        </a:xfrm>
      </p:grpSpPr>
      <p:pic>
        <p:nvPicPr>
          <p:cNvPr id="362" name="Google Shape;362;p33"/>
          <p:cNvPicPr preferRelativeResize="0"/>
          <p:nvPr/>
        </p:nvPicPr>
        <p:blipFill rotWithShape="1">
          <a:blip r:embed="rId2"/>
          <a:srcRect l="10850" t="4051" r="6702" b="6702"/>
          <a:stretch>
            <a:fillRect/>
          </a:stretch>
        </p:blipFill>
        <p:spPr>
          <a:xfrm rot="2188384">
            <a:off x="5984267" y="5497988"/>
            <a:ext cx="2743200" cy="2771744"/>
          </a:xfrm>
          <a:prstGeom prst="rect">
            <a:avLst/>
          </a:prstGeom>
          <a:noFill/>
          <a:ln>
            <a:noFill/>
          </a:ln>
        </p:spPr>
      </p:pic>
      <p:pic>
        <p:nvPicPr>
          <p:cNvPr id="363" name="Google Shape;363;p33"/>
          <p:cNvPicPr preferRelativeResize="0"/>
          <p:nvPr/>
        </p:nvPicPr>
        <p:blipFill rotWithShape="1">
          <a:blip r:embed="rId3"/>
          <a:srcRect l="16053" t="12074" r="23273" b="27249"/>
          <a:stretch>
            <a:fillRect/>
          </a:stretch>
        </p:blipFill>
        <p:spPr>
          <a:xfrm>
            <a:off x="-669784" y="-209228"/>
            <a:ext cx="2560200" cy="2389709"/>
          </a:xfrm>
          <a:prstGeom prst="rect">
            <a:avLst/>
          </a:prstGeom>
          <a:noFill/>
          <a:ln>
            <a:noFill/>
          </a:ln>
        </p:spPr>
      </p:pic>
      <p:pic>
        <p:nvPicPr>
          <p:cNvPr id="364" name="Google Shape;364;p33"/>
          <p:cNvPicPr preferRelativeResize="0"/>
          <p:nvPr/>
        </p:nvPicPr>
        <p:blipFill rotWithShape="1">
          <a:blip r:embed="rId4"/>
          <a:srcRect l="20516" t="4802" r="16003" b="6592"/>
          <a:stretch>
            <a:fillRect/>
          </a:stretch>
        </p:blipFill>
        <p:spPr>
          <a:xfrm rot="-4730087">
            <a:off x="10660134" y="-678683"/>
            <a:ext cx="1716117" cy="2238437"/>
          </a:xfrm>
          <a:prstGeom prst="rect">
            <a:avLst/>
          </a:prstGeom>
          <a:noFill/>
          <a:ln>
            <a:noFill/>
          </a:ln>
        </p:spPr>
      </p:pic>
      <p:pic>
        <p:nvPicPr>
          <p:cNvPr id="365" name="Google Shape;365;p33"/>
          <p:cNvPicPr preferRelativeResize="0"/>
          <p:nvPr/>
        </p:nvPicPr>
        <p:blipFill rotWithShape="1">
          <a:blip r:embed="rId5"/>
          <a:srcRect l="21065" t="3153" r="23382" b="3265"/>
          <a:stretch>
            <a:fillRect/>
          </a:stretch>
        </p:blipFill>
        <p:spPr>
          <a:xfrm rot="-4623566" flipH="1">
            <a:off x="274670" y="4598676"/>
            <a:ext cx="1754295" cy="2758419"/>
          </a:xfrm>
          <a:prstGeom prst="rect">
            <a:avLst/>
          </a:prstGeom>
          <a:noFill/>
          <a:ln>
            <a:noFill/>
          </a:ln>
        </p:spPr>
      </p:pic>
      <p:pic>
        <p:nvPicPr>
          <p:cNvPr id="366" name="Google Shape;366;p33"/>
          <p:cNvPicPr preferRelativeResize="0"/>
          <p:nvPr/>
        </p:nvPicPr>
        <p:blipFill rotWithShape="1">
          <a:blip r:embed="rId6"/>
          <a:srcRect l="19439" t="19439" r="23671" b="23671"/>
          <a:stretch>
            <a:fillRect/>
          </a:stretch>
        </p:blipFill>
        <p:spPr>
          <a:xfrm>
            <a:off x="1389270" y="349328"/>
            <a:ext cx="1649733" cy="1541625"/>
          </a:xfrm>
          <a:prstGeom prst="rect">
            <a:avLst/>
          </a:prstGeom>
          <a:noFill/>
          <a:ln>
            <a:noFill/>
          </a:ln>
        </p:spPr>
      </p:pic>
      <p:pic>
        <p:nvPicPr>
          <p:cNvPr id="367" name="Google Shape;367;p33"/>
          <p:cNvPicPr preferRelativeResize="0"/>
          <p:nvPr/>
        </p:nvPicPr>
        <p:blipFill rotWithShape="1">
          <a:blip r:embed="rId7"/>
          <a:srcRect l="23187" t="7631" r="23026" b="3731"/>
          <a:stretch>
            <a:fillRect/>
          </a:stretch>
        </p:blipFill>
        <p:spPr>
          <a:xfrm>
            <a:off x="10662099" y="4508100"/>
            <a:ext cx="1712167" cy="2633499"/>
          </a:xfrm>
          <a:prstGeom prst="rect">
            <a:avLst/>
          </a:prstGeom>
          <a:noFill/>
          <a:ln>
            <a:noFill/>
          </a:ln>
        </p:spPr>
      </p:pic>
      <p:pic>
        <p:nvPicPr>
          <p:cNvPr id="368" name="Google Shape;368;p33"/>
          <p:cNvPicPr preferRelativeResize="0"/>
          <p:nvPr/>
        </p:nvPicPr>
        <p:blipFill rotWithShape="1">
          <a:blip r:embed="rId8"/>
          <a:srcRect l="11493" t="11259" r="8576" b="14225"/>
          <a:stretch>
            <a:fillRect/>
          </a:stretch>
        </p:blipFill>
        <p:spPr>
          <a:xfrm rot="1799999">
            <a:off x="10007735" y="94368"/>
            <a:ext cx="1259100" cy="1096801"/>
          </a:xfrm>
          <a:prstGeom prst="rect">
            <a:avLst/>
          </a:prstGeom>
          <a:noFill/>
          <a:ln>
            <a:noFill/>
          </a:ln>
        </p:spPr>
      </p:pic>
      <p:pic>
        <p:nvPicPr>
          <p:cNvPr id="369" name="Google Shape;369;p33"/>
          <p:cNvPicPr preferRelativeResize="0"/>
          <p:nvPr/>
        </p:nvPicPr>
        <p:blipFill rotWithShape="1">
          <a:blip r:embed="rId9"/>
          <a:srcRect l="36576" r="34571"/>
          <a:stretch>
            <a:fillRect/>
          </a:stretch>
        </p:blipFill>
        <p:spPr>
          <a:xfrm>
            <a:off x="-25467" y="3205634"/>
            <a:ext cx="1271568" cy="4118265"/>
          </a:xfrm>
          <a:prstGeom prst="rect">
            <a:avLst/>
          </a:prstGeom>
          <a:noFill/>
          <a:ln>
            <a:noFill/>
          </a:ln>
        </p:spPr>
      </p:pic>
      <p:pic>
        <p:nvPicPr>
          <p:cNvPr id="370" name="Google Shape;370;p33"/>
          <p:cNvPicPr preferRelativeResize="0"/>
          <p:nvPr/>
        </p:nvPicPr>
        <p:blipFill rotWithShape="1">
          <a:blip r:embed="rId10"/>
          <a:srcRect l="18867" r="55011"/>
          <a:stretch>
            <a:fillRect/>
          </a:stretch>
        </p:blipFill>
        <p:spPr>
          <a:xfrm rot="5400000">
            <a:off x="5605532" y="3600801"/>
            <a:ext cx="980933" cy="3505201"/>
          </a:xfrm>
          <a:prstGeom prst="rect">
            <a:avLst/>
          </a:prstGeom>
          <a:noFill/>
          <a:ln>
            <a:noFill/>
          </a:ln>
        </p:spPr>
      </p:pic>
      <p:pic>
        <p:nvPicPr>
          <p:cNvPr id="371" name="Google Shape;371;p33"/>
          <p:cNvPicPr preferRelativeResize="0"/>
          <p:nvPr/>
        </p:nvPicPr>
        <p:blipFill rotWithShape="1">
          <a:blip r:embed="rId11"/>
          <a:srcRect l="13959" t="4819" r="3197" b="6268"/>
          <a:stretch>
            <a:fillRect/>
          </a:stretch>
        </p:blipFill>
        <p:spPr>
          <a:xfrm rot="-2015398">
            <a:off x="5875846" y="6051955"/>
            <a:ext cx="674668" cy="675823"/>
          </a:xfrm>
          <a:prstGeom prst="rect">
            <a:avLst/>
          </a:prstGeom>
          <a:noFill/>
          <a:ln>
            <a:noFill/>
          </a:ln>
        </p:spPr>
      </p:pic>
      <p:pic>
        <p:nvPicPr>
          <p:cNvPr id="372" name="Google Shape;372;p33"/>
          <p:cNvPicPr preferRelativeResize="0"/>
          <p:nvPr/>
        </p:nvPicPr>
        <p:blipFill rotWithShape="1">
          <a:blip r:embed="rId12"/>
          <a:srcRect l="25868" t="27101" r="34758" b="14816"/>
          <a:stretch>
            <a:fillRect/>
          </a:stretch>
        </p:blipFill>
        <p:spPr>
          <a:xfrm rot="7562825" flipH="1">
            <a:off x="4815972" y="-1683921"/>
            <a:ext cx="2560201" cy="3525031"/>
          </a:xfrm>
          <a:prstGeom prst="rect">
            <a:avLst/>
          </a:prstGeom>
          <a:noFill/>
          <a:ln>
            <a:noFill/>
          </a:ln>
        </p:spPr>
      </p:pic>
      <p:sp>
        <p:nvSpPr>
          <p:cNvPr id="373" name="Google Shape;373;p33"/>
          <p:cNvSpPr txBox="1">
            <a:spLocks noGrp="1"/>
          </p:cNvSpPr>
          <p:nvPr>
            <p:ph type="title"/>
          </p:nvPr>
        </p:nvSpPr>
        <p:spPr>
          <a:xfrm>
            <a:off x="5806467" y="2495100"/>
            <a:ext cx="3768400" cy="95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374" name="Google Shape;374;p33"/>
          <p:cNvSpPr txBox="1">
            <a:spLocks noGrp="1"/>
          </p:cNvSpPr>
          <p:nvPr>
            <p:ph type="title" idx="2" hasCustomPrompt="1"/>
          </p:nvPr>
        </p:nvSpPr>
        <p:spPr>
          <a:xfrm>
            <a:off x="2617117" y="2495084"/>
            <a:ext cx="2646400" cy="176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0000"/>
              <a:buNone/>
              <a:defRPr sz="16000">
                <a:solidFill>
                  <a:schemeClr val="accent2"/>
                </a:solidFill>
              </a:defRPr>
            </a:lvl1pPr>
            <a:lvl2pPr lvl="1" rtl="0">
              <a:spcBef>
                <a:spcPts val="0"/>
              </a:spcBef>
              <a:spcAft>
                <a:spcPts val="0"/>
              </a:spcAft>
              <a:buClr>
                <a:schemeClr val="accent2"/>
              </a:buClr>
              <a:buSzPts val="10000"/>
              <a:buNone/>
              <a:defRPr sz="13333">
                <a:solidFill>
                  <a:schemeClr val="accent2"/>
                </a:solidFill>
              </a:defRPr>
            </a:lvl2pPr>
            <a:lvl3pPr lvl="2" rtl="0">
              <a:spcBef>
                <a:spcPts val="0"/>
              </a:spcBef>
              <a:spcAft>
                <a:spcPts val="0"/>
              </a:spcAft>
              <a:buClr>
                <a:schemeClr val="accent2"/>
              </a:buClr>
              <a:buSzPts val="10000"/>
              <a:buNone/>
              <a:defRPr sz="13333">
                <a:solidFill>
                  <a:schemeClr val="accent2"/>
                </a:solidFill>
              </a:defRPr>
            </a:lvl3pPr>
            <a:lvl4pPr lvl="3" rtl="0">
              <a:spcBef>
                <a:spcPts val="0"/>
              </a:spcBef>
              <a:spcAft>
                <a:spcPts val="0"/>
              </a:spcAft>
              <a:buClr>
                <a:schemeClr val="accent2"/>
              </a:buClr>
              <a:buSzPts val="10000"/>
              <a:buNone/>
              <a:defRPr sz="13333">
                <a:solidFill>
                  <a:schemeClr val="accent2"/>
                </a:solidFill>
              </a:defRPr>
            </a:lvl4pPr>
            <a:lvl5pPr lvl="4" rtl="0">
              <a:spcBef>
                <a:spcPts val="0"/>
              </a:spcBef>
              <a:spcAft>
                <a:spcPts val="0"/>
              </a:spcAft>
              <a:buClr>
                <a:schemeClr val="accent2"/>
              </a:buClr>
              <a:buSzPts val="10000"/>
              <a:buNone/>
              <a:defRPr sz="13333">
                <a:solidFill>
                  <a:schemeClr val="accent2"/>
                </a:solidFill>
              </a:defRPr>
            </a:lvl5pPr>
            <a:lvl6pPr lvl="5" rtl="0">
              <a:spcBef>
                <a:spcPts val="0"/>
              </a:spcBef>
              <a:spcAft>
                <a:spcPts val="0"/>
              </a:spcAft>
              <a:buClr>
                <a:schemeClr val="accent2"/>
              </a:buClr>
              <a:buSzPts val="10000"/>
              <a:buNone/>
              <a:defRPr sz="13333">
                <a:solidFill>
                  <a:schemeClr val="accent2"/>
                </a:solidFill>
              </a:defRPr>
            </a:lvl6pPr>
            <a:lvl7pPr lvl="6" rtl="0">
              <a:spcBef>
                <a:spcPts val="0"/>
              </a:spcBef>
              <a:spcAft>
                <a:spcPts val="0"/>
              </a:spcAft>
              <a:buClr>
                <a:schemeClr val="accent2"/>
              </a:buClr>
              <a:buSzPts val="10000"/>
              <a:buNone/>
              <a:defRPr sz="13333">
                <a:solidFill>
                  <a:schemeClr val="accent2"/>
                </a:solidFill>
              </a:defRPr>
            </a:lvl7pPr>
            <a:lvl8pPr lvl="7" rtl="0">
              <a:spcBef>
                <a:spcPts val="0"/>
              </a:spcBef>
              <a:spcAft>
                <a:spcPts val="0"/>
              </a:spcAft>
              <a:buClr>
                <a:schemeClr val="accent2"/>
              </a:buClr>
              <a:buSzPts val="10000"/>
              <a:buNone/>
              <a:defRPr sz="13333">
                <a:solidFill>
                  <a:schemeClr val="accent2"/>
                </a:solidFill>
              </a:defRPr>
            </a:lvl8pPr>
            <a:lvl9pPr lvl="8" rtl="0">
              <a:spcBef>
                <a:spcPts val="0"/>
              </a:spcBef>
              <a:spcAft>
                <a:spcPts val="0"/>
              </a:spcAft>
              <a:buClr>
                <a:schemeClr val="accent2"/>
              </a:buClr>
              <a:buSzPts val="10000"/>
              <a:buNone/>
              <a:defRPr sz="13333">
                <a:solidFill>
                  <a:schemeClr val="accent2"/>
                </a:solidFill>
              </a:defRPr>
            </a:lvl9pPr>
          </a:lstStyle>
          <a:p>
            <a:r>
              <a:t>xx%</a:t>
            </a:r>
          </a:p>
        </p:txBody>
      </p:sp>
      <p:sp>
        <p:nvSpPr>
          <p:cNvPr id="375" name="Google Shape;375;p33"/>
          <p:cNvSpPr txBox="1">
            <a:spLocks noGrp="1"/>
          </p:cNvSpPr>
          <p:nvPr>
            <p:ph type="subTitle" idx="1"/>
          </p:nvPr>
        </p:nvSpPr>
        <p:spPr>
          <a:xfrm>
            <a:off x="5806467" y="3605717"/>
            <a:ext cx="3768400" cy="7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091521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76"/>
        <p:cNvGrpSpPr/>
        <p:nvPr/>
      </p:nvGrpSpPr>
      <p:grpSpPr>
        <a:xfrm>
          <a:off x="0" y="0"/>
          <a:ext cx="0" cy="0"/>
          <a:chOff x="0" y="0"/>
          <a:chExt cx="0" cy="0"/>
        </a:xfrm>
      </p:grpSpPr>
      <p:pic>
        <p:nvPicPr>
          <p:cNvPr id="377" name="Google Shape;377;p34"/>
          <p:cNvPicPr preferRelativeResize="0"/>
          <p:nvPr/>
        </p:nvPicPr>
        <p:blipFill rotWithShape="1">
          <a:blip r:embed="rId2"/>
          <a:srcRect l="10850" t="4051" r="6702" b="6702"/>
          <a:stretch>
            <a:fillRect/>
          </a:stretch>
        </p:blipFill>
        <p:spPr>
          <a:xfrm rot="1785284">
            <a:off x="-621039" y="-414074"/>
            <a:ext cx="2911947" cy="2942247"/>
          </a:xfrm>
          <a:prstGeom prst="rect">
            <a:avLst/>
          </a:prstGeom>
          <a:noFill/>
          <a:ln>
            <a:noFill/>
          </a:ln>
        </p:spPr>
      </p:pic>
      <p:pic>
        <p:nvPicPr>
          <p:cNvPr id="378" name="Google Shape;378;p34"/>
          <p:cNvPicPr preferRelativeResize="0"/>
          <p:nvPr/>
        </p:nvPicPr>
        <p:blipFill rotWithShape="1">
          <a:blip r:embed="rId3"/>
          <a:srcRect l="21065" t="3153" r="23382" b="3265"/>
          <a:stretch>
            <a:fillRect/>
          </a:stretch>
        </p:blipFill>
        <p:spPr>
          <a:xfrm rot="-5400030">
            <a:off x="10181453" y="5105425"/>
            <a:ext cx="1398827" cy="2199481"/>
          </a:xfrm>
          <a:prstGeom prst="rect">
            <a:avLst/>
          </a:prstGeom>
          <a:noFill/>
          <a:ln>
            <a:noFill/>
          </a:ln>
        </p:spPr>
      </p:pic>
      <p:pic>
        <p:nvPicPr>
          <p:cNvPr id="379" name="Google Shape;379;p34"/>
          <p:cNvPicPr preferRelativeResize="0"/>
          <p:nvPr/>
        </p:nvPicPr>
        <p:blipFill rotWithShape="1">
          <a:blip r:embed="rId4"/>
          <a:srcRect l="9828" t="17426" r="25555" b="17956"/>
          <a:stretch>
            <a:fillRect/>
          </a:stretch>
        </p:blipFill>
        <p:spPr>
          <a:xfrm rot="-1393322">
            <a:off x="976466" y="-518915"/>
            <a:ext cx="2335833" cy="2180305"/>
          </a:xfrm>
          <a:prstGeom prst="rect">
            <a:avLst/>
          </a:prstGeom>
          <a:noFill/>
          <a:ln>
            <a:noFill/>
          </a:ln>
        </p:spPr>
      </p:pic>
      <p:pic>
        <p:nvPicPr>
          <p:cNvPr id="380" name="Google Shape;380;p34"/>
          <p:cNvPicPr preferRelativeResize="0"/>
          <p:nvPr/>
        </p:nvPicPr>
        <p:blipFill rotWithShape="1">
          <a:blip r:embed="rId5"/>
          <a:srcRect l="25868" t="27101" r="34758" b="14816"/>
          <a:stretch>
            <a:fillRect/>
          </a:stretch>
        </p:blipFill>
        <p:spPr>
          <a:xfrm rot="1528890" flipH="1">
            <a:off x="10667085" y="-8088"/>
            <a:ext cx="2560200" cy="3525037"/>
          </a:xfrm>
          <a:prstGeom prst="rect">
            <a:avLst/>
          </a:prstGeom>
          <a:noFill/>
          <a:ln>
            <a:noFill/>
          </a:ln>
        </p:spPr>
      </p:pic>
      <p:pic>
        <p:nvPicPr>
          <p:cNvPr id="381" name="Google Shape;381;p34"/>
          <p:cNvPicPr preferRelativeResize="0"/>
          <p:nvPr/>
        </p:nvPicPr>
        <p:blipFill>
          <a:blip r:embed="rId6"/>
          <a:stretch>
            <a:fillRect/>
          </a:stretch>
        </p:blipFill>
        <p:spPr>
          <a:xfrm rot="-10240453">
            <a:off x="-650417" y="4447498"/>
            <a:ext cx="3063297" cy="2862469"/>
          </a:xfrm>
          <a:prstGeom prst="rect">
            <a:avLst/>
          </a:prstGeom>
          <a:noFill/>
          <a:ln>
            <a:noFill/>
          </a:ln>
        </p:spPr>
      </p:pic>
      <p:pic>
        <p:nvPicPr>
          <p:cNvPr id="382" name="Google Shape;382;p34"/>
          <p:cNvPicPr preferRelativeResize="0"/>
          <p:nvPr/>
        </p:nvPicPr>
        <p:blipFill rotWithShape="1">
          <a:blip r:embed="rId7"/>
          <a:srcRect l="19439" t="19439" r="23671" b="23671"/>
          <a:stretch>
            <a:fillRect/>
          </a:stretch>
        </p:blipFill>
        <p:spPr>
          <a:xfrm>
            <a:off x="8985965" y="5505766"/>
            <a:ext cx="1170867" cy="1094132"/>
          </a:xfrm>
          <a:prstGeom prst="rect">
            <a:avLst/>
          </a:prstGeom>
          <a:noFill/>
          <a:ln>
            <a:noFill/>
          </a:ln>
        </p:spPr>
      </p:pic>
      <p:pic>
        <p:nvPicPr>
          <p:cNvPr id="383" name="Google Shape;383;p34"/>
          <p:cNvPicPr preferRelativeResize="0"/>
          <p:nvPr/>
        </p:nvPicPr>
        <p:blipFill rotWithShape="1">
          <a:blip r:embed="rId8"/>
          <a:srcRect l="13959" t="4819" r="3197" b="6268"/>
          <a:stretch>
            <a:fillRect/>
          </a:stretch>
        </p:blipFill>
        <p:spPr>
          <a:xfrm rot="-2015388">
            <a:off x="9129798" y="684910"/>
            <a:ext cx="743007" cy="744279"/>
          </a:xfrm>
          <a:prstGeom prst="rect">
            <a:avLst/>
          </a:prstGeom>
          <a:noFill/>
          <a:ln>
            <a:noFill/>
          </a:ln>
        </p:spPr>
      </p:pic>
      <p:pic>
        <p:nvPicPr>
          <p:cNvPr id="384" name="Google Shape;384;p34"/>
          <p:cNvPicPr preferRelativeResize="0"/>
          <p:nvPr/>
        </p:nvPicPr>
        <p:blipFill rotWithShape="1">
          <a:blip r:embed="rId9"/>
          <a:srcRect l="36576" r="34571"/>
          <a:stretch>
            <a:fillRect/>
          </a:stretch>
        </p:blipFill>
        <p:spPr>
          <a:xfrm rot="5400000">
            <a:off x="5271716" y="-1537399"/>
            <a:ext cx="1271568" cy="4118265"/>
          </a:xfrm>
          <a:prstGeom prst="rect">
            <a:avLst/>
          </a:prstGeom>
          <a:noFill/>
          <a:ln>
            <a:noFill/>
          </a:ln>
        </p:spPr>
      </p:pic>
      <p:pic>
        <p:nvPicPr>
          <p:cNvPr id="385" name="Google Shape;385;p34"/>
          <p:cNvPicPr preferRelativeResize="0"/>
          <p:nvPr/>
        </p:nvPicPr>
        <p:blipFill rotWithShape="1">
          <a:blip r:embed="rId10"/>
          <a:srcRect l="18867" r="55011"/>
          <a:stretch>
            <a:fillRect/>
          </a:stretch>
        </p:blipFill>
        <p:spPr>
          <a:xfrm rot="4868021">
            <a:off x="4964334" y="4654265"/>
            <a:ext cx="980933" cy="3505200"/>
          </a:xfrm>
          <a:prstGeom prst="rect">
            <a:avLst/>
          </a:prstGeom>
          <a:noFill/>
          <a:ln>
            <a:noFill/>
          </a:ln>
        </p:spPr>
      </p:pic>
      <p:sp>
        <p:nvSpPr>
          <p:cNvPr id="386" name="Google Shape;386;p34"/>
          <p:cNvSpPr txBox="1">
            <a:spLocks noGrp="1"/>
          </p:cNvSpPr>
          <p:nvPr>
            <p:ph type="title"/>
          </p:nvPr>
        </p:nvSpPr>
        <p:spPr>
          <a:xfrm flipH="1">
            <a:off x="2102717" y="2495067"/>
            <a:ext cx="4797200" cy="95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387" name="Google Shape;387;p34"/>
          <p:cNvSpPr txBox="1">
            <a:spLocks noGrp="1"/>
          </p:cNvSpPr>
          <p:nvPr>
            <p:ph type="title" idx="2" hasCustomPrompt="1"/>
          </p:nvPr>
        </p:nvSpPr>
        <p:spPr>
          <a:xfrm flipH="1">
            <a:off x="7442865" y="2495067"/>
            <a:ext cx="2646400" cy="1764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0000"/>
              <a:buNone/>
              <a:defRPr sz="16000">
                <a:solidFill>
                  <a:schemeClr val="accent2"/>
                </a:solidFill>
              </a:defRPr>
            </a:lvl1pPr>
            <a:lvl2pPr lvl="1" algn="r" rtl="0">
              <a:spcBef>
                <a:spcPts val="0"/>
              </a:spcBef>
              <a:spcAft>
                <a:spcPts val="0"/>
              </a:spcAft>
              <a:buClr>
                <a:schemeClr val="accent2"/>
              </a:buClr>
              <a:buSzPts val="10000"/>
              <a:buNone/>
              <a:defRPr sz="13333">
                <a:solidFill>
                  <a:schemeClr val="accent2"/>
                </a:solidFill>
              </a:defRPr>
            </a:lvl2pPr>
            <a:lvl3pPr lvl="2" algn="r" rtl="0">
              <a:spcBef>
                <a:spcPts val="0"/>
              </a:spcBef>
              <a:spcAft>
                <a:spcPts val="0"/>
              </a:spcAft>
              <a:buClr>
                <a:schemeClr val="accent2"/>
              </a:buClr>
              <a:buSzPts val="10000"/>
              <a:buNone/>
              <a:defRPr sz="13333">
                <a:solidFill>
                  <a:schemeClr val="accent2"/>
                </a:solidFill>
              </a:defRPr>
            </a:lvl3pPr>
            <a:lvl4pPr lvl="3" algn="r" rtl="0">
              <a:spcBef>
                <a:spcPts val="0"/>
              </a:spcBef>
              <a:spcAft>
                <a:spcPts val="0"/>
              </a:spcAft>
              <a:buClr>
                <a:schemeClr val="accent2"/>
              </a:buClr>
              <a:buSzPts val="10000"/>
              <a:buNone/>
              <a:defRPr sz="13333">
                <a:solidFill>
                  <a:schemeClr val="accent2"/>
                </a:solidFill>
              </a:defRPr>
            </a:lvl4pPr>
            <a:lvl5pPr lvl="4" algn="r" rtl="0">
              <a:spcBef>
                <a:spcPts val="0"/>
              </a:spcBef>
              <a:spcAft>
                <a:spcPts val="0"/>
              </a:spcAft>
              <a:buClr>
                <a:schemeClr val="accent2"/>
              </a:buClr>
              <a:buSzPts val="10000"/>
              <a:buNone/>
              <a:defRPr sz="13333">
                <a:solidFill>
                  <a:schemeClr val="accent2"/>
                </a:solidFill>
              </a:defRPr>
            </a:lvl5pPr>
            <a:lvl6pPr lvl="5" algn="r" rtl="0">
              <a:spcBef>
                <a:spcPts val="0"/>
              </a:spcBef>
              <a:spcAft>
                <a:spcPts val="0"/>
              </a:spcAft>
              <a:buClr>
                <a:schemeClr val="accent2"/>
              </a:buClr>
              <a:buSzPts val="10000"/>
              <a:buNone/>
              <a:defRPr sz="13333">
                <a:solidFill>
                  <a:schemeClr val="accent2"/>
                </a:solidFill>
              </a:defRPr>
            </a:lvl6pPr>
            <a:lvl7pPr lvl="6" algn="r" rtl="0">
              <a:spcBef>
                <a:spcPts val="0"/>
              </a:spcBef>
              <a:spcAft>
                <a:spcPts val="0"/>
              </a:spcAft>
              <a:buClr>
                <a:schemeClr val="accent2"/>
              </a:buClr>
              <a:buSzPts val="10000"/>
              <a:buNone/>
              <a:defRPr sz="13333">
                <a:solidFill>
                  <a:schemeClr val="accent2"/>
                </a:solidFill>
              </a:defRPr>
            </a:lvl7pPr>
            <a:lvl8pPr lvl="7" algn="r" rtl="0">
              <a:spcBef>
                <a:spcPts val="0"/>
              </a:spcBef>
              <a:spcAft>
                <a:spcPts val="0"/>
              </a:spcAft>
              <a:buClr>
                <a:schemeClr val="accent2"/>
              </a:buClr>
              <a:buSzPts val="10000"/>
              <a:buNone/>
              <a:defRPr sz="13333">
                <a:solidFill>
                  <a:schemeClr val="accent2"/>
                </a:solidFill>
              </a:defRPr>
            </a:lvl8pPr>
            <a:lvl9pPr lvl="8" algn="r" rtl="0">
              <a:spcBef>
                <a:spcPts val="0"/>
              </a:spcBef>
              <a:spcAft>
                <a:spcPts val="0"/>
              </a:spcAft>
              <a:buClr>
                <a:schemeClr val="accent2"/>
              </a:buClr>
              <a:buSzPts val="10000"/>
              <a:buNone/>
              <a:defRPr sz="13333">
                <a:solidFill>
                  <a:schemeClr val="accent2"/>
                </a:solidFill>
              </a:defRPr>
            </a:lvl9pPr>
          </a:lstStyle>
          <a:p>
            <a:r>
              <a:t>xx%</a:t>
            </a:r>
          </a:p>
        </p:txBody>
      </p:sp>
      <p:sp>
        <p:nvSpPr>
          <p:cNvPr id="388" name="Google Shape;388;p34"/>
          <p:cNvSpPr txBox="1">
            <a:spLocks noGrp="1"/>
          </p:cNvSpPr>
          <p:nvPr>
            <p:ph type="subTitle" idx="1"/>
          </p:nvPr>
        </p:nvSpPr>
        <p:spPr>
          <a:xfrm flipH="1">
            <a:off x="3131515" y="3605700"/>
            <a:ext cx="3768400" cy="7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0522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A7CDCA6C-C5FB-487D-8C4E-2F4C0173180D}" type="datetimeFigureOut">
              <a:rPr lang="ar-JO" smtClean="0"/>
              <a:t>12/05/1443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29950374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89"/>
        <p:cNvGrpSpPr/>
        <p:nvPr/>
      </p:nvGrpSpPr>
      <p:grpSpPr>
        <a:xfrm>
          <a:off x="0" y="0"/>
          <a:ext cx="0" cy="0"/>
          <a:chOff x="0" y="0"/>
          <a:chExt cx="0" cy="0"/>
        </a:xfrm>
      </p:grpSpPr>
      <p:sp>
        <p:nvSpPr>
          <p:cNvPr id="390" name="Google Shape;390;p35"/>
          <p:cNvSpPr txBox="1">
            <a:spLocks noGrp="1"/>
          </p:cNvSpPr>
          <p:nvPr>
            <p:ph type="title" hasCustomPrompt="1"/>
          </p:nvPr>
        </p:nvSpPr>
        <p:spPr>
          <a:xfrm>
            <a:off x="3973200" y="928200"/>
            <a:ext cx="4245600" cy="12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9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91" name="Google Shape;391;p35"/>
          <p:cNvSpPr txBox="1">
            <a:spLocks noGrp="1"/>
          </p:cNvSpPr>
          <p:nvPr>
            <p:ph type="subTitle" idx="1"/>
          </p:nvPr>
        </p:nvSpPr>
        <p:spPr>
          <a:xfrm>
            <a:off x="4149667" y="2267300"/>
            <a:ext cx="38928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 name="Google Shape;392;p35"/>
          <p:cNvSpPr txBox="1">
            <a:spLocks noGrp="1"/>
          </p:cNvSpPr>
          <p:nvPr>
            <p:ph type="title" idx="2" hasCustomPrompt="1"/>
          </p:nvPr>
        </p:nvSpPr>
        <p:spPr>
          <a:xfrm>
            <a:off x="953467" y="3847067"/>
            <a:ext cx="4245600" cy="12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9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93" name="Google Shape;393;p35"/>
          <p:cNvSpPr txBox="1">
            <a:spLocks noGrp="1"/>
          </p:cNvSpPr>
          <p:nvPr>
            <p:ph type="subTitle" idx="3"/>
          </p:nvPr>
        </p:nvSpPr>
        <p:spPr>
          <a:xfrm>
            <a:off x="1129933" y="5186167"/>
            <a:ext cx="38928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35"/>
          <p:cNvSpPr txBox="1">
            <a:spLocks noGrp="1"/>
          </p:cNvSpPr>
          <p:nvPr>
            <p:ph type="title" idx="4" hasCustomPrompt="1"/>
          </p:nvPr>
        </p:nvSpPr>
        <p:spPr>
          <a:xfrm>
            <a:off x="6992933" y="3847067"/>
            <a:ext cx="4245600" cy="12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9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95" name="Google Shape;395;p35"/>
          <p:cNvSpPr txBox="1">
            <a:spLocks noGrp="1"/>
          </p:cNvSpPr>
          <p:nvPr>
            <p:ph type="subTitle" idx="5"/>
          </p:nvPr>
        </p:nvSpPr>
        <p:spPr>
          <a:xfrm>
            <a:off x="7169400" y="5186167"/>
            <a:ext cx="38928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396" name="Google Shape;396;p35"/>
          <p:cNvPicPr preferRelativeResize="0"/>
          <p:nvPr/>
        </p:nvPicPr>
        <p:blipFill rotWithShape="1">
          <a:blip r:embed="rId2"/>
          <a:srcRect l="21065" t="3153" r="23382" b="3265"/>
          <a:stretch>
            <a:fillRect/>
          </a:stretch>
        </p:blipFill>
        <p:spPr>
          <a:xfrm rot="-30">
            <a:off x="-14" y="-82107"/>
            <a:ext cx="1398827" cy="2199481"/>
          </a:xfrm>
          <a:prstGeom prst="rect">
            <a:avLst/>
          </a:prstGeom>
          <a:noFill/>
          <a:ln>
            <a:noFill/>
          </a:ln>
        </p:spPr>
      </p:pic>
      <p:pic>
        <p:nvPicPr>
          <p:cNvPr id="397" name="Google Shape;397;p35"/>
          <p:cNvPicPr preferRelativeResize="0"/>
          <p:nvPr/>
        </p:nvPicPr>
        <p:blipFill rotWithShape="1">
          <a:blip r:embed="rId3"/>
          <a:srcRect l="9828" t="17426" r="25555" b="17956"/>
          <a:stretch>
            <a:fillRect/>
          </a:stretch>
        </p:blipFill>
        <p:spPr>
          <a:xfrm>
            <a:off x="734401" y="-891100"/>
            <a:ext cx="2335833" cy="2180307"/>
          </a:xfrm>
          <a:prstGeom prst="rect">
            <a:avLst/>
          </a:prstGeom>
          <a:noFill/>
          <a:ln>
            <a:noFill/>
          </a:ln>
        </p:spPr>
      </p:pic>
      <p:pic>
        <p:nvPicPr>
          <p:cNvPr id="398" name="Google Shape;398;p35"/>
          <p:cNvPicPr preferRelativeResize="0"/>
          <p:nvPr/>
        </p:nvPicPr>
        <p:blipFill rotWithShape="1">
          <a:blip r:embed="rId4"/>
          <a:srcRect l="20516" t="4802" r="16003" b="6592"/>
          <a:stretch>
            <a:fillRect/>
          </a:stretch>
        </p:blipFill>
        <p:spPr>
          <a:xfrm rot="-5218719">
            <a:off x="9702450" y="-651382"/>
            <a:ext cx="1716117" cy="2238436"/>
          </a:xfrm>
          <a:prstGeom prst="rect">
            <a:avLst/>
          </a:prstGeom>
          <a:noFill/>
          <a:ln>
            <a:noFill/>
          </a:ln>
        </p:spPr>
      </p:pic>
      <p:pic>
        <p:nvPicPr>
          <p:cNvPr id="399" name="Google Shape;399;p35"/>
          <p:cNvPicPr preferRelativeResize="0"/>
          <p:nvPr/>
        </p:nvPicPr>
        <p:blipFill rotWithShape="1">
          <a:blip r:embed="rId5"/>
          <a:srcRect l="25868" t="27101" r="34758" b="14816"/>
          <a:stretch>
            <a:fillRect/>
          </a:stretch>
        </p:blipFill>
        <p:spPr>
          <a:xfrm rot="1528890" flipH="1">
            <a:off x="10667085" y="-8088"/>
            <a:ext cx="2560200" cy="3525037"/>
          </a:xfrm>
          <a:prstGeom prst="rect">
            <a:avLst/>
          </a:prstGeom>
          <a:noFill/>
          <a:ln>
            <a:noFill/>
          </a:ln>
        </p:spPr>
      </p:pic>
      <p:pic>
        <p:nvPicPr>
          <p:cNvPr id="400" name="Google Shape;400;p35"/>
          <p:cNvPicPr preferRelativeResize="0"/>
          <p:nvPr/>
        </p:nvPicPr>
        <p:blipFill rotWithShape="1">
          <a:blip r:embed="rId6"/>
          <a:srcRect l="13959" t="4819" r="3197" b="6268"/>
          <a:stretch>
            <a:fillRect/>
          </a:stretch>
        </p:blipFill>
        <p:spPr>
          <a:xfrm>
            <a:off x="1" y="5715001"/>
            <a:ext cx="659799" cy="660900"/>
          </a:xfrm>
          <a:prstGeom prst="rect">
            <a:avLst/>
          </a:prstGeom>
          <a:noFill/>
          <a:ln>
            <a:noFill/>
          </a:ln>
        </p:spPr>
      </p:pic>
      <p:pic>
        <p:nvPicPr>
          <p:cNvPr id="401" name="Google Shape;401;p35"/>
          <p:cNvPicPr preferRelativeResize="0"/>
          <p:nvPr/>
        </p:nvPicPr>
        <p:blipFill rotWithShape="1">
          <a:blip r:embed="rId7"/>
          <a:srcRect l="36576" r="34571"/>
          <a:stretch>
            <a:fillRect/>
          </a:stretch>
        </p:blipFill>
        <p:spPr>
          <a:xfrm rot="5400000">
            <a:off x="494100" y="4578734"/>
            <a:ext cx="1271568" cy="4118265"/>
          </a:xfrm>
          <a:prstGeom prst="rect">
            <a:avLst/>
          </a:prstGeom>
          <a:noFill/>
          <a:ln>
            <a:noFill/>
          </a:ln>
        </p:spPr>
      </p:pic>
      <p:pic>
        <p:nvPicPr>
          <p:cNvPr id="402" name="Google Shape;402;p35"/>
          <p:cNvPicPr preferRelativeResize="0"/>
          <p:nvPr/>
        </p:nvPicPr>
        <p:blipFill rotWithShape="1">
          <a:blip r:embed="rId8"/>
          <a:srcRect l="9662" t="39201" r="8242" b="40533"/>
          <a:stretch>
            <a:fillRect/>
          </a:stretch>
        </p:blipFill>
        <p:spPr>
          <a:xfrm rot="-8">
            <a:off x="9519217" y="6092031"/>
            <a:ext cx="4081236" cy="941331"/>
          </a:xfrm>
          <a:prstGeom prst="rect">
            <a:avLst/>
          </a:prstGeom>
          <a:noFill/>
          <a:ln>
            <a:noFill/>
          </a:ln>
        </p:spPr>
      </p:pic>
    </p:spTree>
    <p:extLst>
      <p:ext uri="{BB962C8B-B14F-4D97-AF65-F5344CB8AC3E}">
        <p14:creationId xmlns:p14="http://schemas.microsoft.com/office/powerpoint/2010/main" val="33132471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403"/>
        <p:cNvGrpSpPr/>
        <p:nvPr/>
      </p:nvGrpSpPr>
      <p:grpSpPr>
        <a:xfrm>
          <a:off x="0" y="0"/>
          <a:ext cx="0" cy="0"/>
          <a:chOff x="0" y="0"/>
          <a:chExt cx="0" cy="0"/>
        </a:xfrm>
      </p:grpSpPr>
      <p:sp>
        <p:nvSpPr>
          <p:cNvPr id="404" name="Google Shape;404;p36"/>
          <p:cNvSpPr txBox="1">
            <a:spLocks noGrp="1"/>
          </p:cNvSpPr>
          <p:nvPr>
            <p:ph type="title" hasCustomPrompt="1"/>
          </p:nvPr>
        </p:nvSpPr>
        <p:spPr>
          <a:xfrm>
            <a:off x="1598267" y="1807884"/>
            <a:ext cx="1547600" cy="8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333">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05" name="Google Shape;405;p36"/>
          <p:cNvSpPr txBox="1">
            <a:spLocks noGrp="1"/>
          </p:cNvSpPr>
          <p:nvPr>
            <p:ph type="subTitle" idx="1"/>
          </p:nvPr>
        </p:nvSpPr>
        <p:spPr>
          <a:xfrm>
            <a:off x="953467" y="5360305"/>
            <a:ext cx="28372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6" name="Google Shape;406;p36"/>
          <p:cNvSpPr txBox="1">
            <a:spLocks noGrp="1"/>
          </p:cNvSpPr>
          <p:nvPr>
            <p:ph type="title" idx="2"/>
          </p:nvPr>
        </p:nvSpPr>
        <p:spPr>
          <a:xfrm>
            <a:off x="987667" y="4733017"/>
            <a:ext cx="2768800" cy="5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7" name="Google Shape;407;p36"/>
          <p:cNvSpPr txBox="1">
            <a:spLocks noGrp="1"/>
          </p:cNvSpPr>
          <p:nvPr>
            <p:ph type="title" idx="3" hasCustomPrompt="1"/>
          </p:nvPr>
        </p:nvSpPr>
        <p:spPr>
          <a:xfrm>
            <a:off x="5288027" y="1807867"/>
            <a:ext cx="1547600" cy="8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333">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08" name="Google Shape;408;p36"/>
          <p:cNvSpPr txBox="1">
            <a:spLocks noGrp="1"/>
          </p:cNvSpPr>
          <p:nvPr>
            <p:ph type="subTitle" idx="4"/>
          </p:nvPr>
        </p:nvSpPr>
        <p:spPr>
          <a:xfrm>
            <a:off x="4677400" y="5360289"/>
            <a:ext cx="28372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36"/>
          <p:cNvSpPr txBox="1">
            <a:spLocks noGrp="1"/>
          </p:cNvSpPr>
          <p:nvPr>
            <p:ph type="title" idx="5"/>
          </p:nvPr>
        </p:nvSpPr>
        <p:spPr>
          <a:xfrm>
            <a:off x="4677427" y="4733000"/>
            <a:ext cx="2768800" cy="5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0" name="Google Shape;410;p36"/>
          <p:cNvSpPr txBox="1">
            <a:spLocks noGrp="1"/>
          </p:cNvSpPr>
          <p:nvPr>
            <p:ph type="title" idx="6" hasCustomPrompt="1"/>
          </p:nvPr>
        </p:nvSpPr>
        <p:spPr>
          <a:xfrm>
            <a:off x="9011927" y="1807867"/>
            <a:ext cx="1547600" cy="8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333">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11" name="Google Shape;411;p36"/>
          <p:cNvSpPr txBox="1">
            <a:spLocks noGrp="1"/>
          </p:cNvSpPr>
          <p:nvPr>
            <p:ph type="subTitle" idx="7"/>
          </p:nvPr>
        </p:nvSpPr>
        <p:spPr>
          <a:xfrm>
            <a:off x="8401333" y="5360289"/>
            <a:ext cx="28372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2" name="Google Shape;412;p36"/>
          <p:cNvSpPr txBox="1">
            <a:spLocks noGrp="1"/>
          </p:cNvSpPr>
          <p:nvPr>
            <p:ph type="title" idx="8"/>
          </p:nvPr>
        </p:nvSpPr>
        <p:spPr>
          <a:xfrm>
            <a:off x="8401327" y="4733000"/>
            <a:ext cx="2768800" cy="5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pic>
        <p:nvPicPr>
          <p:cNvPr id="413" name="Google Shape;413;p36"/>
          <p:cNvPicPr preferRelativeResize="0"/>
          <p:nvPr/>
        </p:nvPicPr>
        <p:blipFill rotWithShape="1">
          <a:blip r:embed="rId2"/>
          <a:srcRect l="22011" t="29213" r="25853" b="25857"/>
          <a:stretch>
            <a:fillRect/>
          </a:stretch>
        </p:blipFill>
        <p:spPr>
          <a:xfrm rot="4603377">
            <a:off x="11014318" y="-83314"/>
            <a:ext cx="1804433" cy="1451532"/>
          </a:xfrm>
          <a:prstGeom prst="rect">
            <a:avLst/>
          </a:prstGeom>
          <a:noFill/>
          <a:ln>
            <a:noFill/>
          </a:ln>
        </p:spPr>
      </p:pic>
      <p:pic>
        <p:nvPicPr>
          <p:cNvPr id="414" name="Google Shape;414;p36"/>
          <p:cNvPicPr preferRelativeResize="0"/>
          <p:nvPr/>
        </p:nvPicPr>
        <p:blipFill rotWithShape="1">
          <a:blip r:embed="rId3"/>
          <a:srcRect l="16053" t="12074" r="23273" b="27249"/>
          <a:stretch>
            <a:fillRect/>
          </a:stretch>
        </p:blipFill>
        <p:spPr>
          <a:xfrm>
            <a:off x="-1606751" y="5118972"/>
            <a:ext cx="2560200" cy="2389709"/>
          </a:xfrm>
          <a:prstGeom prst="rect">
            <a:avLst/>
          </a:prstGeom>
          <a:noFill/>
          <a:ln>
            <a:noFill/>
          </a:ln>
        </p:spPr>
      </p:pic>
      <p:pic>
        <p:nvPicPr>
          <p:cNvPr id="415" name="Google Shape;415;p36"/>
          <p:cNvPicPr preferRelativeResize="0"/>
          <p:nvPr/>
        </p:nvPicPr>
        <p:blipFill rotWithShape="1">
          <a:blip r:embed="rId4"/>
          <a:srcRect l="25688" t="7312" r="20195" b="5942"/>
          <a:stretch>
            <a:fillRect/>
          </a:stretch>
        </p:blipFill>
        <p:spPr>
          <a:xfrm rot="-8100016">
            <a:off x="204177" y="-1416380"/>
            <a:ext cx="2807881" cy="3661291"/>
          </a:xfrm>
          <a:prstGeom prst="rect">
            <a:avLst/>
          </a:prstGeom>
          <a:noFill/>
          <a:ln>
            <a:noFill/>
          </a:ln>
        </p:spPr>
      </p:pic>
      <p:pic>
        <p:nvPicPr>
          <p:cNvPr id="416" name="Google Shape;416;p36"/>
          <p:cNvPicPr preferRelativeResize="0"/>
          <p:nvPr/>
        </p:nvPicPr>
        <p:blipFill rotWithShape="1">
          <a:blip r:embed="rId5"/>
          <a:srcRect l="11493" t="11259" r="8576" b="14225"/>
          <a:stretch>
            <a:fillRect/>
          </a:stretch>
        </p:blipFill>
        <p:spPr>
          <a:xfrm rot="-202278">
            <a:off x="10901751" y="6180736"/>
            <a:ext cx="1259101" cy="1096801"/>
          </a:xfrm>
          <a:prstGeom prst="rect">
            <a:avLst/>
          </a:prstGeom>
          <a:noFill/>
          <a:ln>
            <a:noFill/>
          </a:ln>
        </p:spPr>
      </p:pic>
      <p:sp>
        <p:nvSpPr>
          <p:cNvPr id="417" name="Google Shape;417;p36"/>
          <p:cNvSpPr txBox="1">
            <a:spLocks noGrp="1"/>
          </p:cNvSpPr>
          <p:nvPr>
            <p:ph type="title" idx="9"/>
          </p:nvPr>
        </p:nvSpPr>
        <p:spPr>
          <a:xfrm>
            <a:off x="1402800" y="713333"/>
            <a:ext cx="93864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9050914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8"/>
        <p:cNvGrpSpPr/>
        <p:nvPr/>
      </p:nvGrpSpPr>
      <p:grpSpPr>
        <a:xfrm>
          <a:off x="0" y="0"/>
          <a:ext cx="0" cy="0"/>
          <a:chOff x="0" y="0"/>
          <a:chExt cx="0" cy="0"/>
        </a:xfrm>
      </p:grpSpPr>
      <p:pic>
        <p:nvPicPr>
          <p:cNvPr id="419" name="Google Shape;419;p37"/>
          <p:cNvPicPr preferRelativeResize="0"/>
          <p:nvPr/>
        </p:nvPicPr>
        <p:blipFill rotWithShape="1">
          <a:blip r:embed="rId2"/>
          <a:srcRect l="21065" t="3153" r="23382" b="3265"/>
          <a:stretch>
            <a:fillRect/>
          </a:stretch>
        </p:blipFill>
        <p:spPr>
          <a:xfrm rot="-1445477" flipH="1">
            <a:off x="10541503" y="4284075"/>
            <a:ext cx="1754293" cy="2758420"/>
          </a:xfrm>
          <a:prstGeom prst="rect">
            <a:avLst/>
          </a:prstGeom>
          <a:noFill/>
          <a:ln>
            <a:noFill/>
          </a:ln>
        </p:spPr>
      </p:pic>
      <p:pic>
        <p:nvPicPr>
          <p:cNvPr id="420" name="Google Shape;420;p37"/>
          <p:cNvPicPr preferRelativeResize="0"/>
          <p:nvPr/>
        </p:nvPicPr>
        <p:blipFill rotWithShape="1">
          <a:blip r:embed="rId3"/>
          <a:srcRect l="16053" t="12074" r="23273" b="27249"/>
          <a:stretch>
            <a:fillRect/>
          </a:stretch>
        </p:blipFill>
        <p:spPr>
          <a:xfrm>
            <a:off x="-1325317" y="-1288361"/>
            <a:ext cx="2560200" cy="2389709"/>
          </a:xfrm>
          <a:prstGeom prst="rect">
            <a:avLst/>
          </a:prstGeom>
          <a:noFill/>
          <a:ln>
            <a:noFill/>
          </a:ln>
        </p:spPr>
      </p:pic>
      <p:pic>
        <p:nvPicPr>
          <p:cNvPr id="421" name="Google Shape;421;p37"/>
          <p:cNvPicPr preferRelativeResize="0"/>
          <p:nvPr/>
        </p:nvPicPr>
        <p:blipFill rotWithShape="1">
          <a:blip r:embed="rId4"/>
          <a:srcRect l="20516" t="4802" r="16003" b="6592"/>
          <a:stretch>
            <a:fillRect/>
          </a:stretch>
        </p:blipFill>
        <p:spPr>
          <a:xfrm rot="-4730087">
            <a:off x="10660134" y="-678683"/>
            <a:ext cx="1716117" cy="2238437"/>
          </a:xfrm>
          <a:prstGeom prst="rect">
            <a:avLst/>
          </a:prstGeom>
          <a:noFill/>
          <a:ln>
            <a:noFill/>
          </a:ln>
        </p:spPr>
      </p:pic>
      <p:pic>
        <p:nvPicPr>
          <p:cNvPr id="422" name="Google Shape;422;p37"/>
          <p:cNvPicPr preferRelativeResize="0"/>
          <p:nvPr/>
        </p:nvPicPr>
        <p:blipFill rotWithShape="1">
          <a:blip r:embed="rId5"/>
          <a:srcRect l="9828" t="17426" r="25555" b="17956"/>
          <a:stretch>
            <a:fillRect/>
          </a:stretch>
        </p:blipFill>
        <p:spPr>
          <a:xfrm rot="1123698" flipH="1">
            <a:off x="9193931" y="4584499"/>
            <a:ext cx="1997967" cy="1864933"/>
          </a:xfrm>
          <a:prstGeom prst="rect">
            <a:avLst/>
          </a:prstGeom>
          <a:noFill/>
          <a:ln>
            <a:noFill/>
          </a:ln>
        </p:spPr>
      </p:pic>
      <p:pic>
        <p:nvPicPr>
          <p:cNvPr id="423" name="Google Shape;423;p37"/>
          <p:cNvPicPr preferRelativeResize="0"/>
          <p:nvPr/>
        </p:nvPicPr>
        <p:blipFill rotWithShape="1">
          <a:blip r:embed="rId6"/>
          <a:srcRect l="25868" t="27101" r="34758" b="14816"/>
          <a:stretch>
            <a:fillRect/>
          </a:stretch>
        </p:blipFill>
        <p:spPr>
          <a:xfrm rot="-2199907" flipH="1">
            <a:off x="8224971" y="-1141656"/>
            <a:ext cx="2560200" cy="3525032"/>
          </a:xfrm>
          <a:prstGeom prst="rect">
            <a:avLst/>
          </a:prstGeom>
          <a:noFill/>
          <a:ln>
            <a:noFill/>
          </a:ln>
        </p:spPr>
      </p:pic>
      <p:pic>
        <p:nvPicPr>
          <p:cNvPr id="424" name="Google Shape;424;p37"/>
          <p:cNvPicPr preferRelativeResize="0"/>
          <p:nvPr/>
        </p:nvPicPr>
        <p:blipFill rotWithShape="1">
          <a:blip r:embed="rId7"/>
          <a:srcRect l="13959" t="4819" r="3197" b="6268"/>
          <a:stretch>
            <a:fillRect/>
          </a:stretch>
        </p:blipFill>
        <p:spPr>
          <a:xfrm rot="-2015373">
            <a:off x="8217267" y="2535285"/>
            <a:ext cx="870280" cy="871767"/>
          </a:xfrm>
          <a:prstGeom prst="rect">
            <a:avLst/>
          </a:prstGeom>
          <a:noFill/>
          <a:ln>
            <a:noFill/>
          </a:ln>
        </p:spPr>
      </p:pic>
      <p:pic>
        <p:nvPicPr>
          <p:cNvPr id="425" name="Google Shape;425;p37"/>
          <p:cNvPicPr preferRelativeResize="0"/>
          <p:nvPr/>
        </p:nvPicPr>
        <p:blipFill rotWithShape="1">
          <a:blip r:embed="rId8"/>
          <a:srcRect l="9662" t="39201" r="8242" b="40533"/>
          <a:stretch>
            <a:fillRect/>
          </a:stretch>
        </p:blipFill>
        <p:spPr>
          <a:xfrm>
            <a:off x="-266933" y="6253167"/>
            <a:ext cx="4081233" cy="941335"/>
          </a:xfrm>
          <a:prstGeom prst="rect">
            <a:avLst/>
          </a:prstGeom>
          <a:noFill/>
          <a:ln>
            <a:noFill/>
          </a:ln>
        </p:spPr>
      </p:pic>
      <p:pic>
        <p:nvPicPr>
          <p:cNvPr id="426" name="Google Shape;426;p37"/>
          <p:cNvPicPr preferRelativeResize="0"/>
          <p:nvPr/>
        </p:nvPicPr>
        <p:blipFill rotWithShape="1">
          <a:blip r:embed="rId9"/>
          <a:srcRect l="19439" t="19439" r="23671" b="23671"/>
          <a:stretch>
            <a:fillRect/>
          </a:stretch>
        </p:blipFill>
        <p:spPr>
          <a:xfrm>
            <a:off x="5944636" y="5173128"/>
            <a:ext cx="1649733" cy="1541625"/>
          </a:xfrm>
          <a:prstGeom prst="rect">
            <a:avLst/>
          </a:prstGeom>
          <a:noFill/>
          <a:ln>
            <a:noFill/>
          </a:ln>
        </p:spPr>
      </p:pic>
      <p:sp>
        <p:nvSpPr>
          <p:cNvPr id="427" name="Google Shape;427;p37"/>
          <p:cNvSpPr txBox="1">
            <a:spLocks noGrp="1"/>
          </p:cNvSpPr>
          <p:nvPr>
            <p:ph type="ctrTitle"/>
          </p:nvPr>
        </p:nvSpPr>
        <p:spPr>
          <a:xfrm>
            <a:off x="953467" y="713333"/>
            <a:ext cx="5951600" cy="16200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12000"/>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428" name="Google Shape;428;p37"/>
          <p:cNvSpPr txBox="1">
            <a:spLocks noGrp="1"/>
          </p:cNvSpPr>
          <p:nvPr>
            <p:ph type="subTitle" idx="1"/>
          </p:nvPr>
        </p:nvSpPr>
        <p:spPr>
          <a:xfrm>
            <a:off x="953467" y="2585492"/>
            <a:ext cx="3566400" cy="1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429" name="Google Shape;429;p37"/>
          <p:cNvSpPr txBox="1"/>
          <p:nvPr/>
        </p:nvSpPr>
        <p:spPr>
          <a:xfrm>
            <a:off x="953467" y="4780671"/>
            <a:ext cx="4308400" cy="1112000"/>
          </a:xfrm>
          <a:prstGeom prst="rect">
            <a:avLst/>
          </a:prstGeom>
          <a:noFill/>
          <a:ln>
            <a:noFill/>
          </a:ln>
        </p:spPr>
        <p:txBody>
          <a:bodyPr spcFirstLastPara="1" wrap="square" lIns="121900" tIns="121900" rIns="121900" bIns="121900" anchor="ctr" anchorCtr="0">
            <a:noAutofit/>
          </a:bodyPr>
          <a:lstStyle/>
          <a:p>
            <a:pPr algn="l" rtl="0">
              <a:spcBef>
                <a:spcPts val="400"/>
              </a:spcBef>
              <a:buClr>
                <a:srgbClr val="000000"/>
              </a:buClr>
              <a:buFont typeface="Arial" panose="020B0604020202020204"/>
              <a:buNone/>
            </a:pPr>
            <a:r>
              <a:rPr lang="en-GB" sz="1333" kern="0">
                <a:solidFill>
                  <a:srgbClr val="434343"/>
                </a:solidFill>
                <a:latin typeface="Montserrat" panose="00000500000000000000"/>
                <a:ea typeface="Montserrat" panose="00000500000000000000"/>
                <a:cs typeface="Montserrat" panose="00000500000000000000"/>
                <a:sym typeface="Montserrat" panose="00000500000000000000"/>
              </a:rPr>
              <a:t>CREDITS: This presentation template was created by </a:t>
            </a:r>
            <a:r>
              <a:rPr lang="en-GB" sz="1333" kern="0">
                <a:solidFill>
                  <a:srgbClr val="434343"/>
                </a:solidFill>
                <a:uFill>
                  <a:noFill/>
                </a:uFill>
                <a:latin typeface="Montserrat" panose="00000500000000000000"/>
                <a:ea typeface="Montserrat" panose="00000500000000000000"/>
                <a:cs typeface="Montserrat" panose="00000500000000000000"/>
                <a:sym typeface="Montserrat" panose="00000500000000000000"/>
                <a:hlinkClick r:id="rId10"/>
              </a:rPr>
              <a:t>Slidesgo</a:t>
            </a:r>
            <a:r>
              <a:rPr lang="en-GB" sz="1333" kern="0">
                <a:solidFill>
                  <a:srgbClr val="434343"/>
                </a:solidFill>
                <a:latin typeface="Montserrat" panose="00000500000000000000"/>
                <a:ea typeface="Montserrat" panose="00000500000000000000"/>
                <a:cs typeface="Montserrat" panose="00000500000000000000"/>
                <a:sym typeface="Montserrat" panose="00000500000000000000"/>
              </a:rPr>
              <a:t>, including icons by </a:t>
            </a:r>
            <a:r>
              <a:rPr lang="en-GB" sz="1333" kern="0">
                <a:solidFill>
                  <a:srgbClr val="434343"/>
                </a:solidFill>
                <a:uFill>
                  <a:noFill/>
                </a:uFill>
                <a:latin typeface="Montserrat" panose="00000500000000000000"/>
                <a:ea typeface="Montserrat" panose="00000500000000000000"/>
                <a:cs typeface="Montserrat" panose="00000500000000000000"/>
                <a:sym typeface="Montserrat" panose="00000500000000000000"/>
                <a:hlinkClick r:id="rId11"/>
              </a:rPr>
              <a:t>Flaticon</a:t>
            </a:r>
            <a:r>
              <a:rPr lang="en-GB" sz="1333" kern="0">
                <a:solidFill>
                  <a:srgbClr val="434343"/>
                </a:solidFill>
                <a:latin typeface="Montserrat" panose="00000500000000000000"/>
                <a:ea typeface="Montserrat" panose="00000500000000000000"/>
                <a:cs typeface="Montserrat" panose="00000500000000000000"/>
                <a:sym typeface="Montserrat" panose="00000500000000000000"/>
              </a:rPr>
              <a:t>, and infographics &amp; images by </a:t>
            </a:r>
            <a:r>
              <a:rPr lang="en-GB" sz="1333" kern="0">
                <a:solidFill>
                  <a:srgbClr val="434343"/>
                </a:solidFill>
                <a:uFill>
                  <a:noFill/>
                </a:uFill>
                <a:latin typeface="Montserrat" panose="00000500000000000000"/>
                <a:ea typeface="Montserrat" panose="00000500000000000000"/>
                <a:cs typeface="Montserrat" panose="00000500000000000000"/>
                <a:sym typeface="Montserrat" panose="00000500000000000000"/>
                <a:hlinkClick r:id="rId12"/>
              </a:rPr>
              <a:t>Freepik</a:t>
            </a:r>
            <a:endParaRPr sz="1333" kern="0">
              <a:solidFill>
                <a:srgbClr val="434343"/>
              </a:solidFill>
              <a:latin typeface="Montserrat" panose="00000500000000000000"/>
              <a:ea typeface="Montserrat" panose="00000500000000000000"/>
              <a:cs typeface="Montserrat" panose="00000500000000000000"/>
              <a:sym typeface="Montserrat" panose="00000500000000000000"/>
            </a:endParaRPr>
          </a:p>
        </p:txBody>
      </p:sp>
    </p:spTree>
    <p:extLst>
      <p:ext uri="{BB962C8B-B14F-4D97-AF65-F5344CB8AC3E}">
        <p14:creationId xmlns:p14="http://schemas.microsoft.com/office/powerpoint/2010/main" val="19595249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30"/>
        <p:cNvGrpSpPr/>
        <p:nvPr/>
      </p:nvGrpSpPr>
      <p:grpSpPr>
        <a:xfrm>
          <a:off x="0" y="0"/>
          <a:ext cx="0" cy="0"/>
          <a:chOff x="0" y="0"/>
          <a:chExt cx="0" cy="0"/>
        </a:xfrm>
      </p:grpSpPr>
      <p:pic>
        <p:nvPicPr>
          <p:cNvPr id="431" name="Google Shape;431;p38"/>
          <p:cNvPicPr preferRelativeResize="0"/>
          <p:nvPr/>
        </p:nvPicPr>
        <p:blipFill rotWithShape="1">
          <a:blip r:embed="rId2"/>
          <a:srcRect l="16053" t="12074" r="23273" b="27249"/>
          <a:stretch>
            <a:fillRect/>
          </a:stretch>
        </p:blipFill>
        <p:spPr>
          <a:xfrm>
            <a:off x="-1022017" y="-429395"/>
            <a:ext cx="2560200" cy="2389709"/>
          </a:xfrm>
          <a:prstGeom prst="rect">
            <a:avLst/>
          </a:prstGeom>
          <a:noFill/>
          <a:ln>
            <a:noFill/>
          </a:ln>
        </p:spPr>
      </p:pic>
      <p:pic>
        <p:nvPicPr>
          <p:cNvPr id="432" name="Google Shape;432;p38"/>
          <p:cNvPicPr preferRelativeResize="0"/>
          <p:nvPr/>
        </p:nvPicPr>
        <p:blipFill rotWithShape="1">
          <a:blip r:embed="rId3"/>
          <a:srcRect l="20516" t="4802" r="16003" b="6592"/>
          <a:stretch>
            <a:fillRect/>
          </a:stretch>
        </p:blipFill>
        <p:spPr>
          <a:xfrm rot="-4730087">
            <a:off x="10660134" y="-678683"/>
            <a:ext cx="1716117" cy="2238437"/>
          </a:xfrm>
          <a:prstGeom prst="rect">
            <a:avLst/>
          </a:prstGeom>
          <a:noFill/>
          <a:ln>
            <a:noFill/>
          </a:ln>
        </p:spPr>
      </p:pic>
      <p:pic>
        <p:nvPicPr>
          <p:cNvPr id="433" name="Google Shape;433;p38"/>
          <p:cNvPicPr preferRelativeResize="0"/>
          <p:nvPr/>
        </p:nvPicPr>
        <p:blipFill rotWithShape="1">
          <a:blip r:embed="rId4"/>
          <a:srcRect l="21065" t="3153" r="23382" b="3265"/>
          <a:stretch>
            <a:fillRect/>
          </a:stretch>
        </p:blipFill>
        <p:spPr>
          <a:xfrm rot="-5399982" flipH="1">
            <a:off x="-266830" y="4983976"/>
            <a:ext cx="1754295" cy="2758419"/>
          </a:xfrm>
          <a:prstGeom prst="rect">
            <a:avLst/>
          </a:prstGeom>
          <a:noFill/>
          <a:ln>
            <a:noFill/>
          </a:ln>
        </p:spPr>
      </p:pic>
      <p:pic>
        <p:nvPicPr>
          <p:cNvPr id="434" name="Google Shape;434;p38"/>
          <p:cNvPicPr preferRelativeResize="0"/>
          <p:nvPr/>
        </p:nvPicPr>
        <p:blipFill rotWithShape="1">
          <a:blip r:embed="rId5"/>
          <a:srcRect l="19439" t="19439" r="23671" b="23671"/>
          <a:stretch>
            <a:fillRect/>
          </a:stretch>
        </p:blipFill>
        <p:spPr>
          <a:xfrm>
            <a:off x="11505669" y="-128057"/>
            <a:ext cx="1649733" cy="1541625"/>
          </a:xfrm>
          <a:prstGeom prst="rect">
            <a:avLst/>
          </a:prstGeom>
          <a:noFill/>
          <a:ln>
            <a:noFill/>
          </a:ln>
        </p:spPr>
      </p:pic>
      <p:pic>
        <p:nvPicPr>
          <p:cNvPr id="435" name="Google Shape;435;p38"/>
          <p:cNvPicPr preferRelativeResize="0"/>
          <p:nvPr/>
        </p:nvPicPr>
        <p:blipFill rotWithShape="1">
          <a:blip r:embed="rId6"/>
          <a:srcRect l="23187" t="7631" r="23026" b="3731"/>
          <a:stretch>
            <a:fillRect/>
          </a:stretch>
        </p:blipFill>
        <p:spPr>
          <a:xfrm>
            <a:off x="10662099" y="4508100"/>
            <a:ext cx="1712167" cy="2633499"/>
          </a:xfrm>
          <a:prstGeom prst="rect">
            <a:avLst/>
          </a:prstGeom>
          <a:noFill/>
          <a:ln>
            <a:noFill/>
          </a:ln>
        </p:spPr>
      </p:pic>
      <p:pic>
        <p:nvPicPr>
          <p:cNvPr id="436" name="Google Shape;436;p38"/>
          <p:cNvPicPr preferRelativeResize="0"/>
          <p:nvPr/>
        </p:nvPicPr>
        <p:blipFill rotWithShape="1">
          <a:blip r:embed="rId7"/>
          <a:srcRect l="11493" t="11259" r="8576" b="14225"/>
          <a:stretch>
            <a:fillRect/>
          </a:stretch>
        </p:blipFill>
        <p:spPr>
          <a:xfrm rot="1799999">
            <a:off x="9743535" y="-188099"/>
            <a:ext cx="1259100" cy="1096801"/>
          </a:xfrm>
          <a:prstGeom prst="rect">
            <a:avLst/>
          </a:prstGeom>
          <a:noFill/>
          <a:ln>
            <a:noFill/>
          </a:ln>
        </p:spPr>
      </p:pic>
      <p:pic>
        <p:nvPicPr>
          <p:cNvPr id="437" name="Google Shape;437;p38"/>
          <p:cNvPicPr preferRelativeResize="0"/>
          <p:nvPr/>
        </p:nvPicPr>
        <p:blipFill rotWithShape="1">
          <a:blip r:embed="rId8"/>
          <a:srcRect l="36576" r="34571"/>
          <a:stretch>
            <a:fillRect/>
          </a:stretch>
        </p:blipFill>
        <p:spPr>
          <a:xfrm>
            <a:off x="-25467" y="3205634"/>
            <a:ext cx="1271568" cy="4118265"/>
          </a:xfrm>
          <a:prstGeom prst="rect">
            <a:avLst/>
          </a:prstGeom>
          <a:noFill/>
          <a:ln>
            <a:noFill/>
          </a:ln>
        </p:spPr>
      </p:pic>
      <p:pic>
        <p:nvPicPr>
          <p:cNvPr id="438" name="Google Shape;438;p38"/>
          <p:cNvPicPr preferRelativeResize="0"/>
          <p:nvPr/>
        </p:nvPicPr>
        <p:blipFill rotWithShape="1">
          <a:blip r:embed="rId9"/>
          <a:srcRect l="13959" t="4819" r="3197" b="6268"/>
          <a:stretch>
            <a:fillRect/>
          </a:stretch>
        </p:blipFill>
        <p:spPr>
          <a:xfrm rot="-2015398">
            <a:off x="272979" y="-16712"/>
            <a:ext cx="674668" cy="675823"/>
          </a:xfrm>
          <a:prstGeom prst="rect">
            <a:avLst/>
          </a:prstGeom>
          <a:noFill/>
          <a:ln>
            <a:noFill/>
          </a:ln>
        </p:spPr>
      </p:pic>
      <p:pic>
        <p:nvPicPr>
          <p:cNvPr id="439" name="Google Shape;439;p38"/>
          <p:cNvPicPr preferRelativeResize="0"/>
          <p:nvPr/>
        </p:nvPicPr>
        <p:blipFill rotWithShape="1">
          <a:blip r:embed="rId10"/>
          <a:srcRect l="25868" t="27101" r="34758" b="14816"/>
          <a:stretch>
            <a:fillRect/>
          </a:stretch>
        </p:blipFill>
        <p:spPr>
          <a:xfrm rot="7562825" flipH="1">
            <a:off x="4815972" y="-1683921"/>
            <a:ext cx="2560201" cy="3525031"/>
          </a:xfrm>
          <a:prstGeom prst="rect">
            <a:avLst/>
          </a:prstGeom>
          <a:noFill/>
          <a:ln>
            <a:noFill/>
          </a:ln>
        </p:spPr>
      </p:pic>
      <p:pic>
        <p:nvPicPr>
          <p:cNvPr id="440" name="Google Shape;440;p38"/>
          <p:cNvPicPr preferRelativeResize="0"/>
          <p:nvPr/>
        </p:nvPicPr>
        <p:blipFill rotWithShape="1">
          <a:blip r:embed="rId9"/>
          <a:srcRect l="13959" t="4819" r="3197" b="6268"/>
          <a:stretch>
            <a:fillRect/>
          </a:stretch>
        </p:blipFill>
        <p:spPr>
          <a:xfrm rot="-2015398">
            <a:off x="10792713" y="5943689"/>
            <a:ext cx="674668" cy="675823"/>
          </a:xfrm>
          <a:prstGeom prst="rect">
            <a:avLst/>
          </a:prstGeom>
          <a:noFill/>
          <a:ln>
            <a:noFill/>
          </a:ln>
        </p:spPr>
      </p:pic>
    </p:spTree>
    <p:extLst>
      <p:ext uri="{BB962C8B-B14F-4D97-AF65-F5344CB8AC3E}">
        <p14:creationId xmlns:p14="http://schemas.microsoft.com/office/powerpoint/2010/main" val="23802363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41"/>
        <p:cNvGrpSpPr/>
        <p:nvPr/>
      </p:nvGrpSpPr>
      <p:grpSpPr>
        <a:xfrm>
          <a:off x="0" y="0"/>
          <a:ext cx="0" cy="0"/>
          <a:chOff x="0" y="0"/>
          <a:chExt cx="0" cy="0"/>
        </a:xfrm>
      </p:grpSpPr>
      <p:pic>
        <p:nvPicPr>
          <p:cNvPr id="442" name="Google Shape;442;p39"/>
          <p:cNvPicPr preferRelativeResize="0"/>
          <p:nvPr/>
        </p:nvPicPr>
        <p:blipFill rotWithShape="1">
          <a:blip r:embed="rId2"/>
          <a:srcRect l="21065" t="3153" r="23382" b="3265"/>
          <a:stretch>
            <a:fillRect/>
          </a:stretch>
        </p:blipFill>
        <p:spPr>
          <a:xfrm rot="-5400030">
            <a:off x="11766620" y="-684809"/>
            <a:ext cx="1398827" cy="2199481"/>
          </a:xfrm>
          <a:prstGeom prst="rect">
            <a:avLst/>
          </a:prstGeom>
          <a:noFill/>
          <a:ln>
            <a:noFill/>
          </a:ln>
        </p:spPr>
      </p:pic>
      <p:pic>
        <p:nvPicPr>
          <p:cNvPr id="443" name="Google Shape;443;p39"/>
          <p:cNvPicPr preferRelativeResize="0"/>
          <p:nvPr/>
        </p:nvPicPr>
        <p:blipFill rotWithShape="1">
          <a:blip r:embed="rId3"/>
          <a:srcRect l="20516" t="4802" r="16003" b="6592"/>
          <a:stretch>
            <a:fillRect/>
          </a:stretch>
        </p:blipFill>
        <p:spPr>
          <a:xfrm>
            <a:off x="-546067" y="4903151"/>
            <a:ext cx="1716117" cy="2238436"/>
          </a:xfrm>
          <a:prstGeom prst="rect">
            <a:avLst/>
          </a:prstGeom>
          <a:noFill/>
          <a:ln>
            <a:noFill/>
          </a:ln>
        </p:spPr>
      </p:pic>
      <p:pic>
        <p:nvPicPr>
          <p:cNvPr id="444" name="Google Shape;444;p39"/>
          <p:cNvPicPr preferRelativeResize="0"/>
          <p:nvPr/>
        </p:nvPicPr>
        <p:blipFill rotWithShape="1">
          <a:blip r:embed="rId4"/>
          <a:srcRect l="11493" t="11259" r="8576" b="14225"/>
          <a:stretch>
            <a:fillRect/>
          </a:stretch>
        </p:blipFill>
        <p:spPr>
          <a:xfrm rot="1799999">
            <a:off x="474769" y="6174534"/>
            <a:ext cx="1259100" cy="1096801"/>
          </a:xfrm>
          <a:prstGeom prst="rect">
            <a:avLst/>
          </a:prstGeom>
          <a:noFill/>
          <a:ln>
            <a:noFill/>
          </a:ln>
        </p:spPr>
      </p:pic>
      <p:pic>
        <p:nvPicPr>
          <p:cNvPr id="445" name="Google Shape;445;p39"/>
          <p:cNvPicPr preferRelativeResize="0"/>
          <p:nvPr/>
        </p:nvPicPr>
        <p:blipFill rotWithShape="1">
          <a:blip r:embed="rId5"/>
          <a:srcRect l="25868" t="27101" r="34758" b="14816"/>
          <a:stretch>
            <a:fillRect/>
          </a:stretch>
        </p:blipFill>
        <p:spPr>
          <a:xfrm rot="7562825" flipH="1">
            <a:off x="10198905" y="-1518788"/>
            <a:ext cx="2560201" cy="3525031"/>
          </a:xfrm>
          <a:prstGeom prst="rect">
            <a:avLst/>
          </a:prstGeom>
          <a:noFill/>
          <a:ln>
            <a:noFill/>
          </a:ln>
        </p:spPr>
      </p:pic>
      <p:pic>
        <p:nvPicPr>
          <p:cNvPr id="446" name="Google Shape;446;p39"/>
          <p:cNvPicPr preferRelativeResize="0"/>
          <p:nvPr/>
        </p:nvPicPr>
        <p:blipFill rotWithShape="1">
          <a:blip r:embed="rId6"/>
          <a:srcRect l="13959" t="4819" r="3197" b="6268"/>
          <a:stretch>
            <a:fillRect/>
          </a:stretch>
        </p:blipFill>
        <p:spPr>
          <a:xfrm rot="-2015398">
            <a:off x="10792713" y="5943689"/>
            <a:ext cx="674668" cy="675823"/>
          </a:xfrm>
          <a:prstGeom prst="rect">
            <a:avLst/>
          </a:prstGeom>
          <a:noFill/>
          <a:ln>
            <a:noFill/>
          </a:ln>
        </p:spPr>
      </p:pic>
      <p:pic>
        <p:nvPicPr>
          <p:cNvPr id="447" name="Google Shape;447;p39"/>
          <p:cNvPicPr preferRelativeResize="0"/>
          <p:nvPr/>
        </p:nvPicPr>
        <p:blipFill rotWithShape="1">
          <a:blip r:embed="rId7"/>
          <a:srcRect l="9662" t="39201" r="8242" b="40533"/>
          <a:stretch>
            <a:fillRect/>
          </a:stretch>
        </p:blipFill>
        <p:spPr>
          <a:xfrm>
            <a:off x="-1085059" y="-107017"/>
            <a:ext cx="3885885" cy="896271"/>
          </a:xfrm>
          <a:prstGeom prst="rect">
            <a:avLst/>
          </a:prstGeom>
          <a:noFill/>
          <a:ln>
            <a:noFill/>
          </a:ln>
        </p:spPr>
      </p:pic>
    </p:spTree>
    <p:extLst>
      <p:ext uri="{BB962C8B-B14F-4D97-AF65-F5344CB8AC3E}">
        <p14:creationId xmlns:p14="http://schemas.microsoft.com/office/powerpoint/2010/main" val="346740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srcRect l="21065" t="3153" r="23382" b="3265"/>
          <a:stretch>
            <a:fillRect/>
          </a:stretch>
        </p:blipFill>
        <p:spPr>
          <a:xfrm>
            <a:off x="-107949" y="4368767"/>
            <a:ext cx="1893733" cy="2977700"/>
          </a:xfrm>
          <a:prstGeom prst="rect">
            <a:avLst/>
          </a:prstGeom>
          <a:noFill/>
          <a:ln>
            <a:noFill/>
          </a:ln>
        </p:spPr>
      </p:pic>
      <p:pic>
        <p:nvPicPr>
          <p:cNvPr id="10" name="Google Shape;10;p2"/>
          <p:cNvPicPr preferRelativeResize="0"/>
          <p:nvPr/>
        </p:nvPicPr>
        <p:blipFill rotWithShape="1">
          <a:blip r:embed="rId3"/>
          <a:srcRect l="14389" t="3276" r="13157" b="7684"/>
          <a:stretch>
            <a:fillRect/>
          </a:stretch>
        </p:blipFill>
        <p:spPr>
          <a:xfrm>
            <a:off x="-385800" y="4368753"/>
            <a:ext cx="3526901" cy="4045779"/>
          </a:xfrm>
          <a:prstGeom prst="rect">
            <a:avLst/>
          </a:prstGeom>
          <a:noFill/>
          <a:ln>
            <a:noFill/>
          </a:ln>
        </p:spPr>
      </p:pic>
      <p:pic>
        <p:nvPicPr>
          <p:cNvPr id="11" name="Google Shape;11;p2"/>
          <p:cNvPicPr preferRelativeResize="0"/>
          <p:nvPr/>
        </p:nvPicPr>
        <p:blipFill rotWithShape="1">
          <a:blip r:embed="rId4"/>
          <a:srcRect l="9662" t="39201" r="8242" b="40533"/>
          <a:stretch>
            <a:fillRect/>
          </a:stretch>
        </p:blipFill>
        <p:spPr>
          <a:xfrm rot="-391478">
            <a:off x="3946134" y="242667"/>
            <a:ext cx="4081233" cy="941333"/>
          </a:xfrm>
          <a:prstGeom prst="rect">
            <a:avLst/>
          </a:prstGeom>
          <a:noFill/>
          <a:ln>
            <a:noFill/>
          </a:ln>
        </p:spPr>
      </p:pic>
      <p:pic>
        <p:nvPicPr>
          <p:cNvPr id="12" name="Google Shape;12;p2"/>
          <p:cNvPicPr preferRelativeResize="0"/>
          <p:nvPr/>
        </p:nvPicPr>
        <p:blipFill>
          <a:blip r:embed="rId5"/>
          <a:stretch>
            <a:fillRect/>
          </a:stretch>
        </p:blipFill>
        <p:spPr>
          <a:xfrm>
            <a:off x="9711769" y="-582733"/>
            <a:ext cx="3186612" cy="2977701"/>
          </a:xfrm>
          <a:prstGeom prst="rect">
            <a:avLst/>
          </a:prstGeom>
          <a:noFill/>
          <a:ln>
            <a:noFill/>
          </a:ln>
        </p:spPr>
      </p:pic>
      <p:pic>
        <p:nvPicPr>
          <p:cNvPr id="13" name="Google Shape;13;p2"/>
          <p:cNvPicPr preferRelativeResize="0"/>
          <p:nvPr/>
        </p:nvPicPr>
        <p:blipFill rotWithShape="1">
          <a:blip r:embed="rId6"/>
          <a:srcRect l="11493" t="11259" r="8576" b="14225"/>
          <a:stretch>
            <a:fillRect/>
          </a:stretch>
        </p:blipFill>
        <p:spPr>
          <a:xfrm>
            <a:off x="9130067" y="-56034"/>
            <a:ext cx="1649733" cy="1437115"/>
          </a:xfrm>
          <a:prstGeom prst="rect">
            <a:avLst/>
          </a:prstGeom>
          <a:noFill/>
          <a:ln>
            <a:noFill/>
          </a:ln>
        </p:spPr>
      </p:pic>
      <p:pic>
        <p:nvPicPr>
          <p:cNvPr id="14" name="Google Shape;14;p2"/>
          <p:cNvPicPr preferRelativeResize="0"/>
          <p:nvPr/>
        </p:nvPicPr>
        <p:blipFill rotWithShape="1">
          <a:blip r:embed="rId7"/>
          <a:srcRect l="10850" t="4051" r="6702" b="6702"/>
          <a:stretch>
            <a:fillRect/>
          </a:stretch>
        </p:blipFill>
        <p:spPr>
          <a:xfrm>
            <a:off x="9855417" y="4471738"/>
            <a:ext cx="2743200" cy="2771745"/>
          </a:xfrm>
          <a:prstGeom prst="rect">
            <a:avLst/>
          </a:prstGeom>
          <a:noFill/>
          <a:ln>
            <a:noFill/>
          </a:ln>
        </p:spPr>
      </p:pic>
      <p:pic>
        <p:nvPicPr>
          <p:cNvPr id="15" name="Google Shape;15;p2"/>
          <p:cNvPicPr preferRelativeResize="0"/>
          <p:nvPr/>
        </p:nvPicPr>
        <p:blipFill rotWithShape="1">
          <a:blip r:embed="rId8"/>
          <a:srcRect l="25868" t="27101" r="34758" b="14816"/>
          <a:stretch>
            <a:fillRect/>
          </a:stretch>
        </p:blipFill>
        <p:spPr>
          <a:xfrm rot="-1293897">
            <a:off x="9833250" y="2617412"/>
            <a:ext cx="2560201" cy="3525041"/>
          </a:xfrm>
          <a:prstGeom prst="rect">
            <a:avLst/>
          </a:prstGeom>
          <a:noFill/>
          <a:ln>
            <a:noFill/>
          </a:ln>
        </p:spPr>
      </p:pic>
      <p:pic>
        <p:nvPicPr>
          <p:cNvPr id="16" name="Google Shape;16;p2"/>
          <p:cNvPicPr preferRelativeResize="0"/>
          <p:nvPr/>
        </p:nvPicPr>
        <p:blipFill rotWithShape="1">
          <a:blip r:embed="rId9"/>
          <a:srcRect l="20516" t="4802" r="16003" b="6592"/>
          <a:stretch>
            <a:fillRect/>
          </a:stretch>
        </p:blipFill>
        <p:spPr>
          <a:xfrm>
            <a:off x="734486" y="-355833"/>
            <a:ext cx="2108957" cy="2750799"/>
          </a:xfrm>
          <a:prstGeom prst="rect">
            <a:avLst/>
          </a:prstGeom>
          <a:noFill/>
          <a:ln>
            <a:noFill/>
          </a:ln>
        </p:spPr>
      </p:pic>
      <p:pic>
        <p:nvPicPr>
          <p:cNvPr id="17" name="Google Shape;17;p2"/>
          <p:cNvPicPr preferRelativeResize="0"/>
          <p:nvPr/>
        </p:nvPicPr>
        <p:blipFill rotWithShape="1">
          <a:blip r:embed="rId10"/>
          <a:srcRect l="4342" t="4342" r="9144" b="9144"/>
          <a:stretch>
            <a:fillRect/>
          </a:stretch>
        </p:blipFill>
        <p:spPr>
          <a:xfrm>
            <a:off x="-309883" y="1098931"/>
            <a:ext cx="2560176" cy="2389671"/>
          </a:xfrm>
          <a:prstGeom prst="rect">
            <a:avLst/>
          </a:prstGeom>
          <a:noFill/>
          <a:ln>
            <a:noFill/>
          </a:ln>
        </p:spPr>
      </p:pic>
      <p:pic>
        <p:nvPicPr>
          <p:cNvPr id="18" name="Google Shape;18;p2"/>
          <p:cNvPicPr preferRelativeResize="0"/>
          <p:nvPr/>
        </p:nvPicPr>
        <p:blipFill rotWithShape="1">
          <a:blip r:embed="rId11"/>
          <a:srcRect l="19439" t="19439" r="23671" b="23671"/>
          <a:stretch>
            <a:fillRect/>
          </a:stretch>
        </p:blipFill>
        <p:spPr>
          <a:xfrm>
            <a:off x="1812136" y="87377"/>
            <a:ext cx="1649733" cy="1541625"/>
          </a:xfrm>
          <a:prstGeom prst="rect">
            <a:avLst/>
          </a:prstGeom>
          <a:noFill/>
          <a:ln>
            <a:noFill/>
          </a:ln>
        </p:spPr>
      </p:pic>
      <p:pic>
        <p:nvPicPr>
          <p:cNvPr id="19" name="Google Shape;19;p2"/>
          <p:cNvPicPr preferRelativeResize="0"/>
          <p:nvPr/>
        </p:nvPicPr>
        <p:blipFill rotWithShape="1">
          <a:blip r:embed="rId12"/>
          <a:srcRect l="9828" t="17426" r="25555" b="17956"/>
          <a:stretch>
            <a:fillRect/>
          </a:stretch>
        </p:blipFill>
        <p:spPr>
          <a:xfrm>
            <a:off x="4815965" y="-850733"/>
            <a:ext cx="2560200" cy="2389724"/>
          </a:xfrm>
          <a:prstGeom prst="rect">
            <a:avLst/>
          </a:prstGeom>
          <a:noFill/>
          <a:ln>
            <a:noFill/>
          </a:ln>
        </p:spPr>
      </p:pic>
      <p:pic>
        <p:nvPicPr>
          <p:cNvPr id="20" name="Google Shape;20;p2"/>
          <p:cNvPicPr preferRelativeResize="0"/>
          <p:nvPr/>
        </p:nvPicPr>
        <p:blipFill rotWithShape="1">
          <a:blip r:embed="rId13"/>
          <a:srcRect l="13959" t="4819" r="3197" b="6268"/>
          <a:stretch>
            <a:fillRect/>
          </a:stretch>
        </p:blipFill>
        <p:spPr>
          <a:xfrm>
            <a:off x="7227146" y="5920981"/>
            <a:ext cx="939737" cy="941335"/>
          </a:xfrm>
          <a:prstGeom prst="rect">
            <a:avLst/>
          </a:prstGeom>
          <a:noFill/>
          <a:ln>
            <a:noFill/>
          </a:ln>
        </p:spPr>
      </p:pic>
      <p:pic>
        <p:nvPicPr>
          <p:cNvPr id="21" name="Google Shape;21;p2"/>
          <p:cNvPicPr preferRelativeResize="0"/>
          <p:nvPr/>
        </p:nvPicPr>
        <p:blipFill rotWithShape="1">
          <a:blip r:embed="rId14"/>
          <a:srcRect l="17771" t="7312" r="20197" b="5942"/>
          <a:stretch>
            <a:fillRect/>
          </a:stretch>
        </p:blipFill>
        <p:spPr>
          <a:xfrm rot="3497574">
            <a:off x="4542466" y="3732265"/>
            <a:ext cx="3911603" cy="4449632"/>
          </a:xfrm>
          <a:prstGeom prst="rect">
            <a:avLst/>
          </a:prstGeom>
          <a:noFill/>
          <a:ln>
            <a:noFill/>
          </a:ln>
        </p:spPr>
      </p:pic>
      <p:sp>
        <p:nvSpPr>
          <p:cNvPr id="22" name="Google Shape;22;p2"/>
          <p:cNvSpPr txBox="1">
            <a:spLocks noGrp="1"/>
          </p:cNvSpPr>
          <p:nvPr>
            <p:ph type="ctrTitle"/>
          </p:nvPr>
        </p:nvSpPr>
        <p:spPr>
          <a:xfrm>
            <a:off x="2326200" y="1882467"/>
            <a:ext cx="7539600" cy="27508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8000">
                <a:solidFill>
                  <a:srgbClr val="FDB66D"/>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3" name="Google Shape;23;p2"/>
          <p:cNvSpPr txBox="1">
            <a:spLocks noGrp="1"/>
          </p:cNvSpPr>
          <p:nvPr>
            <p:ph type="subTitle" idx="1"/>
          </p:nvPr>
        </p:nvSpPr>
        <p:spPr>
          <a:xfrm>
            <a:off x="3190000" y="4429533"/>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61124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srcRect l="25426" r="24738"/>
          <a:stretch>
            <a:fillRect/>
          </a:stretch>
        </p:blipFill>
        <p:spPr>
          <a:xfrm flipH="1">
            <a:off x="8328995" y="17"/>
            <a:ext cx="3657607" cy="6857999"/>
          </a:xfrm>
          <a:prstGeom prst="rect">
            <a:avLst/>
          </a:prstGeom>
          <a:noFill/>
          <a:ln>
            <a:noFill/>
          </a:ln>
        </p:spPr>
      </p:pic>
      <p:pic>
        <p:nvPicPr>
          <p:cNvPr id="26" name="Google Shape;26;p3"/>
          <p:cNvPicPr preferRelativeResize="0"/>
          <p:nvPr/>
        </p:nvPicPr>
        <p:blipFill rotWithShape="1">
          <a:blip r:embed="rId3"/>
          <a:srcRect l="9662" t="39201" r="8242" b="40533"/>
          <a:stretch>
            <a:fillRect/>
          </a:stretch>
        </p:blipFill>
        <p:spPr>
          <a:xfrm>
            <a:off x="-1327566" y="33467"/>
            <a:ext cx="4081233" cy="941335"/>
          </a:xfrm>
          <a:prstGeom prst="rect">
            <a:avLst/>
          </a:prstGeom>
          <a:noFill/>
          <a:ln>
            <a:noFill/>
          </a:ln>
        </p:spPr>
      </p:pic>
      <p:pic>
        <p:nvPicPr>
          <p:cNvPr id="27" name="Google Shape;27;p3"/>
          <p:cNvPicPr preferRelativeResize="0"/>
          <p:nvPr/>
        </p:nvPicPr>
        <p:blipFill>
          <a:blip r:embed="rId4"/>
          <a:stretch>
            <a:fillRect/>
          </a:stretch>
        </p:blipFill>
        <p:spPr>
          <a:xfrm rot="-1405993">
            <a:off x="9771583" y="-520701"/>
            <a:ext cx="3063300" cy="2862472"/>
          </a:xfrm>
          <a:prstGeom prst="rect">
            <a:avLst/>
          </a:prstGeom>
          <a:noFill/>
          <a:ln>
            <a:noFill/>
          </a:ln>
        </p:spPr>
      </p:pic>
      <p:pic>
        <p:nvPicPr>
          <p:cNvPr id="28" name="Google Shape;28;p3"/>
          <p:cNvPicPr preferRelativeResize="0"/>
          <p:nvPr/>
        </p:nvPicPr>
        <p:blipFill rotWithShape="1">
          <a:blip r:embed="rId5"/>
          <a:srcRect l="16053" t="12074" r="23273" b="27249"/>
          <a:stretch>
            <a:fillRect/>
          </a:stretch>
        </p:blipFill>
        <p:spPr>
          <a:xfrm>
            <a:off x="119767" y="2234155"/>
            <a:ext cx="2560200" cy="2389709"/>
          </a:xfrm>
          <a:prstGeom prst="rect">
            <a:avLst/>
          </a:prstGeom>
          <a:noFill/>
          <a:ln>
            <a:noFill/>
          </a:ln>
        </p:spPr>
      </p:pic>
      <p:pic>
        <p:nvPicPr>
          <p:cNvPr id="29" name="Google Shape;29;p3"/>
          <p:cNvPicPr preferRelativeResize="0"/>
          <p:nvPr/>
        </p:nvPicPr>
        <p:blipFill rotWithShape="1">
          <a:blip r:embed="rId6"/>
          <a:srcRect l="19439" t="19439" r="23671" b="23671"/>
          <a:stretch>
            <a:fillRect/>
          </a:stretch>
        </p:blipFill>
        <p:spPr>
          <a:xfrm>
            <a:off x="-141964" y="1719128"/>
            <a:ext cx="1649733" cy="1541625"/>
          </a:xfrm>
          <a:prstGeom prst="rect">
            <a:avLst/>
          </a:prstGeom>
          <a:noFill/>
          <a:ln>
            <a:noFill/>
          </a:ln>
        </p:spPr>
      </p:pic>
      <p:pic>
        <p:nvPicPr>
          <p:cNvPr id="30" name="Google Shape;30;p3"/>
          <p:cNvPicPr preferRelativeResize="0"/>
          <p:nvPr/>
        </p:nvPicPr>
        <p:blipFill rotWithShape="1">
          <a:blip r:embed="rId7"/>
          <a:srcRect l="10850" t="4051" r="6702" b="6702"/>
          <a:stretch>
            <a:fillRect/>
          </a:stretch>
        </p:blipFill>
        <p:spPr>
          <a:xfrm rot="-948842">
            <a:off x="10208784" y="4758805"/>
            <a:ext cx="2743201" cy="2771745"/>
          </a:xfrm>
          <a:prstGeom prst="rect">
            <a:avLst/>
          </a:prstGeom>
          <a:noFill/>
          <a:ln>
            <a:noFill/>
          </a:ln>
        </p:spPr>
      </p:pic>
      <p:pic>
        <p:nvPicPr>
          <p:cNvPr id="31" name="Google Shape;31;p3"/>
          <p:cNvPicPr preferRelativeResize="0"/>
          <p:nvPr/>
        </p:nvPicPr>
        <p:blipFill rotWithShape="1">
          <a:blip r:embed="rId8"/>
          <a:srcRect l="25868" t="27101" r="34758" b="14816"/>
          <a:stretch>
            <a:fillRect/>
          </a:stretch>
        </p:blipFill>
        <p:spPr>
          <a:xfrm rot="2699997">
            <a:off x="1991818" y="-1239489"/>
            <a:ext cx="2560201" cy="3525037"/>
          </a:xfrm>
          <a:prstGeom prst="rect">
            <a:avLst/>
          </a:prstGeom>
          <a:noFill/>
          <a:ln>
            <a:noFill/>
          </a:ln>
        </p:spPr>
      </p:pic>
      <p:pic>
        <p:nvPicPr>
          <p:cNvPr id="32" name="Google Shape;32;p3"/>
          <p:cNvPicPr preferRelativeResize="0"/>
          <p:nvPr/>
        </p:nvPicPr>
        <p:blipFill rotWithShape="1">
          <a:blip r:embed="rId9"/>
          <a:srcRect l="21065" t="3153" r="23382" b="3265"/>
          <a:stretch>
            <a:fillRect/>
          </a:stretch>
        </p:blipFill>
        <p:spPr>
          <a:xfrm rot="4413214">
            <a:off x="-34109" y="5099835"/>
            <a:ext cx="1762152" cy="2770799"/>
          </a:xfrm>
          <a:prstGeom prst="rect">
            <a:avLst/>
          </a:prstGeom>
          <a:noFill/>
          <a:ln>
            <a:noFill/>
          </a:ln>
        </p:spPr>
      </p:pic>
      <p:pic>
        <p:nvPicPr>
          <p:cNvPr id="33" name="Google Shape;33;p3"/>
          <p:cNvPicPr preferRelativeResize="0"/>
          <p:nvPr/>
        </p:nvPicPr>
        <p:blipFill rotWithShape="1">
          <a:blip r:embed="rId10"/>
          <a:srcRect l="11493" t="11259" r="8576" b="14225"/>
          <a:stretch>
            <a:fillRect/>
          </a:stretch>
        </p:blipFill>
        <p:spPr>
          <a:xfrm>
            <a:off x="1831600" y="5817583"/>
            <a:ext cx="1428000" cy="1243968"/>
          </a:xfrm>
          <a:prstGeom prst="rect">
            <a:avLst/>
          </a:prstGeom>
          <a:noFill/>
          <a:ln>
            <a:noFill/>
          </a:ln>
        </p:spPr>
      </p:pic>
      <p:pic>
        <p:nvPicPr>
          <p:cNvPr id="34" name="Google Shape;34;p3"/>
          <p:cNvPicPr preferRelativeResize="0"/>
          <p:nvPr/>
        </p:nvPicPr>
        <p:blipFill rotWithShape="1">
          <a:blip r:embed="rId11"/>
          <a:srcRect l="13959" t="4819" r="3197" b="6268"/>
          <a:stretch>
            <a:fillRect/>
          </a:stretch>
        </p:blipFill>
        <p:spPr>
          <a:xfrm>
            <a:off x="119767" y="4882534"/>
            <a:ext cx="659799" cy="660900"/>
          </a:xfrm>
          <a:prstGeom prst="rect">
            <a:avLst/>
          </a:prstGeom>
          <a:noFill/>
          <a:ln>
            <a:noFill/>
          </a:ln>
        </p:spPr>
      </p:pic>
      <p:pic>
        <p:nvPicPr>
          <p:cNvPr id="35" name="Google Shape;35;p3"/>
          <p:cNvPicPr preferRelativeResize="0"/>
          <p:nvPr/>
        </p:nvPicPr>
        <p:blipFill rotWithShape="1">
          <a:blip r:embed="rId11"/>
          <a:srcRect l="13959" t="4819" r="3197" b="6268"/>
          <a:stretch>
            <a:fillRect/>
          </a:stretch>
        </p:blipFill>
        <p:spPr>
          <a:xfrm>
            <a:off x="11091200" y="4938534"/>
            <a:ext cx="548000" cy="548901"/>
          </a:xfrm>
          <a:prstGeom prst="rect">
            <a:avLst/>
          </a:prstGeom>
          <a:noFill/>
          <a:ln>
            <a:noFill/>
          </a:ln>
        </p:spPr>
      </p:pic>
      <p:sp>
        <p:nvSpPr>
          <p:cNvPr id="36" name="Google Shape;36;p3"/>
          <p:cNvSpPr txBox="1">
            <a:spLocks noGrp="1"/>
          </p:cNvSpPr>
          <p:nvPr>
            <p:ph type="title"/>
          </p:nvPr>
        </p:nvSpPr>
        <p:spPr>
          <a:xfrm>
            <a:off x="3453600" y="3521800"/>
            <a:ext cx="5284800" cy="95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7" name="Google Shape;37;p3"/>
          <p:cNvSpPr txBox="1">
            <a:spLocks noGrp="1"/>
          </p:cNvSpPr>
          <p:nvPr>
            <p:ph type="title" idx="2" hasCustomPrompt="1"/>
          </p:nvPr>
        </p:nvSpPr>
        <p:spPr>
          <a:xfrm>
            <a:off x="4487800" y="1495967"/>
            <a:ext cx="3216400" cy="17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0000"/>
              <a:buNone/>
              <a:defRPr sz="16000">
                <a:solidFill>
                  <a:schemeClr val="accent2"/>
                </a:solidFill>
              </a:defRPr>
            </a:lvl1pPr>
            <a:lvl2pPr lvl="1" algn="ctr" rtl="0">
              <a:spcBef>
                <a:spcPts val="0"/>
              </a:spcBef>
              <a:spcAft>
                <a:spcPts val="0"/>
              </a:spcAft>
              <a:buClr>
                <a:schemeClr val="accent2"/>
              </a:buClr>
              <a:buSzPts val="10000"/>
              <a:buNone/>
              <a:defRPr sz="13333">
                <a:solidFill>
                  <a:schemeClr val="accent2"/>
                </a:solidFill>
              </a:defRPr>
            </a:lvl2pPr>
            <a:lvl3pPr lvl="2" algn="ctr" rtl="0">
              <a:spcBef>
                <a:spcPts val="0"/>
              </a:spcBef>
              <a:spcAft>
                <a:spcPts val="0"/>
              </a:spcAft>
              <a:buClr>
                <a:schemeClr val="accent2"/>
              </a:buClr>
              <a:buSzPts val="10000"/>
              <a:buNone/>
              <a:defRPr sz="13333">
                <a:solidFill>
                  <a:schemeClr val="accent2"/>
                </a:solidFill>
              </a:defRPr>
            </a:lvl3pPr>
            <a:lvl4pPr lvl="3" algn="ctr" rtl="0">
              <a:spcBef>
                <a:spcPts val="0"/>
              </a:spcBef>
              <a:spcAft>
                <a:spcPts val="0"/>
              </a:spcAft>
              <a:buClr>
                <a:schemeClr val="accent2"/>
              </a:buClr>
              <a:buSzPts val="10000"/>
              <a:buNone/>
              <a:defRPr sz="13333">
                <a:solidFill>
                  <a:schemeClr val="accent2"/>
                </a:solidFill>
              </a:defRPr>
            </a:lvl4pPr>
            <a:lvl5pPr lvl="4" algn="ctr" rtl="0">
              <a:spcBef>
                <a:spcPts val="0"/>
              </a:spcBef>
              <a:spcAft>
                <a:spcPts val="0"/>
              </a:spcAft>
              <a:buClr>
                <a:schemeClr val="accent2"/>
              </a:buClr>
              <a:buSzPts val="10000"/>
              <a:buNone/>
              <a:defRPr sz="13333">
                <a:solidFill>
                  <a:schemeClr val="accent2"/>
                </a:solidFill>
              </a:defRPr>
            </a:lvl5pPr>
            <a:lvl6pPr lvl="5" algn="ctr" rtl="0">
              <a:spcBef>
                <a:spcPts val="0"/>
              </a:spcBef>
              <a:spcAft>
                <a:spcPts val="0"/>
              </a:spcAft>
              <a:buClr>
                <a:schemeClr val="accent2"/>
              </a:buClr>
              <a:buSzPts val="10000"/>
              <a:buNone/>
              <a:defRPr sz="13333">
                <a:solidFill>
                  <a:schemeClr val="accent2"/>
                </a:solidFill>
              </a:defRPr>
            </a:lvl6pPr>
            <a:lvl7pPr lvl="6" algn="ctr" rtl="0">
              <a:spcBef>
                <a:spcPts val="0"/>
              </a:spcBef>
              <a:spcAft>
                <a:spcPts val="0"/>
              </a:spcAft>
              <a:buClr>
                <a:schemeClr val="accent2"/>
              </a:buClr>
              <a:buSzPts val="10000"/>
              <a:buNone/>
              <a:defRPr sz="13333">
                <a:solidFill>
                  <a:schemeClr val="accent2"/>
                </a:solidFill>
              </a:defRPr>
            </a:lvl7pPr>
            <a:lvl8pPr lvl="7" algn="ctr" rtl="0">
              <a:spcBef>
                <a:spcPts val="0"/>
              </a:spcBef>
              <a:spcAft>
                <a:spcPts val="0"/>
              </a:spcAft>
              <a:buClr>
                <a:schemeClr val="accent2"/>
              </a:buClr>
              <a:buSzPts val="10000"/>
              <a:buNone/>
              <a:defRPr sz="13333">
                <a:solidFill>
                  <a:schemeClr val="accent2"/>
                </a:solidFill>
              </a:defRPr>
            </a:lvl8pPr>
            <a:lvl9pPr lvl="8" algn="ctr" rtl="0">
              <a:spcBef>
                <a:spcPts val="0"/>
              </a:spcBef>
              <a:spcAft>
                <a:spcPts val="0"/>
              </a:spcAft>
              <a:buClr>
                <a:schemeClr val="accent2"/>
              </a:buClr>
              <a:buSzPts val="10000"/>
              <a:buNone/>
              <a:defRPr sz="13333">
                <a:solidFill>
                  <a:schemeClr val="accent2"/>
                </a:solidFill>
              </a:defRPr>
            </a:lvl9pPr>
          </a:lstStyle>
          <a:p>
            <a:r>
              <a:t>xx%</a:t>
            </a:r>
          </a:p>
        </p:txBody>
      </p:sp>
      <p:sp>
        <p:nvSpPr>
          <p:cNvPr id="38" name="Google Shape;38;p3"/>
          <p:cNvSpPr txBox="1">
            <a:spLocks noGrp="1"/>
          </p:cNvSpPr>
          <p:nvPr>
            <p:ph type="subTitle" idx="1"/>
          </p:nvPr>
        </p:nvSpPr>
        <p:spPr>
          <a:xfrm>
            <a:off x="3189200" y="4632433"/>
            <a:ext cx="58136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69920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
        <p:cNvGrpSpPr/>
        <p:nvPr/>
      </p:nvGrpSpPr>
      <p:grpSpPr>
        <a:xfrm>
          <a:off x="0" y="0"/>
          <a:ext cx="0" cy="0"/>
          <a:chOff x="0" y="0"/>
          <a:chExt cx="0" cy="0"/>
        </a:xfrm>
      </p:grpSpPr>
      <p:pic>
        <p:nvPicPr>
          <p:cNvPr id="40" name="Google Shape;40;p4"/>
          <p:cNvPicPr preferRelativeResize="0"/>
          <p:nvPr/>
        </p:nvPicPr>
        <p:blipFill rotWithShape="1">
          <a:blip r:embed="rId2"/>
          <a:srcRect l="22011" t="29213" r="25853" b="25857"/>
          <a:stretch>
            <a:fillRect/>
          </a:stretch>
        </p:blipFill>
        <p:spPr>
          <a:xfrm>
            <a:off x="11007699" y="73534"/>
            <a:ext cx="1590700" cy="1279601"/>
          </a:xfrm>
          <a:prstGeom prst="rect">
            <a:avLst/>
          </a:prstGeom>
          <a:noFill/>
          <a:ln>
            <a:noFill/>
          </a:ln>
        </p:spPr>
      </p:pic>
      <p:sp>
        <p:nvSpPr>
          <p:cNvPr id="41" name="Google Shape;41;p4"/>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4"/>
          <p:cNvSpPr txBox="1">
            <a:spLocks noGrp="1"/>
          </p:cNvSpPr>
          <p:nvPr>
            <p:ph type="body" idx="1"/>
          </p:nvPr>
        </p:nvSpPr>
        <p:spPr>
          <a:xfrm>
            <a:off x="960000" y="1536633"/>
            <a:ext cx="10272000" cy="46080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Clr>
                <a:schemeClr val="accent2"/>
              </a:buClr>
              <a:buSzPts val="1600"/>
              <a:buAutoNum type="arabicPeriod"/>
              <a:defRPr sz="1600">
                <a:solidFill>
                  <a:srgbClr val="434343"/>
                </a:solidFill>
              </a:defRPr>
            </a:lvl1pPr>
            <a:lvl2pPr marL="1219170" lvl="1" indent="-423323" rtl="0">
              <a:lnSpc>
                <a:spcPct val="100000"/>
              </a:lnSpc>
              <a:spcBef>
                <a:spcPts val="0"/>
              </a:spcBef>
              <a:spcAft>
                <a:spcPts val="0"/>
              </a:spcAft>
              <a:buClr>
                <a:schemeClr val="dk2"/>
              </a:buClr>
              <a:buSzPts val="1400"/>
              <a:buFont typeface="Raleway"/>
              <a:buAutoNum type="alphaLcPeriod"/>
              <a:defRPr>
                <a:solidFill>
                  <a:srgbClr val="434343"/>
                </a:solidFill>
              </a:defRPr>
            </a:lvl2pPr>
            <a:lvl3pPr marL="1828754" lvl="2" indent="-423323" rtl="0">
              <a:lnSpc>
                <a:spcPct val="100000"/>
              </a:lnSpc>
              <a:spcBef>
                <a:spcPts val="0"/>
              </a:spcBef>
              <a:spcAft>
                <a:spcPts val="0"/>
              </a:spcAft>
              <a:buClr>
                <a:schemeClr val="dk2"/>
              </a:buClr>
              <a:buSzPts val="1400"/>
              <a:buFont typeface="Raleway"/>
              <a:buAutoNum type="romanLcPeriod"/>
              <a:defRPr>
                <a:solidFill>
                  <a:srgbClr val="434343"/>
                </a:solidFill>
              </a:defRPr>
            </a:lvl3pPr>
            <a:lvl4pPr marL="2438339" lvl="3" indent="-423323" rtl="0">
              <a:lnSpc>
                <a:spcPct val="100000"/>
              </a:lnSpc>
              <a:spcBef>
                <a:spcPts val="0"/>
              </a:spcBef>
              <a:spcAft>
                <a:spcPts val="0"/>
              </a:spcAft>
              <a:buClr>
                <a:schemeClr val="dk2"/>
              </a:buClr>
              <a:buSzPts val="1400"/>
              <a:buFont typeface="Raleway"/>
              <a:buAutoNum type="arabicPeriod"/>
              <a:defRPr>
                <a:solidFill>
                  <a:srgbClr val="434343"/>
                </a:solidFill>
              </a:defRPr>
            </a:lvl4pPr>
            <a:lvl5pPr marL="3047924" lvl="4" indent="-423323" rtl="0">
              <a:lnSpc>
                <a:spcPct val="100000"/>
              </a:lnSpc>
              <a:spcBef>
                <a:spcPts val="0"/>
              </a:spcBef>
              <a:spcAft>
                <a:spcPts val="0"/>
              </a:spcAft>
              <a:buClr>
                <a:schemeClr val="dk2"/>
              </a:buClr>
              <a:buSzPts val="1400"/>
              <a:buFont typeface="Raleway"/>
              <a:buAutoNum type="alphaLcPeriod"/>
              <a:defRPr>
                <a:solidFill>
                  <a:srgbClr val="434343"/>
                </a:solidFill>
              </a:defRPr>
            </a:lvl5pPr>
            <a:lvl6pPr marL="3657509" lvl="5" indent="-423323" rtl="0">
              <a:lnSpc>
                <a:spcPct val="100000"/>
              </a:lnSpc>
              <a:spcBef>
                <a:spcPts val="0"/>
              </a:spcBef>
              <a:spcAft>
                <a:spcPts val="0"/>
              </a:spcAft>
              <a:buClr>
                <a:schemeClr val="dk2"/>
              </a:buClr>
              <a:buSzPts val="1400"/>
              <a:buFont typeface="Raleway"/>
              <a:buAutoNum type="romanLcPeriod"/>
              <a:defRPr>
                <a:solidFill>
                  <a:srgbClr val="434343"/>
                </a:solidFill>
              </a:defRPr>
            </a:lvl6pPr>
            <a:lvl7pPr marL="4267093" lvl="6" indent="-423323" rtl="0">
              <a:lnSpc>
                <a:spcPct val="100000"/>
              </a:lnSpc>
              <a:spcBef>
                <a:spcPts val="0"/>
              </a:spcBef>
              <a:spcAft>
                <a:spcPts val="0"/>
              </a:spcAft>
              <a:buClr>
                <a:schemeClr val="dk2"/>
              </a:buClr>
              <a:buSzPts val="1400"/>
              <a:buFont typeface="Raleway"/>
              <a:buAutoNum type="arabicPeriod"/>
              <a:defRPr>
                <a:solidFill>
                  <a:srgbClr val="434343"/>
                </a:solidFill>
              </a:defRPr>
            </a:lvl7pPr>
            <a:lvl8pPr marL="4876678" lvl="7" indent="-423323" rtl="0">
              <a:lnSpc>
                <a:spcPct val="100000"/>
              </a:lnSpc>
              <a:spcBef>
                <a:spcPts val="0"/>
              </a:spcBef>
              <a:spcAft>
                <a:spcPts val="0"/>
              </a:spcAft>
              <a:buClr>
                <a:schemeClr val="dk2"/>
              </a:buClr>
              <a:buSzPts val="1400"/>
              <a:buFont typeface="Raleway"/>
              <a:buAutoNum type="alphaLcPeriod"/>
              <a:defRPr>
                <a:solidFill>
                  <a:srgbClr val="434343"/>
                </a:solidFill>
              </a:defRPr>
            </a:lvl8pPr>
            <a:lvl9pPr marL="5486263" lvl="8" indent="-423323" rtl="0">
              <a:lnSpc>
                <a:spcPct val="100000"/>
              </a:lnSpc>
              <a:spcBef>
                <a:spcPts val="0"/>
              </a:spcBef>
              <a:spcAft>
                <a:spcPts val="0"/>
              </a:spcAft>
              <a:buClr>
                <a:schemeClr val="dk2"/>
              </a:buClr>
              <a:buSzPts val="1400"/>
              <a:buFont typeface="Raleway"/>
              <a:buAutoNum type="romanLcPeriod"/>
              <a:defRPr>
                <a:solidFill>
                  <a:srgbClr val="434343"/>
                </a:solidFill>
              </a:defRPr>
            </a:lvl9pPr>
          </a:lstStyle>
          <a:p>
            <a:endParaRPr/>
          </a:p>
        </p:txBody>
      </p:sp>
      <p:pic>
        <p:nvPicPr>
          <p:cNvPr id="43" name="Google Shape;43;p4"/>
          <p:cNvPicPr preferRelativeResize="0"/>
          <p:nvPr/>
        </p:nvPicPr>
        <p:blipFill rotWithShape="1">
          <a:blip r:embed="rId3"/>
          <a:srcRect l="16017" t="16017" r="17408" b="17408"/>
          <a:stretch>
            <a:fillRect/>
          </a:stretch>
        </p:blipFill>
        <p:spPr>
          <a:xfrm>
            <a:off x="10572628" y="-521508"/>
            <a:ext cx="2156065" cy="2012480"/>
          </a:xfrm>
          <a:prstGeom prst="rect">
            <a:avLst/>
          </a:prstGeom>
          <a:noFill/>
          <a:ln>
            <a:noFill/>
          </a:ln>
        </p:spPr>
      </p:pic>
      <p:pic>
        <p:nvPicPr>
          <p:cNvPr id="44" name="Google Shape;44;p4"/>
          <p:cNvPicPr preferRelativeResize="0"/>
          <p:nvPr/>
        </p:nvPicPr>
        <p:blipFill rotWithShape="1">
          <a:blip r:embed="rId4"/>
          <a:srcRect l="4342" t="4342" r="9144" b="9144"/>
          <a:stretch>
            <a:fillRect/>
          </a:stretch>
        </p:blipFill>
        <p:spPr>
          <a:xfrm rot="1133819">
            <a:off x="-106674" y="-547616"/>
            <a:ext cx="1727067" cy="1612048"/>
          </a:xfrm>
          <a:prstGeom prst="rect">
            <a:avLst/>
          </a:prstGeom>
          <a:noFill/>
          <a:ln>
            <a:noFill/>
          </a:ln>
        </p:spPr>
      </p:pic>
      <p:pic>
        <p:nvPicPr>
          <p:cNvPr id="45" name="Google Shape;45;p4"/>
          <p:cNvPicPr preferRelativeResize="0"/>
          <p:nvPr/>
        </p:nvPicPr>
        <p:blipFill rotWithShape="1">
          <a:blip r:embed="rId5"/>
          <a:srcRect l="18866" r="44415"/>
          <a:stretch>
            <a:fillRect/>
          </a:stretch>
        </p:blipFill>
        <p:spPr>
          <a:xfrm>
            <a:off x="11263567" y="3780101"/>
            <a:ext cx="1378900" cy="3505201"/>
          </a:xfrm>
          <a:prstGeom prst="rect">
            <a:avLst/>
          </a:prstGeom>
          <a:noFill/>
          <a:ln>
            <a:noFill/>
          </a:ln>
        </p:spPr>
      </p:pic>
    </p:spTree>
    <p:extLst>
      <p:ext uri="{BB962C8B-B14F-4D97-AF65-F5344CB8AC3E}">
        <p14:creationId xmlns:p14="http://schemas.microsoft.com/office/powerpoint/2010/main" val="213226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6"/>
        <p:cNvGrpSpPr/>
        <p:nvPr/>
      </p:nvGrpSpPr>
      <p:grpSpPr>
        <a:xfrm>
          <a:off x="0" y="0"/>
          <a:ext cx="0" cy="0"/>
          <a:chOff x="0" y="0"/>
          <a:chExt cx="0" cy="0"/>
        </a:xfrm>
      </p:grpSpPr>
      <p:pic>
        <p:nvPicPr>
          <p:cNvPr id="47" name="Google Shape;47;p5"/>
          <p:cNvPicPr preferRelativeResize="0"/>
          <p:nvPr/>
        </p:nvPicPr>
        <p:blipFill rotWithShape="1">
          <a:blip r:embed="rId2"/>
          <a:srcRect l="17771" t="7312" r="20197" b="5942"/>
          <a:stretch>
            <a:fillRect/>
          </a:stretch>
        </p:blipFill>
        <p:spPr>
          <a:xfrm rot="4124798">
            <a:off x="-937065" y="3717363"/>
            <a:ext cx="3911599" cy="4449632"/>
          </a:xfrm>
          <a:prstGeom prst="rect">
            <a:avLst/>
          </a:prstGeom>
          <a:noFill/>
          <a:ln>
            <a:noFill/>
          </a:ln>
        </p:spPr>
      </p:pic>
      <p:pic>
        <p:nvPicPr>
          <p:cNvPr id="48" name="Google Shape;48;p5"/>
          <p:cNvPicPr preferRelativeResize="0"/>
          <p:nvPr/>
        </p:nvPicPr>
        <p:blipFill rotWithShape="1">
          <a:blip r:embed="rId3"/>
          <a:srcRect l="13959" t="4819" r="3197" b="6268"/>
          <a:stretch>
            <a:fillRect/>
          </a:stretch>
        </p:blipFill>
        <p:spPr>
          <a:xfrm>
            <a:off x="293667" y="6197101"/>
            <a:ext cx="659799" cy="660900"/>
          </a:xfrm>
          <a:prstGeom prst="rect">
            <a:avLst/>
          </a:prstGeom>
          <a:noFill/>
          <a:ln>
            <a:noFill/>
          </a:ln>
        </p:spPr>
      </p:pic>
      <p:pic>
        <p:nvPicPr>
          <p:cNvPr id="49" name="Google Shape;49;p5"/>
          <p:cNvPicPr preferRelativeResize="0"/>
          <p:nvPr/>
        </p:nvPicPr>
        <p:blipFill rotWithShape="1">
          <a:blip r:embed="rId4"/>
          <a:srcRect l="21065" t="3153" r="23382" b="3265"/>
          <a:stretch>
            <a:fillRect/>
          </a:stretch>
        </p:blipFill>
        <p:spPr>
          <a:xfrm rot="6278396">
            <a:off x="10877326" y="-1177865"/>
            <a:ext cx="1762153" cy="2770799"/>
          </a:xfrm>
          <a:prstGeom prst="rect">
            <a:avLst/>
          </a:prstGeom>
          <a:noFill/>
          <a:ln>
            <a:noFill/>
          </a:ln>
        </p:spPr>
      </p:pic>
      <p:pic>
        <p:nvPicPr>
          <p:cNvPr id="50" name="Google Shape;50;p5"/>
          <p:cNvPicPr preferRelativeResize="0"/>
          <p:nvPr/>
        </p:nvPicPr>
        <p:blipFill rotWithShape="1">
          <a:blip r:embed="rId5"/>
          <a:srcRect l="19439" t="19439" r="23671" b="23671"/>
          <a:stretch>
            <a:fillRect/>
          </a:stretch>
        </p:blipFill>
        <p:spPr>
          <a:xfrm>
            <a:off x="9641103" y="-756773"/>
            <a:ext cx="1649733" cy="1541625"/>
          </a:xfrm>
          <a:prstGeom prst="rect">
            <a:avLst/>
          </a:prstGeom>
          <a:noFill/>
          <a:ln>
            <a:noFill/>
          </a:ln>
        </p:spPr>
      </p:pic>
      <p:pic>
        <p:nvPicPr>
          <p:cNvPr id="51" name="Google Shape;51;p5"/>
          <p:cNvPicPr preferRelativeResize="0"/>
          <p:nvPr/>
        </p:nvPicPr>
        <p:blipFill rotWithShape="1">
          <a:blip r:embed="rId6"/>
          <a:srcRect l="16053" t="12074" r="23273" b="27249"/>
          <a:stretch>
            <a:fillRect/>
          </a:stretch>
        </p:blipFill>
        <p:spPr>
          <a:xfrm>
            <a:off x="-1299600" y="-159712"/>
            <a:ext cx="2560200" cy="2389709"/>
          </a:xfrm>
          <a:prstGeom prst="rect">
            <a:avLst/>
          </a:prstGeom>
          <a:noFill/>
          <a:ln>
            <a:noFill/>
          </a:ln>
        </p:spPr>
      </p:pic>
      <p:pic>
        <p:nvPicPr>
          <p:cNvPr id="52" name="Google Shape;52;p5"/>
          <p:cNvPicPr preferRelativeResize="0"/>
          <p:nvPr/>
        </p:nvPicPr>
        <p:blipFill rotWithShape="1">
          <a:blip r:embed="rId7"/>
          <a:srcRect l="20516" t="4802" r="16003" b="6592"/>
          <a:stretch>
            <a:fillRect/>
          </a:stretch>
        </p:blipFill>
        <p:spPr>
          <a:xfrm rot="-2700000">
            <a:off x="11218215" y="5734084"/>
            <a:ext cx="1716119" cy="2238435"/>
          </a:xfrm>
          <a:prstGeom prst="rect">
            <a:avLst/>
          </a:prstGeom>
          <a:noFill/>
          <a:ln>
            <a:noFill/>
          </a:ln>
        </p:spPr>
      </p:pic>
      <p:pic>
        <p:nvPicPr>
          <p:cNvPr id="53" name="Google Shape;53;p5"/>
          <p:cNvPicPr preferRelativeResize="0"/>
          <p:nvPr/>
        </p:nvPicPr>
        <p:blipFill rotWithShape="1">
          <a:blip r:embed="rId8"/>
          <a:srcRect l="25868" t="27101" r="34758" b="14816"/>
          <a:stretch>
            <a:fillRect/>
          </a:stretch>
        </p:blipFill>
        <p:spPr>
          <a:xfrm rot="2225105">
            <a:off x="8598234" y="5036012"/>
            <a:ext cx="2560199" cy="3525041"/>
          </a:xfrm>
          <a:prstGeom prst="rect">
            <a:avLst/>
          </a:prstGeom>
          <a:noFill/>
          <a:ln>
            <a:noFill/>
          </a:ln>
        </p:spPr>
      </p:pic>
      <p:sp>
        <p:nvSpPr>
          <p:cNvPr id="54" name="Google Shape;54;p5"/>
          <p:cNvSpPr txBox="1">
            <a:spLocks noGrp="1"/>
          </p:cNvSpPr>
          <p:nvPr>
            <p:ph type="subTitle" idx="1"/>
          </p:nvPr>
        </p:nvSpPr>
        <p:spPr>
          <a:xfrm>
            <a:off x="1379384" y="3950200"/>
            <a:ext cx="3704000" cy="12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5"/>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5"/>
          <p:cNvSpPr txBox="1">
            <a:spLocks noGrp="1"/>
          </p:cNvSpPr>
          <p:nvPr>
            <p:ph type="title" idx="2"/>
          </p:nvPr>
        </p:nvSpPr>
        <p:spPr>
          <a:xfrm>
            <a:off x="1379384" y="3494133"/>
            <a:ext cx="37040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7" name="Google Shape;57;p5"/>
          <p:cNvSpPr txBox="1">
            <a:spLocks noGrp="1"/>
          </p:cNvSpPr>
          <p:nvPr>
            <p:ph type="subTitle" idx="3"/>
          </p:nvPr>
        </p:nvSpPr>
        <p:spPr>
          <a:xfrm>
            <a:off x="7108617" y="3950200"/>
            <a:ext cx="3704000" cy="12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5"/>
          <p:cNvSpPr txBox="1">
            <a:spLocks noGrp="1"/>
          </p:cNvSpPr>
          <p:nvPr>
            <p:ph type="title" idx="4"/>
          </p:nvPr>
        </p:nvSpPr>
        <p:spPr>
          <a:xfrm>
            <a:off x="7108617" y="3494133"/>
            <a:ext cx="37040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723492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pic>
        <p:nvPicPr>
          <p:cNvPr id="60" name="Google Shape;60;p6"/>
          <p:cNvPicPr preferRelativeResize="0"/>
          <p:nvPr/>
        </p:nvPicPr>
        <p:blipFill rotWithShape="1">
          <a:blip r:embed="rId2"/>
          <a:srcRect l="21065" t="3153" r="23382" b="3265"/>
          <a:stretch>
            <a:fillRect/>
          </a:stretch>
        </p:blipFill>
        <p:spPr>
          <a:xfrm rot="6051825">
            <a:off x="10669328" y="-931789"/>
            <a:ext cx="1509043" cy="2372748"/>
          </a:xfrm>
          <a:prstGeom prst="rect">
            <a:avLst/>
          </a:prstGeom>
          <a:noFill/>
          <a:ln>
            <a:noFill/>
          </a:ln>
        </p:spPr>
      </p:pic>
      <p:pic>
        <p:nvPicPr>
          <p:cNvPr id="61" name="Google Shape;61;p6"/>
          <p:cNvPicPr preferRelativeResize="0"/>
          <p:nvPr/>
        </p:nvPicPr>
        <p:blipFill rotWithShape="1">
          <a:blip r:embed="rId3"/>
          <a:srcRect l="19439" t="19439" r="23671" b="23671"/>
          <a:stretch>
            <a:fillRect/>
          </a:stretch>
        </p:blipFill>
        <p:spPr>
          <a:xfrm>
            <a:off x="11232001" y="352999"/>
            <a:ext cx="1268700" cy="1185567"/>
          </a:xfrm>
          <a:prstGeom prst="rect">
            <a:avLst/>
          </a:prstGeom>
          <a:noFill/>
          <a:ln>
            <a:noFill/>
          </a:ln>
        </p:spPr>
      </p:pic>
      <p:pic>
        <p:nvPicPr>
          <p:cNvPr id="62" name="Google Shape;62;p6"/>
          <p:cNvPicPr preferRelativeResize="0"/>
          <p:nvPr/>
        </p:nvPicPr>
        <p:blipFill rotWithShape="1">
          <a:blip r:embed="rId4"/>
          <a:srcRect l="13959" t="4819" r="3197" b="6268"/>
          <a:stretch>
            <a:fillRect/>
          </a:stretch>
        </p:blipFill>
        <p:spPr>
          <a:xfrm rot="-2015368">
            <a:off x="827511" y="-117546"/>
            <a:ext cx="695475" cy="696663"/>
          </a:xfrm>
          <a:prstGeom prst="rect">
            <a:avLst/>
          </a:prstGeom>
          <a:noFill/>
          <a:ln>
            <a:noFill/>
          </a:ln>
        </p:spPr>
      </p:pic>
      <p:pic>
        <p:nvPicPr>
          <p:cNvPr id="63" name="Google Shape;63;p6"/>
          <p:cNvPicPr preferRelativeResize="0"/>
          <p:nvPr/>
        </p:nvPicPr>
        <p:blipFill rotWithShape="1">
          <a:blip r:embed="rId5"/>
          <a:srcRect l="14389" t="3276" r="13157" b="7684"/>
          <a:stretch>
            <a:fillRect/>
          </a:stretch>
        </p:blipFill>
        <p:spPr>
          <a:xfrm rot="-10799990" flipH="1">
            <a:off x="-638501" y="-1973664"/>
            <a:ext cx="3018632" cy="3462725"/>
          </a:xfrm>
          <a:prstGeom prst="rect">
            <a:avLst/>
          </a:prstGeom>
          <a:noFill/>
          <a:ln>
            <a:noFill/>
          </a:ln>
        </p:spPr>
      </p:pic>
      <p:pic>
        <p:nvPicPr>
          <p:cNvPr id="64" name="Google Shape;64;p6"/>
          <p:cNvPicPr preferRelativeResize="0"/>
          <p:nvPr/>
        </p:nvPicPr>
        <p:blipFill rotWithShape="1">
          <a:blip r:embed="rId6"/>
          <a:srcRect l="11493" t="11259" r="8576" b="14225"/>
          <a:stretch>
            <a:fillRect/>
          </a:stretch>
        </p:blipFill>
        <p:spPr>
          <a:xfrm rot="288760">
            <a:off x="9540951" y="-484034"/>
            <a:ext cx="1259099" cy="1096803"/>
          </a:xfrm>
          <a:prstGeom prst="rect">
            <a:avLst/>
          </a:prstGeom>
          <a:noFill/>
          <a:ln>
            <a:noFill/>
          </a:ln>
        </p:spPr>
      </p:pic>
      <p:sp>
        <p:nvSpPr>
          <p:cNvPr id="65" name="Google Shape;65;p6"/>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09192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6"/>
        <p:cNvGrpSpPr/>
        <p:nvPr/>
      </p:nvGrpSpPr>
      <p:grpSpPr>
        <a:xfrm>
          <a:off x="0" y="0"/>
          <a:ext cx="0" cy="0"/>
          <a:chOff x="0" y="0"/>
          <a:chExt cx="0" cy="0"/>
        </a:xfrm>
      </p:grpSpPr>
      <p:pic>
        <p:nvPicPr>
          <p:cNvPr id="67" name="Google Shape;67;p7"/>
          <p:cNvPicPr preferRelativeResize="0"/>
          <p:nvPr/>
        </p:nvPicPr>
        <p:blipFill rotWithShape="1">
          <a:blip r:embed="rId2"/>
          <a:srcRect l="22011" t="29213" r="25853" b="25857"/>
          <a:stretch>
            <a:fillRect/>
          </a:stretch>
        </p:blipFill>
        <p:spPr>
          <a:xfrm rot="-630798">
            <a:off x="7226434" y="6144652"/>
            <a:ext cx="1804433" cy="1451533"/>
          </a:xfrm>
          <a:prstGeom prst="rect">
            <a:avLst/>
          </a:prstGeom>
          <a:noFill/>
          <a:ln>
            <a:noFill/>
          </a:ln>
        </p:spPr>
      </p:pic>
      <p:pic>
        <p:nvPicPr>
          <p:cNvPr id="68" name="Google Shape;68;p7"/>
          <p:cNvPicPr preferRelativeResize="0"/>
          <p:nvPr/>
        </p:nvPicPr>
        <p:blipFill>
          <a:blip r:embed="rId3"/>
          <a:stretch>
            <a:fillRect/>
          </a:stretch>
        </p:blipFill>
        <p:spPr>
          <a:xfrm rot="691881">
            <a:off x="8945699" y="1691998"/>
            <a:ext cx="3063299" cy="2862471"/>
          </a:xfrm>
          <a:prstGeom prst="rect">
            <a:avLst/>
          </a:prstGeom>
          <a:noFill/>
          <a:ln>
            <a:noFill/>
          </a:ln>
        </p:spPr>
      </p:pic>
      <p:pic>
        <p:nvPicPr>
          <p:cNvPr id="69" name="Google Shape;69;p7"/>
          <p:cNvPicPr preferRelativeResize="0"/>
          <p:nvPr/>
        </p:nvPicPr>
        <p:blipFill rotWithShape="1">
          <a:blip r:embed="rId4"/>
          <a:srcRect l="11493" t="11259" r="8576" b="14225"/>
          <a:stretch>
            <a:fillRect/>
          </a:stretch>
        </p:blipFill>
        <p:spPr>
          <a:xfrm rot="-202278">
            <a:off x="323918" y="-343065"/>
            <a:ext cx="1259101" cy="1096801"/>
          </a:xfrm>
          <a:prstGeom prst="rect">
            <a:avLst/>
          </a:prstGeom>
          <a:noFill/>
          <a:ln>
            <a:noFill/>
          </a:ln>
        </p:spPr>
      </p:pic>
      <p:pic>
        <p:nvPicPr>
          <p:cNvPr id="70" name="Google Shape;70;p7"/>
          <p:cNvPicPr preferRelativeResize="0"/>
          <p:nvPr/>
        </p:nvPicPr>
        <p:blipFill rotWithShape="1">
          <a:blip r:embed="rId5"/>
          <a:srcRect l="21065" t="3153" r="23382" b="3265"/>
          <a:stretch>
            <a:fillRect/>
          </a:stretch>
        </p:blipFill>
        <p:spPr>
          <a:xfrm rot="5766495">
            <a:off x="468503" y="5399226"/>
            <a:ext cx="1398828" cy="2199481"/>
          </a:xfrm>
          <a:prstGeom prst="rect">
            <a:avLst/>
          </a:prstGeom>
          <a:noFill/>
          <a:ln>
            <a:noFill/>
          </a:ln>
        </p:spPr>
      </p:pic>
      <p:pic>
        <p:nvPicPr>
          <p:cNvPr id="71" name="Google Shape;71;p7"/>
          <p:cNvPicPr preferRelativeResize="0"/>
          <p:nvPr/>
        </p:nvPicPr>
        <p:blipFill rotWithShape="1">
          <a:blip r:embed="rId6"/>
          <a:srcRect l="14389" t="3276" r="13157" b="7684"/>
          <a:stretch>
            <a:fillRect/>
          </a:stretch>
        </p:blipFill>
        <p:spPr>
          <a:xfrm>
            <a:off x="8713900" y="2964637"/>
            <a:ext cx="3526901" cy="4045779"/>
          </a:xfrm>
          <a:prstGeom prst="rect">
            <a:avLst/>
          </a:prstGeom>
          <a:noFill/>
          <a:ln>
            <a:noFill/>
          </a:ln>
        </p:spPr>
      </p:pic>
      <p:pic>
        <p:nvPicPr>
          <p:cNvPr id="72" name="Google Shape;72;p7"/>
          <p:cNvPicPr preferRelativeResize="0"/>
          <p:nvPr/>
        </p:nvPicPr>
        <p:blipFill rotWithShape="1">
          <a:blip r:embed="rId7"/>
          <a:srcRect l="10850" t="4051" r="6702" b="6702"/>
          <a:stretch>
            <a:fillRect/>
          </a:stretch>
        </p:blipFill>
        <p:spPr>
          <a:xfrm rot="2700003">
            <a:off x="9613751" y="-837645"/>
            <a:ext cx="2743199" cy="2771745"/>
          </a:xfrm>
          <a:prstGeom prst="rect">
            <a:avLst/>
          </a:prstGeom>
          <a:noFill/>
          <a:ln>
            <a:noFill/>
          </a:ln>
        </p:spPr>
      </p:pic>
      <p:pic>
        <p:nvPicPr>
          <p:cNvPr id="73" name="Google Shape;73;p7"/>
          <p:cNvPicPr preferRelativeResize="0"/>
          <p:nvPr/>
        </p:nvPicPr>
        <p:blipFill rotWithShape="1">
          <a:blip r:embed="rId8"/>
          <a:srcRect l="17771" t="7312" r="20197" b="5942"/>
          <a:stretch>
            <a:fillRect/>
          </a:stretch>
        </p:blipFill>
        <p:spPr>
          <a:xfrm rot="2881640">
            <a:off x="8623116" y="-1416450"/>
            <a:ext cx="3218597" cy="3661303"/>
          </a:xfrm>
          <a:prstGeom prst="rect">
            <a:avLst/>
          </a:prstGeom>
          <a:noFill/>
          <a:ln>
            <a:noFill/>
          </a:ln>
        </p:spPr>
      </p:pic>
      <p:pic>
        <p:nvPicPr>
          <p:cNvPr id="74" name="Google Shape;74;p7"/>
          <p:cNvPicPr preferRelativeResize="0"/>
          <p:nvPr/>
        </p:nvPicPr>
        <p:blipFill rotWithShape="1">
          <a:blip r:embed="rId9"/>
          <a:srcRect l="9828" t="17426" r="25555" b="17956"/>
          <a:stretch>
            <a:fillRect/>
          </a:stretch>
        </p:blipFill>
        <p:spPr>
          <a:xfrm>
            <a:off x="1385268" y="5966866"/>
            <a:ext cx="2335833" cy="2180307"/>
          </a:xfrm>
          <a:prstGeom prst="rect">
            <a:avLst/>
          </a:prstGeom>
          <a:noFill/>
          <a:ln>
            <a:noFill/>
          </a:ln>
        </p:spPr>
      </p:pic>
      <p:pic>
        <p:nvPicPr>
          <p:cNvPr id="75" name="Google Shape;75;p7"/>
          <p:cNvPicPr preferRelativeResize="0"/>
          <p:nvPr/>
        </p:nvPicPr>
        <p:blipFill rotWithShape="1">
          <a:blip r:embed="rId10"/>
          <a:srcRect l="43055" r="15781" b="37500"/>
          <a:stretch>
            <a:fillRect/>
          </a:stretch>
        </p:blipFill>
        <p:spPr>
          <a:xfrm rot="5191612">
            <a:off x="7208698" y="4763213"/>
            <a:ext cx="1949473" cy="2762907"/>
          </a:xfrm>
          <a:prstGeom prst="rect">
            <a:avLst/>
          </a:prstGeom>
          <a:noFill/>
          <a:ln>
            <a:noFill/>
          </a:ln>
        </p:spPr>
      </p:pic>
      <p:sp>
        <p:nvSpPr>
          <p:cNvPr id="76" name="Google Shape;76;p7"/>
          <p:cNvSpPr txBox="1">
            <a:spLocks noGrp="1"/>
          </p:cNvSpPr>
          <p:nvPr>
            <p:ph type="body" idx="1"/>
          </p:nvPr>
        </p:nvSpPr>
        <p:spPr>
          <a:xfrm>
            <a:off x="960000" y="2284700"/>
            <a:ext cx="6557600" cy="3048400"/>
          </a:xfrm>
          <a:prstGeom prst="rect">
            <a:avLst/>
          </a:prstGeom>
        </p:spPr>
        <p:txBody>
          <a:bodyPr spcFirstLastPara="1" wrap="square" lIns="91425" tIns="91425" rIns="91425" bIns="91425" anchor="ctr" anchorCtr="0">
            <a:noAutofit/>
          </a:bodyPr>
          <a:lstStyle>
            <a:lvl1pPr marL="609585" lvl="0" indent="-406390" rtl="0">
              <a:spcBef>
                <a:spcPts val="0"/>
              </a:spcBef>
              <a:spcAft>
                <a:spcPts val="0"/>
              </a:spcAft>
              <a:buClr>
                <a:schemeClr val="accent2"/>
              </a:buClr>
              <a:buSzPts val="1200"/>
              <a:buFont typeface="Arial" panose="020B0604020202020204"/>
              <a:buChar char="●"/>
              <a:defRPr sz="1867">
                <a:solidFill>
                  <a:schemeClr val="dk2"/>
                </a:solidFill>
              </a:defRPr>
            </a:lvl1pPr>
            <a:lvl2pPr marL="1219170" lvl="1" indent="-406390" rtl="0">
              <a:lnSpc>
                <a:spcPct val="115000"/>
              </a:lnSpc>
              <a:spcBef>
                <a:spcPts val="1600"/>
              </a:spcBef>
              <a:spcAft>
                <a:spcPts val="0"/>
              </a:spcAft>
              <a:buClr>
                <a:srgbClr val="000000"/>
              </a:buClr>
              <a:buSzPts val="1200"/>
              <a:buFont typeface="Open Sans"/>
              <a:buChar char="○"/>
              <a:defRPr>
                <a:solidFill>
                  <a:schemeClr val="dk2"/>
                </a:solidFill>
              </a:defRPr>
            </a:lvl2pPr>
            <a:lvl3pPr marL="1828754" lvl="2"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3pPr>
            <a:lvl4pPr marL="2438339" lvl="3"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4pPr>
            <a:lvl5pPr marL="3047924" lvl="4"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5pPr>
            <a:lvl6pPr marL="3657509" lvl="5"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6pPr>
            <a:lvl7pPr marL="4267093" lvl="6"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7pPr>
            <a:lvl8pPr marL="4876678" lvl="7"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8pPr>
            <a:lvl9pPr marL="5486263" lvl="8"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9pPr>
          </a:lstStyle>
          <a:p>
            <a:endParaRPr/>
          </a:p>
        </p:txBody>
      </p:sp>
      <p:sp>
        <p:nvSpPr>
          <p:cNvPr id="77" name="Google Shape;77;p7"/>
          <p:cNvSpPr txBox="1">
            <a:spLocks noGrp="1"/>
          </p:cNvSpPr>
          <p:nvPr>
            <p:ph type="title"/>
          </p:nvPr>
        </p:nvSpPr>
        <p:spPr>
          <a:xfrm>
            <a:off x="953467" y="1524900"/>
            <a:ext cx="70848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05845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2"/>
        <p:cNvGrpSpPr/>
        <p:nvPr/>
      </p:nvGrpSpPr>
      <p:grpSpPr>
        <a:xfrm>
          <a:off x="0" y="0"/>
          <a:ext cx="0" cy="0"/>
          <a:chOff x="0" y="0"/>
          <a:chExt cx="0" cy="0"/>
        </a:xfrm>
      </p:grpSpPr>
      <p:pic>
        <p:nvPicPr>
          <p:cNvPr id="93" name="Google Shape;93;p9"/>
          <p:cNvPicPr preferRelativeResize="0"/>
          <p:nvPr/>
        </p:nvPicPr>
        <p:blipFill rotWithShape="1">
          <a:blip r:embed="rId2"/>
          <a:srcRect l="17771" t="7312" r="20197" b="5942"/>
          <a:stretch>
            <a:fillRect/>
          </a:stretch>
        </p:blipFill>
        <p:spPr>
          <a:xfrm rot="3924744">
            <a:off x="120835" y="-1990937"/>
            <a:ext cx="3911600" cy="4449633"/>
          </a:xfrm>
          <a:prstGeom prst="rect">
            <a:avLst/>
          </a:prstGeom>
          <a:noFill/>
          <a:ln>
            <a:noFill/>
          </a:ln>
        </p:spPr>
      </p:pic>
      <p:pic>
        <p:nvPicPr>
          <p:cNvPr id="94" name="Google Shape;94;p9"/>
          <p:cNvPicPr preferRelativeResize="0"/>
          <p:nvPr/>
        </p:nvPicPr>
        <p:blipFill rotWithShape="1">
          <a:blip r:embed="rId3"/>
          <a:srcRect l="21065" t="3153" r="23382" b="3265"/>
          <a:stretch>
            <a:fillRect/>
          </a:stretch>
        </p:blipFill>
        <p:spPr>
          <a:xfrm>
            <a:off x="10993424" y="-302067"/>
            <a:ext cx="1762152" cy="2770800"/>
          </a:xfrm>
          <a:prstGeom prst="rect">
            <a:avLst/>
          </a:prstGeom>
          <a:noFill/>
          <a:ln>
            <a:noFill/>
          </a:ln>
        </p:spPr>
      </p:pic>
      <p:pic>
        <p:nvPicPr>
          <p:cNvPr id="95" name="Google Shape;95;p9"/>
          <p:cNvPicPr preferRelativeResize="0"/>
          <p:nvPr/>
        </p:nvPicPr>
        <p:blipFill rotWithShape="1">
          <a:blip r:embed="rId4"/>
          <a:srcRect l="14389" t="3276" r="13157" b="7684"/>
          <a:stretch>
            <a:fillRect/>
          </a:stretch>
        </p:blipFill>
        <p:spPr>
          <a:xfrm flipH="1">
            <a:off x="9063000" y="1406104"/>
            <a:ext cx="3526901" cy="4045779"/>
          </a:xfrm>
          <a:prstGeom prst="rect">
            <a:avLst/>
          </a:prstGeom>
          <a:noFill/>
          <a:ln>
            <a:noFill/>
          </a:ln>
        </p:spPr>
      </p:pic>
      <p:pic>
        <p:nvPicPr>
          <p:cNvPr id="96" name="Google Shape;96;p9"/>
          <p:cNvPicPr preferRelativeResize="0"/>
          <p:nvPr/>
        </p:nvPicPr>
        <p:blipFill rotWithShape="1">
          <a:blip r:embed="rId5"/>
          <a:srcRect l="22011" t="29213" r="25853" b="25857"/>
          <a:stretch>
            <a:fillRect/>
          </a:stretch>
        </p:blipFill>
        <p:spPr>
          <a:xfrm rot="5400000">
            <a:off x="-533400" y="5377668"/>
            <a:ext cx="2209799" cy="1777633"/>
          </a:xfrm>
          <a:prstGeom prst="rect">
            <a:avLst/>
          </a:prstGeom>
          <a:noFill/>
          <a:ln>
            <a:noFill/>
          </a:ln>
        </p:spPr>
      </p:pic>
      <p:pic>
        <p:nvPicPr>
          <p:cNvPr id="97" name="Google Shape;97;p9"/>
          <p:cNvPicPr preferRelativeResize="0"/>
          <p:nvPr/>
        </p:nvPicPr>
        <p:blipFill rotWithShape="1">
          <a:blip r:embed="rId6"/>
          <a:srcRect l="10850" t="4051" r="6702" b="6702"/>
          <a:stretch>
            <a:fillRect/>
          </a:stretch>
        </p:blipFill>
        <p:spPr>
          <a:xfrm rot="1825978">
            <a:off x="5959900" y="-863045"/>
            <a:ext cx="2743200" cy="2771745"/>
          </a:xfrm>
          <a:prstGeom prst="rect">
            <a:avLst/>
          </a:prstGeom>
          <a:noFill/>
          <a:ln>
            <a:noFill/>
          </a:ln>
        </p:spPr>
      </p:pic>
      <p:pic>
        <p:nvPicPr>
          <p:cNvPr id="98" name="Google Shape;98;p9"/>
          <p:cNvPicPr preferRelativeResize="0"/>
          <p:nvPr/>
        </p:nvPicPr>
        <p:blipFill rotWithShape="1">
          <a:blip r:embed="rId7"/>
          <a:srcRect l="20516" t="4802" r="16003" b="6592"/>
          <a:stretch>
            <a:fillRect/>
          </a:stretch>
        </p:blipFill>
        <p:spPr>
          <a:xfrm rot="5400000">
            <a:off x="10517067" y="5140136"/>
            <a:ext cx="1442933" cy="1882065"/>
          </a:xfrm>
          <a:prstGeom prst="rect">
            <a:avLst/>
          </a:prstGeom>
          <a:noFill/>
          <a:ln>
            <a:noFill/>
          </a:ln>
        </p:spPr>
      </p:pic>
      <p:pic>
        <p:nvPicPr>
          <p:cNvPr id="99" name="Google Shape;99;p9"/>
          <p:cNvPicPr preferRelativeResize="0"/>
          <p:nvPr/>
        </p:nvPicPr>
        <p:blipFill rotWithShape="1">
          <a:blip r:embed="rId8"/>
          <a:srcRect l="25868" t="27101" r="34758" b="14816"/>
          <a:stretch>
            <a:fillRect/>
          </a:stretch>
        </p:blipFill>
        <p:spPr>
          <a:xfrm rot="3134925">
            <a:off x="4763900" y="4636144"/>
            <a:ext cx="2560200" cy="3525043"/>
          </a:xfrm>
          <a:prstGeom prst="rect">
            <a:avLst/>
          </a:prstGeom>
          <a:noFill/>
          <a:ln>
            <a:noFill/>
          </a:ln>
        </p:spPr>
      </p:pic>
      <p:pic>
        <p:nvPicPr>
          <p:cNvPr id="100" name="Google Shape;100;p9"/>
          <p:cNvPicPr preferRelativeResize="0"/>
          <p:nvPr/>
        </p:nvPicPr>
        <p:blipFill rotWithShape="1">
          <a:blip r:embed="rId9"/>
          <a:srcRect l="13959" t="4819" r="3197" b="6268"/>
          <a:stretch>
            <a:fillRect/>
          </a:stretch>
        </p:blipFill>
        <p:spPr>
          <a:xfrm>
            <a:off x="2096101" y="-160466"/>
            <a:ext cx="659799" cy="660900"/>
          </a:xfrm>
          <a:prstGeom prst="rect">
            <a:avLst/>
          </a:prstGeom>
          <a:noFill/>
          <a:ln>
            <a:noFill/>
          </a:ln>
        </p:spPr>
      </p:pic>
      <p:sp>
        <p:nvSpPr>
          <p:cNvPr id="101" name="Google Shape;101;p9"/>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algn="l">
              <a:buClr>
                <a:srgbClr val="000000"/>
              </a:buClr>
              <a:buFont typeface="Arial" panose="020B0604020202020204"/>
              <a:buNone/>
            </a:pPr>
            <a:fld id="{00000000-1234-1234-1234-123412341234}" type="slidenum">
              <a:rPr lang="en-GB" sz="1867" kern="0">
                <a:solidFill>
                  <a:srgbClr val="000000"/>
                </a:solidFill>
                <a:cs typeface="Arial" panose="020B0604020202020204"/>
                <a:sym typeface="Arial" panose="020B0604020202020204"/>
              </a:rPr>
              <a:pPr algn="l">
                <a:buClr>
                  <a:srgbClr val="000000"/>
                </a:buClr>
                <a:buFont typeface="Arial" panose="020B0604020202020204"/>
                <a:buNone/>
              </a:pPr>
              <a:t>‹#›</a:t>
            </a:fld>
            <a:endParaRPr lang="en-GB" sz="1867" kern="0">
              <a:solidFill>
                <a:srgbClr val="000000"/>
              </a:solidFill>
              <a:cs typeface="Arial" panose="020B0604020202020204"/>
              <a:sym typeface="Arial" panose="020B0604020202020204"/>
            </a:endParaRPr>
          </a:p>
        </p:txBody>
      </p:sp>
      <p:sp>
        <p:nvSpPr>
          <p:cNvPr id="102" name="Google Shape;102;p9"/>
          <p:cNvSpPr txBox="1">
            <a:spLocks noGrp="1"/>
          </p:cNvSpPr>
          <p:nvPr>
            <p:ph type="title"/>
          </p:nvPr>
        </p:nvSpPr>
        <p:spPr>
          <a:xfrm>
            <a:off x="953467" y="2083733"/>
            <a:ext cx="5466000" cy="86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3" name="Google Shape;103;p9"/>
          <p:cNvSpPr txBox="1">
            <a:spLocks noGrp="1"/>
          </p:cNvSpPr>
          <p:nvPr>
            <p:ph type="subTitle" idx="1"/>
          </p:nvPr>
        </p:nvSpPr>
        <p:spPr>
          <a:xfrm>
            <a:off x="953467" y="3027833"/>
            <a:ext cx="7186800" cy="17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30920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4"/>
        <p:cNvGrpSpPr/>
        <p:nvPr/>
      </p:nvGrpSpPr>
      <p:grpSpPr>
        <a:xfrm>
          <a:off x="0" y="0"/>
          <a:ext cx="0" cy="0"/>
          <a:chOff x="0" y="0"/>
          <a:chExt cx="0" cy="0"/>
        </a:xfrm>
      </p:grpSpPr>
      <p:pic>
        <p:nvPicPr>
          <p:cNvPr id="105" name="Google Shape;105;p10"/>
          <p:cNvPicPr preferRelativeResize="0"/>
          <p:nvPr/>
        </p:nvPicPr>
        <p:blipFill rotWithShape="1">
          <a:blip r:embed="rId2"/>
          <a:srcRect l="10850" t="4051" r="6702" b="6702"/>
          <a:stretch>
            <a:fillRect/>
          </a:stretch>
        </p:blipFill>
        <p:spPr>
          <a:xfrm rot="2292911">
            <a:off x="-655746" y="2470490"/>
            <a:ext cx="6552428" cy="6620605"/>
          </a:xfrm>
          <a:prstGeom prst="rect">
            <a:avLst/>
          </a:prstGeom>
          <a:noFill/>
          <a:ln>
            <a:noFill/>
          </a:ln>
        </p:spPr>
      </p:pic>
      <p:sp>
        <p:nvSpPr>
          <p:cNvPr id="106" name="Google Shape;106;p10"/>
          <p:cNvSpPr txBox="1">
            <a:spLocks noGrp="1"/>
          </p:cNvSpPr>
          <p:nvPr>
            <p:ph type="title"/>
          </p:nvPr>
        </p:nvSpPr>
        <p:spPr>
          <a:xfrm>
            <a:off x="953467" y="4712600"/>
            <a:ext cx="4651200" cy="143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pic>
        <p:nvPicPr>
          <p:cNvPr id="107" name="Google Shape;107;p10"/>
          <p:cNvPicPr preferRelativeResize="0"/>
          <p:nvPr/>
        </p:nvPicPr>
        <p:blipFill rotWithShape="1">
          <a:blip r:embed="rId3"/>
          <a:srcRect l="11493" t="11259" r="8576" b="14225"/>
          <a:stretch>
            <a:fillRect/>
          </a:stretch>
        </p:blipFill>
        <p:spPr>
          <a:xfrm rot="272224">
            <a:off x="-580014" y="4574469"/>
            <a:ext cx="1259100" cy="1096801"/>
          </a:xfrm>
          <a:prstGeom prst="rect">
            <a:avLst/>
          </a:prstGeom>
          <a:noFill/>
          <a:ln>
            <a:noFill/>
          </a:ln>
        </p:spPr>
      </p:pic>
      <p:pic>
        <p:nvPicPr>
          <p:cNvPr id="108" name="Google Shape;108;p10"/>
          <p:cNvPicPr preferRelativeResize="0"/>
          <p:nvPr/>
        </p:nvPicPr>
        <p:blipFill>
          <a:blip r:embed="rId4"/>
          <a:stretch>
            <a:fillRect/>
          </a:stretch>
        </p:blipFill>
        <p:spPr>
          <a:xfrm rot="691881">
            <a:off x="9834699" y="-921102"/>
            <a:ext cx="3063299" cy="2862471"/>
          </a:xfrm>
          <a:prstGeom prst="rect">
            <a:avLst/>
          </a:prstGeom>
          <a:noFill/>
          <a:ln>
            <a:noFill/>
          </a:ln>
        </p:spPr>
      </p:pic>
      <p:pic>
        <p:nvPicPr>
          <p:cNvPr id="109" name="Google Shape;109;p10"/>
          <p:cNvPicPr preferRelativeResize="0"/>
          <p:nvPr/>
        </p:nvPicPr>
        <p:blipFill rotWithShape="1">
          <a:blip r:embed="rId5"/>
          <a:srcRect l="14389" t="3276" r="13157" b="7684"/>
          <a:stretch>
            <a:fillRect/>
          </a:stretch>
        </p:blipFill>
        <p:spPr>
          <a:xfrm>
            <a:off x="10364900" y="-464363"/>
            <a:ext cx="3526901" cy="4045779"/>
          </a:xfrm>
          <a:prstGeom prst="rect">
            <a:avLst/>
          </a:prstGeom>
          <a:noFill/>
          <a:ln>
            <a:noFill/>
          </a:ln>
        </p:spPr>
      </p:pic>
    </p:spTree>
    <p:extLst>
      <p:ext uri="{BB962C8B-B14F-4D97-AF65-F5344CB8AC3E}">
        <p14:creationId xmlns:p14="http://schemas.microsoft.com/office/powerpoint/2010/main" val="89702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A7CDCA6C-C5FB-487D-8C4E-2F4C0173180D}" type="datetimeFigureOut">
              <a:rPr lang="ar-JO" smtClean="0"/>
              <a:t>12/05/1443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2673129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0"/>
        <p:cNvGrpSpPr/>
        <p:nvPr/>
      </p:nvGrpSpPr>
      <p:grpSpPr>
        <a:xfrm>
          <a:off x="0" y="0"/>
          <a:ext cx="0" cy="0"/>
          <a:chOff x="0" y="0"/>
          <a:chExt cx="0" cy="0"/>
        </a:xfrm>
      </p:grpSpPr>
      <p:pic>
        <p:nvPicPr>
          <p:cNvPr id="111" name="Google Shape;111;p11"/>
          <p:cNvPicPr preferRelativeResize="0"/>
          <p:nvPr/>
        </p:nvPicPr>
        <p:blipFill rotWithShape="1">
          <a:blip r:embed="rId2"/>
          <a:srcRect l="23187" t="7631" r="23026" b="3731"/>
          <a:stretch>
            <a:fillRect/>
          </a:stretch>
        </p:blipFill>
        <p:spPr>
          <a:xfrm>
            <a:off x="10382450" y="4538667"/>
            <a:ext cx="1712167" cy="2633499"/>
          </a:xfrm>
          <a:prstGeom prst="rect">
            <a:avLst/>
          </a:prstGeom>
          <a:noFill/>
          <a:ln>
            <a:noFill/>
          </a:ln>
        </p:spPr>
      </p:pic>
      <p:pic>
        <p:nvPicPr>
          <p:cNvPr id="112" name="Google Shape;112;p11"/>
          <p:cNvPicPr preferRelativeResize="0"/>
          <p:nvPr/>
        </p:nvPicPr>
        <p:blipFill>
          <a:blip r:embed="rId3"/>
          <a:stretch>
            <a:fillRect/>
          </a:stretch>
        </p:blipFill>
        <p:spPr>
          <a:xfrm rot="3832450" flipH="1">
            <a:off x="-1049250" y="4424183"/>
            <a:ext cx="3063299" cy="2862472"/>
          </a:xfrm>
          <a:prstGeom prst="rect">
            <a:avLst/>
          </a:prstGeom>
          <a:noFill/>
          <a:ln>
            <a:noFill/>
          </a:ln>
        </p:spPr>
      </p:pic>
      <p:pic>
        <p:nvPicPr>
          <p:cNvPr id="113" name="Google Shape;113;p11"/>
          <p:cNvPicPr preferRelativeResize="0"/>
          <p:nvPr/>
        </p:nvPicPr>
        <p:blipFill rotWithShape="1">
          <a:blip r:embed="rId4"/>
          <a:srcRect l="21065" t="3153" r="23382" b="3265"/>
          <a:stretch>
            <a:fillRect/>
          </a:stretch>
        </p:blipFill>
        <p:spPr>
          <a:xfrm rot="5399970">
            <a:off x="10946071" y="-482241"/>
            <a:ext cx="1398827" cy="2199481"/>
          </a:xfrm>
          <a:prstGeom prst="rect">
            <a:avLst/>
          </a:prstGeom>
          <a:noFill/>
          <a:ln>
            <a:noFill/>
          </a:ln>
        </p:spPr>
      </p:pic>
      <p:pic>
        <p:nvPicPr>
          <p:cNvPr id="114" name="Google Shape;114;p11"/>
          <p:cNvPicPr preferRelativeResize="0"/>
          <p:nvPr/>
        </p:nvPicPr>
        <p:blipFill rotWithShape="1">
          <a:blip r:embed="rId5"/>
          <a:srcRect l="25868" t="27101" r="34758" b="14816"/>
          <a:stretch>
            <a:fillRect/>
          </a:stretch>
        </p:blipFill>
        <p:spPr>
          <a:xfrm rot="-1055085">
            <a:off x="-566813" y="2030945"/>
            <a:ext cx="2560201" cy="3525033"/>
          </a:xfrm>
          <a:prstGeom prst="rect">
            <a:avLst/>
          </a:prstGeom>
          <a:noFill/>
          <a:ln>
            <a:noFill/>
          </a:ln>
        </p:spPr>
      </p:pic>
      <p:pic>
        <p:nvPicPr>
          <p:cNvPr id="115" name="Google Shape;115;p11"/>
          <p:cNvPicPr preferRelativeResize="0"/>
          <p:nvPr/>
        </p:nvPicPr>
        <p:blipFill rotWithShape="1">
          <a:blip r:embed="rId6"/>
          <a:srcRect l="25426" r="24738"/>
          <a:stretch>
            <a:fillRect/>
          </a:stretch>
        </p:blipFill>
        <p:spPr>
          <a:xfrm rot="195067">
            <a:off x="10193663" y="238600"/>
            <a:ext cx="1898903" cy="3560467"/>
          </a:xfrm>
          <a:prstGeom prst="rect">
            <a:avLst/>
          </a:prstGeom>
          <a:noFill/>
          <a:ln>
            <a:noFill/>
          </a:ln>
        </p:spPr>
      </p:pic>
      <p:pic>
        <p:nvPicPr>
          <p:cNvPr id="116" name="Google Shape;116;p11"/>
          <p:cNvPicPr preferRelativeResize="0"/>
          <p:nvPr/>
        </p:nvPicPr>
        <p:blipFill rotWithShape="1">
          <a:blip r:embed="rId7"/>
          <a:srcRect l="9662" t="39201" r="8242" b="40533"/>
          <a:stretch>
            <a:fillRect/>
          </a:stretch>
        </p:blipFill>
        <p:spPr>
          <a:xfrm rot="-3">
            <a:off x="4055384" y="748534"/>
            <a:ext cx="4081233" cy="941335"/>
          </a:xfrm>
          <a:prstGeom prst="rect">
            <a:avLst/>
          </a:prstGeom>
          <a:noFill/>
          <a:ln>
            <a:noFill/>
          </a:ln>
        </p:spPr>
      </p:pic>
      <p:pic>
        <p:nvPicPr>
          <p:cNvPr id="117" name="Google Shape;117;p11"/>
          <p:cNvPicPr preferRelativeResize="0"/>
          <p:nvPr/>
        </p:nvPicPr>
        <p:blipFill rotWithShape="1">
          <a:blip r:embed="rId8"/>
          <a:srcRect l="11493" t="11259" r="8576" b="14225"/>
          <a:stretch>
            <a:fillRect/>
          </a:stretch>
        </p:blipFill>
        <p:spPr>
          <a:xfrm rot="288760">
            <a:off x="5466433" y="5911267"/>
            <a:ext cx="1259099" cy="1096803"/>
          </a:xfrm>
          <a:prstGeom prst="rect">
            <a:avLst/>
          </a:prstGeom>
          <a:noFill/>
          <a:ln>
            <a:noFill/>
          </a:ln>
        </p:spPr>
      </p:pic>
      <p:pic>
        <p:nvPicPr>
          <p:cNvPr id="118" name="Google Shape;118;p11"/>
          <p:cNvPicPr preferRelativeResize="0"/>
          <p:nvPr/>
        </p:nvPicPr>
        <p:blipFill rotWithShape="1">
          <a:blip r:embed="rId9"/>
          <a:srcRect l="10850" t="4051" r="6702" b="6702"/>
          <a:stretch>
            <a:fillRect/>
          </a:stretch>
        </p:blipFill>
        <p:spPr>
          <a:xfrm rot="1825978">
            <a:off x="-658300" y="-899845"/>
            <a:ext cx="2743200" cy="2771745"/>
          </a:xfrm>
          <a:prstGeom prst="rect">
            <a:avLst/>
          </a:prstGeom>
          <a:noFill/>
          <a:ln>
            <a:noFill/>
          </a:ln>
        </p:spPr>
      </p:pic>
      <p:pic>
        <p:nvPicPr>
          <p:cNvPr id="119" name="Google Shape;119;p11"/>
          <p:cNvPicPr preferRelativeResize="0"/>
          <p:nvPr/>
        </p:nvPicPr>
        <p:blipFill rotWithShape="1">
          <a:blip r:embed="rId10"/>
          <a:srcRect l="13959" t="4819" r="3197" b="6268"/>
          <a:stretch>
            <a:fillRect/>
          </a:stretch>
        </p:blipFill>
        <p:spPr>
          <a:xfrm>
            <a:off x="5268233" y="5870216"/>
            <a:ext cx="548000" cy="548901"/>
          </a:xfrm>
          <a:prstGeom prst="rect">
            <a:avLst/>
          </a:prstGeom>
          <a:noFill/>
          <a:ln>
            <a:noFill/>
          </a:ln>
        </p:spPr>
      </p:pic>
      <p:pic>
        <p:nvPicPr>
          <p:cNvPr id="120" name="Google Shape;120;p11"/>
          <p:cNvPicPr preferRelativeResize="0"/>
          <p:nvPr/>
        </p:nvPicPr>
        <p:blipFill rotWithShape="1">
          <a:blip r:embed="rId10"/>
          <a:srcRect l="13959" t="4819" r="3197" b="6268"/>
          <a:stretch>
            <a:fillRect/>
          </a:stretch>
        </p:blipFill>
        <p:spPr>
          <a:xfrm>
            <a:off x="9787467" y="144230"/>
            <a:ext cx="682439" cy="683601"/>
          </a:xfrm>
          <a:prstGeom prst="rect">
            <a:avLst/>
          </a:prstGeom>
          <a:noFill/>
          <a:ln>
            <a:noFill/>
          </a:ln>
        </p:spPr>
      </p:pic>
      <p:pic>
        <p:nvPicPr>
          <p:cNvPr id="121" name="Google Shape;121;p11"/>
          <p:cNvPicPr preferRelativeResize="0"/>
          <p:nvPr/>
        </p:nvPicPr>
        <p:blipFill rotWithShape="1">
          <a:blip r:embed="rId11"/>
          <a:srcRect l="16053" t="12074" r="23273" b="27249"/>
          <a:stretch>
            <a:fillRect/>
          </a:stretch>
        </p:blipFill>
        <p:spPr>
          <a:xfrm>
            <a:off x="4815883" y="-1561861"/>
            <a:ext cx="2560200" cy="2389709"/>
          </a:xfrm>
          <a:prstGeom prst="rect">
            <a:avLst/>
          </a:prstGeom>
          <a:noFill/>
          <a:ln>
            <a:noFill/>
          </a:ln>
        </p:spPr>
      </p:pic>
      <p:sp>
        <p:nvSpPr>
          <p:cNvPr id="122" name="Google Shape;122;p11"/>
          <p:cNvSpPr txBox="1">
            <a:spLocks noGrp="1"/>
          </p:cNvSpPr>
          <p:nvPr>
            <p:ph type="title" hasCustomPrompt="1"/>
          </p:nvPr>
        </p:nvSpPr>
        <p:spPr>
          <a:xfrm>
            <a:off x="2602800" y="2046933"/>
            <a:ext cx="6986400" cy="201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3333">
                <a:solidFill>
                  <a:schemeClr val="accent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23" name="Google Shape;123;p11"/>
          <p:cNvSpPr txBox="1">
            <a:spLocks noGrp="1"/>
          </p:cNvSpPr>
          <p:nvPr>
            <p:ph type="subTitle" idx="1"/>
          </p:nvPr>
        </p:nvSpPr>
        <p:spPr>
          <a:xfrm>
            <a:off x="2882200" y="4127467"/>
            <a:ext cx="6427600" cy="68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971761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4"/>
        <p:cNvGrpSpPr/>
        <p:nvPr/>
      </p:nvGrpSpPr>
      <p:grpSpPr>
        <a:xfrm>
          <a:off x="0" y="0"/>
          <a:ext cx="0" cy="0"/>
          <a:chOff x="0" y="0"/>
          <a:chExt cx="0" cy="0"/>
        </a:xfrm>
      </p:grpSpPr>
    </p:spTree>
    <p:extLst>
      <p:ext uri="{BB962C8B-B14F-4D97-AF65-F5344CB8AC3E}">
        <p14:creationId xmlns:p14="http://schemas.microsoft.com/office/powerpoint/2010/main" val="2798105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5"/>
        <p:cNvGrpSpPr/>
        <p:nvPr/>
      </p:nvGrpSpPr>
      <p:grpSpPr>
        <a:xfrm>
          <a:off x="0" y="0"/>
          <a:ext cx="0" cy="0"/>
          <a:chOff x="0" y="0"/>
          <a:chExt cx="0" cy="0"/>
        </a:xfrm>
      </p:grpSpPr>
      <p:pic>
        <p:nvPicPr>
          <p:cNvPr id="126" name="Google Shape;126;p13"/>
          <p:cNvPicPr preferRelativeResize="0"/>
          <p:nvPr/>
        </p:nvPicPr>
        <p:blipFill rotWithShape="1">
          <a:blip r:embed="rId2"/>
          <a:srcRect l="21065" t="3153" r="23382" b="3265"/>
          <a:stretch>
            <a:fillRect/>
          </a:stretch>
        </p:blipFill>
        <p:spPr>
          <a:xfrm>
            <a:off x="5214924" y="4225267"/>
            <a:ext cx="1762152" cy="2770800"/>
          </a:xfrm>
          <a:prstGeom prst="rect">
            <a:avLst/>
          </a:prstGeom>
          <a:noFill/>
          <a:ln>
            <a:noFill/>
          </a:ln>
        </p:spPr>
      </p:pic>
      <p:sp>
        <p:nvSpPr>
          <p:cNvPr id="127" name="Google Shape;127;p13"/>
          <p:cNvSpPr txBox="1">
            <a:spLocks noGrp="1"/>
          </p:cNvSpPr>
          <p:nvPr>
            <p:ph type="title"/>
          </p:nvPr>
        </p:nvSpPr>
        <p:spPr>
          <a:xfrm>
            <a:off x="1124967" y="2497884"/>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8" name="Google Shape;128;p13"/>
          <p:cNvSpPr txBox="1">
            <a:spLocks noGrp="1"/>
          </p:cNvSpPr>
          <p:nvPr>
            <p:ph type="title" idx="2" hasCustomPrompt="1"/>
          </p:nvPr>
        </p:nvSpPr>
        <p:spPr>
          <a:xfrm>
            <a:off x="2031767" y="1698225"/>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9" name="Google Shape;129;p13"/>
          <p:cNvSpPr txBox="1">
            <a:spLocks noGrp="1"/>
          </p:cNvSpPr>
          <p:nvPr>
            <p:ph type="subTitle" idx="1"/>
          </p:nvPr>
        </p:nvSpPr>
        <p:spPr>
          <a:xfrm>
            <a:off x="963367" y="3099300"/>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0" name="Google Shape;130;p13"/>
          <p:cNvSpPr txBox="1">
            <a:spLocks noGrp="1"/>
          </p:cNvSpPr>
          <p:nvPr>
            <p:ph type="title" idx="3"/>
          </p:nvPr>
        </p:nvSpPr>
        <p:spPr>
          <a:xfrm>
            <a:off x="3528000" y="713333"/>
            <a:ext cx="5136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13"/>
          <p:cNvSpPr txBox="1">
            <a:spLocks noGrp="1"/>
          </p:cNvSpPr>
          <p:nvPr>
            <p:ph type="title" idx="4"/>
          </p:nvPr>
        </p:nvSpPr>
        <p:spPr>
          <a:xfrm>
            <a:off x="4658200" y="2497884"/>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3"/>
          <p:cNvSpPr txBox="1">
            <a:spLocks noGrp="1"/>
          </p:cNvSpPr>
          <p:nvPr>
            <p:ph type="title" idx="5" hasCustomPrompt="1"/>
          </p:nvPr>
        </p:nvSpPr>
        <p:spPr>
          <a:xfrm>
            <a:off x="5565000" y="1698225"/>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3"/>
          <p:cNvSpPr txBox="1">
            <a:spLocks noGrp="1"/>
          </p:cNvSpPr>
          <p:nvPr>
            <p:ph type="subTitle" idx="6"/>
          </p:nvPr>
        </p:nvSpPr>
        <p:spPr>
          <a:xfrm>
            <a:off x="4496600" y="3099300"/>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4" name="Google Shape;134;p13"/>
          <p:cNvSpPr txBox="1">
            <a:spLocks noGrp="1"/>
          </p:cNvSpPr>
          <p:nvPr>
            <p:ph type="title" idx="7"/>
          </p:nvPr>
        </p:nvSpPr>
        <p:spPr>
          <a:xfrm>
            <a:off x="8198267" y="2497884"/>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5" name="Google Shape;135;p13"/>
          <p:cNvSpPr txBox="1">
            <a:spLocks noGrp="1"/>
          </p:cNvSpPr>
          <p:nvPr>
            <p:ph type="title" idx="8" hasCustomPrompt="1"/>
          </p:nvPr>
        </p:nvSpPr>
        <p:spPr>
          <a:xfrm>
            <a:off x="9105067" y="1698225"/>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6" name="Google Shape;136;p13"/>
          <p:cNvSpPr txBox="1">
            <a:spLocks noGrp="1"/>
          </p:cNvSpPr>
          <p:nvPr>
            <p:ph type="subTitle" idx="9"/>
          </p:nvPr>
        </p:nvSpPr>
        <p:spPr>
          <a:xfrm>
            <a:off x="8036667" y="3099300"/>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13"/>
          <p:cNvSpPr txBox="1">
            <a:spLocks noGrp="1"/>
          </p:cNvSpPr>
          <p:nvPr>
            <p:ph type="title" idx="13"/>
          </p:nvPr>
        </p:nvSpPr>
        <p:spPr>
          <a:xfrm>
            <a:off x="1124967" y="4839637"/>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8" name="Google Shape;138;p13"/>
          <p:cNvSpPr txBox="1">
            <a:spLocks noGrp="1"/>
          </p:cNvSpPr>
          <p:nvPr>
            <p:ph type="title" idx="14" hasCustomPrompt="1"/>
          </p:nvPr>
        </p:nvSpPr>
        <p:spPr>
          <a:xfrm>
            <a:off x="2031767" y="4039979"/>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9" name="Google Shape;139;p13"/>
          <p:cNvSpPr txBox="1">
            <a:spLocks noGrp="1"/>
          </p:cNvSpPr>
          <p:nvPr>
            <p:ph type="subTitle" idx="15"/>
          </p:nvPr>
        </p:nvSpPr>
        <p:spPr>
          <a:xfrm>
            <a:off x="963367" y="5441067"/>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13"/>
          <p:cNvSpPr txBox="1">
            <a:spLocks noGrp="1"/>
          </p:cNvSpPr>
          <p:nvPr>
            <p:ph type="title" idx="16"/>
          </p:nvPr>
        </p:nvSpPr>
        <p:spPr>
          <a:xfrm>
            <a:off x="8198267" y="4839637"/>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1" name="Google Shape;141;p13"/>
          <p:cNvSpPr txBox="1">
            <a:spLocks noGrp="1"/>
          </p:cNvSpPr>
          <p:nvPr>
            <p:ph type="title" idx="17" hasCustomPrompt="1"/>
          </p:nvPr>
        </p:nvSpPr>
        <p:spPr>
          <a:xfrm>
            <a:off x="9105067" y="4039979"/>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2" name="Google Shape;142;p13"/>
          <p:cNvSpPr txBox="1">
            <a:spLocks noGrp="1"/>
          </p:cNvSpPr>
          <p:nvPr>
            <p:ph type="subTitle" idx="18"/>
          </p:nvPr>
        </p:nvSpPr>
        <p:spPr>
          <a:xfrm>
            <a:off x="8036667" y="5441067"/>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pic>
        <p:nvPicPr>
          <p:cNvPr id="143" name="Google Shape;143;p13"/>
          <p:cNvPicPr preferRelativeResize="0"/>
          <p:nvPr/>
        </p:nvPicPr>
        <p:blipFill rotWithShape="1">
          <a:blip r:embed="rId3"/>
          <a:srcRect l="9662" t="39201" r="8242" b="40533"/>
          <a:stretch>
            <a:fillRect/>
          </a:stretch>
        </p:blipFill>
        <p:spPr>
          <a:xfrm rot="508034">
            <a:off x="9254734" y="-190400"/>
            <a:ext cx="4081233" cy="941335"/>
          </a:xfrm>
          <a:prstGeom prst="rect">
            <a:avLst/>
          </a:prstGeom>
          <a:noFill/>
          <a:ln>
            <a:noFill/>
          </a:ln>
        </p:spPr>
      </p:pic>
      <p:pic>
        <p:nvPicPr>
          <p:cNvPr id="144" name="Google Shape;144;p13"/>
          <p:cNvPicPr preferRelativeResize="0"/>
          <p:nvPr/>
        </p:nvPicPr>
        <p:blipFill rotWithShape="1">
          <a:blip r:embed="rId4"/>
          <a:srcRect l="25868" t="27101" r="34758" b="14816"/>
          <a:stretch>
            <a:fillRect/>
          </a:stretch>
        </p:blipFill>
        <p:spPr>
          <a:xfrm rot="-4684786">
            <a:off x="10236638" y="-910954"/>
            <a:ext cx="2359396" cy="3248571"/>
          </a:xfrm>
          <a:prstGeom prst="rect">
            <a:avLst/>
          </a:prstGeom>
          <a:noFill/>
          <a:ln>
            <a:noFill/>
          </a:ln>
        </p:spPr>
      </p:pic>
      <p:pic>
        <p:nvPicPr>
          <p:cNvPr id="145" name="Google Shape;145;p13"/>
          <p:cNvPicPr preferRelativeResize="0"/>
          <p:nvPr/>
        </p:nvPicPr>
        <p:blipFill rotWithShape="1">
          <a:blip r:embed="rId5"/>
          <a:srcRect l="9828" t="17426" r="25555" b="17956"/>
          <a:stretch>
            <a:fillRect/>
          </a:stretch>
        </p:blipFill>
        <p:spPr>
          <a:xfrm rot="-1123698">
            <a:off x="5100433" y="4721683"/>
            <a:ext cx="1997967" cy="1864933"/>
          </a:xfrm>
          <a:prstGeom prst="rect">
            <a:avLst/>
          </a:prstGeom>
          <a:noFill/>
          <a:ln>
            <a:noFill/>
          </a:ln>
        </p:spPr>
      </p:pic>
      <p:pic>
        <p:nvPicPr>
          <p:cNvPr id="146" name="Google Shape;146;p13"/>
          <p:cNvPicPr preferRelativeResize="0"/>
          <p:nvPr/>
        </p:nvPicPr>
        <p:blipFill rotWithShape="1">
          <a:blip r:embed="rId6"/>
          <a:srcRect l="16053" t="12074" r="23273" b="27249"/>
          <a:stretch>
            <a:fillRect/>
          </a:stretch>
        </p:blipFill>
        <p:spPr>
          <a:xfrm>
            <a:off x="0" y="0"/>
            <a:ext cx="1162768" cy="1085333"/>
          </a:xfrm>
          <a:prstGeom prst="rect">
            <a:avLst/>
          </a:prstGeom>
          <a:noFill/>
          <a:ln>
            <a:noFill/>
          </a:ln>
        </p:spPr>
      </p:pic>
      <p:pic>
        <p:nvPicPr>
          <p:cNvPr id="147" name="Google Shape;147;p13"/>
          <p:cNvPicPr preferRelativeResize="0"/>
          <p:nvPr/>
        </p:nvPicPr>
        <p:blipFill rotWithShape="1">
          <a:blip r:embed="rId7"/>
          <a:srcRect l="19439" t="19439" r="23671" b="23671"/>
          <a:stretch>
            <a:fillRect/>
          </a:stretch>
        </p:blipFill>
        <p:spPr>
          <a:xfrm>
            <a:off x="746163" y="-215929"/>
            <a:ext cx="1062000" cy="992408"/>
          </a:xfrm>
          <a:prstGeom prst="rect">
            <a:avLst/>
          </a:prstGeom>
          <a:noFill/>
          <a:ln>
            <a:noFill/>
          </a:ln>
        </p:spPr>
      </p:pic>
    </p:spTree>
    <p:extLst>
      <p:ext uri="{BB962C8B-B14F-4D97-AF65-F5344CB8AC3E}">
        <p14:creationId xmlns:p14="http://schemas.microsoft.com/office/powerpoint/2010/main" val="754099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148"/>
        <p:cNvGrpSpPr/>
        <p:nvPr/>
      </p:nvGrpSpPr>
      <p:grpSpPr>
        <a:xfrm>
          <a:off x="0" y="0"/>
          <a:ext cx="0" cy="0"/>
          <a:chOff x="0" y="0"/>
          <a:chExt cx="0" cy="0"/>
        </a:xfrm>
      </p:grpSpPr>
      <p:pic>
        <p:nvPicPr>
          <p:cNvPr id="149" name="Google Shape;149;p14"/>
          <p:cNvPicPr preferRelativeResize="0"/>
          <p:nvPr/>
        </p:nvPicPr>
        <p:blipFill rotWithShape="1">
          <a:blip r:embed="rId2"/>
          <a:srcRect l="21065" t="3153" r="23382" b="3265"/>
          <a:stretch>
            <a:fillRect/>
          </a:stretch>
        </p:blipFill>
        <p:spPr>
          <a:xfrm rot="5399970">
            <a:off x="11110371" y="5433626"/>
            <a:ext cx="1398827" cy="2199481"/>
          </a:xfrm>
          <a:prstGeom prst="rect">
            <a:avLst/>
          </a:prstGeom>
          <a:noFill/>
          <a:ln>
            <a:noFill/>
          </a:ln>
        </p:spPr>
      </p:pic>
      <p:pic>
        <p:nvPicPr>
          <p:cNvPr id="150" name="Google Shape;150;p14"/>
          <p:cNvPicPr preferRelativeResize="0"/>
          <p:nvPr/>
        </p:nvPicPr>
        <p:blipFill rotWithShape="1">
          <a:blip r:embed="rId3"/>
          <a:srcRect l="22011" t="29213" r="25853" b="25857"/>
          <a:stretch>
            <a:fillRect/>
          </a:stretch>
        </p:blipFill>
        <p:spPr>
          <a:xfrm rot="5400000">
            <a:off x="-756133" y="216068"/>
            <a:ext cx="2209799" cy="1777633"/>
          </a:xfrm>
          <a:prstGeom prst="rect">
            <a:avLst/>
          </a:prstGeom>
          <a:noFill/>
          <a:ln>
            <a:noFill/>
          </a:ln>
        </p:spPr>
      </p:pic>
      <p:pic>
        <p:nvPicPr>
          <p:cNvPr id="151" name="Google Shape;151;p14"/>
          <p:cNvPicPr preferRelativeResize="0"/>
          <p:nvPr/>
        </p:nvPicPr>
        <p:blipFill>
          <a:blip r:embed="rId4"/>
          <a:stretch>
            <a:fillRect/>
          </a:stretch>
        </p:blipFill>
        <p:spPr>
          <a:xfrm rot="-5400005">
            <a:off x="10309567" y="-734298"/>
            <a:ext cx="2238439" cy="2089367"/>
          </a:xfrm>
          <a:prstGeom prst="rect">
            <a:avLst/>
          </a:prstGeom>
          <a:noFill/>
          <a:ln>
            <a:noFill/>
          </a:ln>
        </p:spPr>
      </p:pic>
      <p:pic>
        <p:nvPicPr>
          <p:cNvPr id="152" name="Google Shape;152;p14"/>
          <p:cNvPicPr preferRelativeResize="0"/>
          <p:nvPr/>
        </p:nvPicPr>
        <p:blipFill rotWithShape="1">
          <a:blip r:embed="rId5"/>
          <a:srcRect l="20516" t="4802" r="16003" b="6592"/>
          <a:stretch>
            <a:fillRect/>
          </a:stretch>
        </p:blipFill>
        <p:spPr>
          <a:xfrm rot="-2700000">
            <a:off x="15" y="5025451"/>
            <a:ext cx="1716119" cy="2238435"/>
          </a:xfrm>
          <a:prstGeom prst="rect">
            <a:avLst/>
          </a:prstGeom>
          <a:noFill/>
          <a:ln>
            <a:noFill/>
          </a:ln>
        </p:spPr>
      </p:pic>
      <p:pic>
        <p:nvPicPr>
          <p:cNvPr id="153" name="Google Shape;153;p14"/>
          <p:cNvPicPr preferRelativeResize="0"/>
          <p:nvPr/>
        </p:nvPicPr>
        <p:blipFill rotWithShape="1">
          <a:blip r:embed="rId6"/>
          <a:srcRect l="36576" r="34571"/>
          <a:stretch>
            <a:fillRect/>
          </a:stretch>
        </p:blipFill>
        <p:spPr>
          <a:xfrm>
            <a:off x="11072400" y="713334"/>
            <a:ext cx="1271568" cy="4118265"/>
          </a:xfrm>
          <a:prstGeom prst="rect">
            <a:avLst/>
          </a:prstGeom>
          <a:noFill/>
          <a:ln>
            <a:noFill/>
          </a:ln>
        </p:spPr>
      </p:pic>
      <p:pic>
        <p:nvPicPr>
          <p:cNvPr id="154" name="Google Shape;154;p14"/>
          <p:cNvPicPr preferRelativeResize="0"/>
          <p:nvPr/>
        </p:nvPicPr>
        <p:blipFill rotWithShape="1">
          <a:blip r:embed="rId7"/>
          <a:srcRect l="25868" t="27101" r="34758" b="14816"/>
          <a:stretch>
            <a:fillRect/>
          </a:stretch>
        </p:blipFill>
        <p:spPr>
          <a:xfrm rot="-2914868" flipH="1">
            <a:off x="1229818" y="4145313"/>
            <a:ext cx="2560201" cy="3525036"/>
          </a:xfrm>
          <a:prstGeom prst="rect">
            <a:avLst/>
          </a:prstGeom>
          <a:noFill/>
          <a:ln>
            <a:noFill/>
          </a:ln>
        </p:spPr>
      </p:pic>
      <p:pic>
        <p:nvPicPr>
          <p:cNvPr id="155" name="Google Shape;155;p14"/>
          <p:cNvPicPr preferRelativeResize="0"/>
          <p:nvPr/>
        </p:nvPicPr>
        <p:blipFill rotWithShape="1">
          <a:blip r:embed="rId8"/>
          <a:srcRect l="9828" t="17426" r="25555" b="17956"/>
          <a:stretch>
            <a:fillRect/>
          </a:stretch>
        </p:blipFill>
        <p:spPr>
          <a:xfrm rot="-1123698">
            <a:off x="-140884" y="-346135"/>
            <a:ext cx="1997967" cy="1864933"/>
          </a:xfrm>
          <a:prstGeom prst="rect">
            <a:avLst/>
          </a:prstGeom>
          <a:noFill/>
          <a:ln>
            <a:noFill/>
          </a:ln>
        </p:spPr>
      </p:pic>
      <p:pic>
        <p:nvPicPr>
          <p:cNvPr id="156" name="Google Shape;156;p14"/>
          <p:cNvPicPr preferRelativeResize="0"/>
          <p:nvPr/>
        </p:nvPicPr>
        <p:blipFill rotWithShape="1">
          <a:blip r:embed="rId9"/>
          <a:srcRect l="9662" t="39201" r="8242" b="40533"/>
          <a:stretch>
            <a:fillRect/>
          </a:stretch>
        </p:blipFill>
        <p:spPr>
          <a:xfrm>
            <a:off x="7505501" y="1"/>
            <a:ext cx="4081233" cy="941335"/>
          </a:xfrm>
          <a:prstGeom prst="rect">
            <a:avLst/>
          </a:prstGeom>
          <a:noFill/>
          <a:ln>
            <a:noFill/>
          </a:ln>
        </p:spPr>
      </p:pic>
      <p:pic>
        <p:nvPicPr>
          <p:cNvPr id="157" name="Google Shape;157;p14"/>
          <p:cNvPicPr preferRelativeResize="0"/>
          <p:nvPr/>
        </p:nvPicPr>
        <p:blipFill rotWithShape="1">
          <a:blip r:embed="rId10"/>
          <a:srcRect l="13959" t="4819" r="3197" b="6268"/>
          <a:stretch>
            <a:fillRect/>
          </a:stretch>
        </p:blipFill>
        <p:spPr>
          <a:xfrm>
            <a:off x="7911567" y="5285067"/>
            <a:ext cx="548000" cy="548901"/>
          </a:xfrm>
          <a:prstGeom prst="rect">
            <a:avLst/>
          </a:prstGeom>
          <a:noFill/>
          <a:ln>
            <a:noFill/>
          </a:ln>
        </p:spPr>
      </p:pic>
      <p:pic>
        <p:nvPicPr>
          <p:cNvPr id="158" name="Google Shape;158;p14"/>
          <p:cNvPicPr preferRelativeResize="0"/>
          <p:nvPr/>
        </p:nvPicPr>
        <p:blipFill rotWithShape="1">
          <a:blip r:embed="rId11"/>
          <a:srcRect l="23187" t="7631" r="23026" b="3731"/>
          <a:stretch>
            <a:fillRect/>
          </a:stretch>
        </p:blipFill>
        <p:spPr>
          <a:xfrm>
            <a:off x="9526366" y="5253633"/>
            <a:ext cx="1712167" cy="2633499"/>
          </a:xfrm>
          <a:prstGeom prst="rect">
            <a:avLst/>
          </a:prstGeom>
          <a:noFill/>
          <a:ln>
            <a:noFill/>
          </a:ln>
        </p:spPr>
      </p:pic>
      <p:pic>
        <p:nvPicPr>
          <p:cNvPr id="159" name="Google Shape;159;p14"/>
          <p:cNvPicPr preferRelativeResize="0"/>
          <p:nvPr/>
        </p:nvPicPr>
        <p:blipFill rotWithShape="1">
          <a:blip r:embed="rId10"/>
          <a:srcRect l="13959" t="4819" r="3197" b="6268"/>
          <a:stretch>
            <a:fillRect/>
          </a:stretch>
        </p:blipFill>
        <p:spPr>
          <a:xfrm>
            <a:off x="2235933" y="784466"/>
            <a:ext cx="707993" cy="709201"/>
          </a:xfrm>
          <a:prstGeom prst="rect">
            <a:avLst/>
          </a:prstGeom>
          <a:noFill/>
          <a:ln>
            <a:noFill/>
          </a:ln>
        </p:spPr>
      </p:pic>
      <p:sp>
        <p:nvSpPr>
          <p:cNvPr id="160" name="Google Shape;160;p14"/>
          <p:cNvSpPr txBox="1">
            <a:spLocks noGrp="1"/>
          </p:cNvSpPr>
          <p:nvPr>
            <p:ph type="title"/>
          </p:nvPr>
        </p:nvSpPr>
        <p:spPr>
          <a:xfrm>
            <a:off x="3309400" y="4148351"/>
            <a:ext cx="5573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61" name="Google Shape;161;p14"/>
          <p:cNvSpPr txBox="1">
            <a:spLocks noGrp="1"/>
          </p:cNvSpPr>
          <p:nvPr>
            <p:ph type="subTitle" idx="1"/>
          </p:nvPr>
        </p:nvSpPr>
        <p:spPr>
          <a:xfrm>
            <a:off x="1944200" y="2102032"/>
            <a:ext cx="8303600" cy="19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674020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162"/>
        <p:cNvGrpSpPr/>
        <p:nvPr/>
      </p:nvGrpSpPr>
      <p:grpSpPr>
        <a:xfrm>
          <a:off x="0" y="0"/>
          <a:ext cx="0" cy="0"/>
          <a:chOff x="0" y="0"/>
          <a:chExt cx="0" cy="0"/>
        </a:xfrm>
      </p:grpSpPr>
      <p:pic>
        <p:nvPicPr>
          <p:cNvPr id="163" name="Google Shape;163;p15"/>
          <p:cNvPicPr preferRelativeResize="0"/>
          <p:nvPr/>
        </p:nvPicPr>
        <p:blipFill rotWithShape="1">
          <a:blip r:embed="rId2"/>
          <a:srcRect l="10850" t="4051" r="6702" b="6702"/>
          <a:stretch>
            <a:fillRect/>
          </a:stretch>
        </p:blipFill>
        <p:spPr>
          <a:xfrm rot="1662230">
            <a:off x="9309101" y="-570945"/>
            <a:ext cx="2743200" cy="2771745"/>
          </a:xfrm>
          <a:prstGeom prst="rect">
            <a:avLst/>
          </a:prstGeom>
          <a:noFill/>
          <a:ln>
            <a:noFill/>
          </a:ln>
        </p:spPr>
      </p:pic>
      <p:pic>
        <p:nvPicPr>
          <p:cNvPr id="164" name="Google Shape;164;p15"/>
          <p:cNvPicPr preferRelativeResize="0"/>
          <p:nvPr/>
        </p:nvPicPr>
        <p:blipFill>
          <a:blip r:embed="rId3"/>
          <a:stretch>
            <a:fillRect/>
          </a:stretch>
        </p:blipFill>
        <p:spPr>
          <a:xfrm rot="1405993" flipH="1">
            <a:off x="-578183" y="-65368"/>
            <a:ext cx="3063300" cy="2862472"/>
          </a:xfrm>
          <a:prstGeom prst="rect">
            <a:avLst/>
          </a:prstGeom>
          <a:noFill/>
          <a:ln>
            <a:noFill/>
          </a:ln>
        </p:spPr>
      </p:pic>
      <p:pic>
        <p:nvPicPr>
          <p:cNvPr id="165" name="Google Shape;165;p15"/>
          <p:cNvPicPr preferRelativeResize="0"/>
          <p:nvPr/>
        </p:nvPicPr>
        <p:blipFill rotWithShape="1">
          <a:blip r:embed="rId4"/>
          <a:srcRect l="25426" r="24738"/>
          <a:stretch>
            <a:fillRect/>
          </a:stretch>
        </p:blipFill>
        <p:spPr>
          <a:xfrm>
            <a:off x="9886467" y="-215900"/>
            <a:ext cx="2583333" cy="4843768"/>
          </a:xfrm>
          <a:prstGeom prst="rect">
            <a:avLst/>
          </a:prstGeom>
          <a:noFill/>
          <a:ln>
            <a:noFill/>
          </a:ln>
        </p:spPr>
      </p:pic>
      <p:pic>
        <p:nvPicPr>
          <p:cNvPr id="166" name="Google Shape;166;p15"/>
          <p:cNvPicPr preferRelativeResize="0"/>
          <p:nvPr/>
        </p:nvPicPr>
        <p:blipFill rotWithShape="1">
          <a:blip r:embed="rId5"/>
          <a:srcRect l="23187" t="7631" r="23026" b="3731"/>
          <a:stretch>
            <a:fillRect/>
          </a:stretch>
        </p:blipFill>
        <p:spPr>
          <a:xfrm>
            <a:off x="-73433" y="4691368"/>
            <a:ext cx="1934591" cy="2975601"/>
          </a:xfrm>
          <a:prstGeom prst="rect">
            <a:avLst/>
          </a:prstGeom>
          <a:noFill/>
          <a:ln>
            <a:noFill/>
          </a:ln>
        </p:spPr>
      </p:pic>
      <p:pic>
        <p:nvPicPr>
          <p:cNvPr id="167" name="Google Shape;167;p15"/>
          <p:cNvPicPr preferRelativeResize="0"/>
          <p:nvPr/>
        </p:nvPicPr>
        <p:blipFill>
          <a:blip r:embed="rId6"/>
          <a:stretch>
            <a:fillRect/>
          </a:stretch>
        </p:blipFill>
        <p:spPr>
          <a:xfrm rot="-5400005">
            <a:off x="5062834" y="-556498"/>
            <a:ext cx="2238439" cy="2089367"/>
          </a:xfrm>
          <a:prstGeom prst="rect">
            <a:avLst/>
          </a:prstGeom>
          <a:noFill/>
          <a:ln>
            <a:noFill/>
          </a:ln>
        </p:spPr>
      </p:pic>
      <p:pic>
        <p:nvPicPr>
          <p:cNvPr id="168" name="Google Shape;168;p15"/>
          <p:cNvPicPr preferRelativeResize="0"/>
          <p:nvPr/>
        </p:nvPicPr>
        <p:blipFill rotWithShape="1">
          <a:blip r:embed="rId7"/>
          <a:srcRect l="20516" t="4802" r="16003" b="6592"/>
          <a:stretch>
            <a:fillRect/>
          </a:stretch>
        </p:blipFill>
        <p:spPr>
          <a:xfrm>
            <a:off x="9076880" y="5573734"/>
            <a:ext cx="1716120" cy="2238433"/>
          </a:xfrm>
          <a:prstGeom prst="rect">
            <a:avLst/>
          </a:prstGeom>
          <a:noFill/>
          <a:ln>
            <a:noFill/>
          </a:ln>
        </p:spPr>
      </p:pic>
      <p:pic>
        <p:nvPicPr>
          <p:cNvPr id="169" name="Google Shape;169;p15"/>
          <p:cNvPicPr preferRelativeResize="0"/>
          <p:nvPr/>
        </p:nvPicPr>
        <p:blipFill rotWithShape="1">
          <a:blip r:embed="rId8"/>
          <a:srcRect l="11493" t="11259" r="8576" b="14225"/>
          <a:stretch>
            <a:fillRect/>
          </a:stretch>
        </p:blipFill>
        <p:spPr>
          <a:xfrm>
            <a:off x="10209567" y="5311817"/>
            <a:ext cx="1649733" cy="1437115"/>
          </a:xfrm>
          <a:prstGeom prst="rect">
            <a:avLst/>
          </a:prstGeom>
          <a:noFill/>
          <a:ln>
            <a:noFill/>
          </a:ln>
        </p:spPr>
      </p:pic>
      <p:pic>
        <p:nvPicPr>
          <p:cNvPr id="170" name="Google Shape;170;p15"/>
          <p:cNvPicPr preferRelativeResize="0"/>
          <p:nvPr/>
        </p:nvPicPr>
        <p:blipFill rotWithShape="1">
          <a:blip r:embed="rId9"/>
          <a:srcRect l="9662" t="39201" r="8242" b="40533"/>
          <a:stretch>
            <a:fillRect/>
          </a:stretch>
        </p:blipFill>
        <p:spPr>
          <a:xfrm>
            <a:off x="4055451" y="5100834"/>
            <a:ext cx="4081233" cy="941335"/>
          </a:xfrm>
          <a:prstGeom prst="rect">
            <a:avLst/>
          </a:prstGeom>
          <a:noFill/>
          <a:ln>
            <a:noFill/>
          </a:ln>
        </p:spPr>
      </p:pic>
      <p:pic>
        <p:nvPicPr>
          <p:cNvPr id="171" name="Google Shape;171;p15"/>
          <p:cNvPicPr preferRelativeResize="0"/>
          <p:nvPr/>
        </p:nvPicPr>
        <p:blipFill rotWithShape="1">
          <a:blip r:embed="rId10"/>
          <a:srcRect l="36576" r="34571"/>
          <a:stretch>
            <a:fillRect/>
          </a:stretch>
        </p:blipFill>
        <p:spPr>
          <a:xfrm>
            <a:off x="258083" y="412768"/>
            <a:ext cx="1271568" cy="4118265"/>
          </a:xfrm>
          <a:prstGeom prst="rect">
            <a:avLst/>
          </a:prstGeom>
          <a:noFill/>
          <a:ln>
            <a:noFill/>
          </a:ln>
        </p:spPr>
      </p:pic>
      <p:pic>
        <p:nvPicPr>
          <p:cNvPr id="172" name="Google Shape;172;p15"/>
          <p:cNvPicPr preferRelativeResize="0"/>
          <p:nvPr/>
        </p:nvPicPr>
        <p:blipFill rotWithShape="1">
          <a:blip r:embed="rId11"/>
          <a:srcRect l="18867" r="55011"/>
          <a:stretch>
            <a:fillRect/>
          </a:stretch>
        </p:blipFill>
        <p:spPr>
          <a:xfrm rot="5400000">
            <a:off x="2475166" y="4983234"/>
            <a:ext cx="980933" cy="3505201"/>
          </a:xfrm>
          <a:prstGeom prst="rect">
            <a:avLst/>
          </a:prstGeom>
          <a:noFill/>
          <a:ln>
            <a:noFill/>
          </a:ln>
        </p:spPr>
      </p:pic>
      <p:sp>
        <p:nvSpPr>
          <p:cNvPr id="173" name="Google Shape;173;p15"/>
          <p:cNvSpPr txBox="1">
            <a:spLocks noGrp="1"/>
          </p:cNvSpPr>
          <p:nvPr>
            <p:ph type="subTitle" idx="1"/>
          </p:nvPr>
        </p:nvSpPr>
        <p:spPr>
          <a:xfrm>
            <a:off x="2346867" y="3830817"/>
            <a:ext cx="7498400" cy="9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74" name="Google Shape;174;p15"/>
          <p:cNvSpPr txBox="1">
            <a:spLocks noGrp="1"/>
          </p:cNvSpPr>
          <p:nvPr>
            <p:ph type="title"/>
          </p:nvPr>
        </p:nvSpPr>
        <p:spPr>
          <a:xfrm>
            <a:off x="2886667" y="1604784"/>
            <a:ext cx="6418800" cy="19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5000"/>
              <a:buNone/>
              <a:defRPr sz="16000">
                <a:solidFill>
                  <a:schemeClr val="accent2"/>
                </a:solidFill>
              </a:defRPr>
            </a:lvl1pPr>
            <a:lvl2pPr lvl="1" algn="ctr" rtl="0">
              <a:spcBef>
                <a:spcPts val="0"/>
              </a:spcBef>
              <a:spcAft>
                <a:spcPts val="0"/>
              </a:spcAft>
              <a:buClr>
                <a:schemeClr val="accent2"/>
              </a:buClr>
              <a:buSzPts val="3000"/>
              <a:buNone/>
              <a:defRPr>
                <a:solidFill>
                  <a:schemeClr val="accent2"/>
                </a:solidFill>
              </a:defRPr>
            </a:lvl2pPr>
            <a:lvl3pPr lvl="2" algn="ctr" rtl="0">
              <a:spcBef>
                <a:spcPts val="0"/>
              </a:spcBef>
              <a:spcAft>
                <a:spcPts val="0"/>
              </a:spcAft>
              <a:buClr>
                <a:schemeClr val="accent2"/>
              </a:buClr>
              <a:buSzPts val="3000"/>
              <a:buNone/>
              <a:defRPr>
                <a:solidFill>
                  <a:schemeClr val="accent2"/>
                </a:solidFill>
              </a:defRPr>
            </a:lvl3pPr>
            <a:lvl4pPr lvl="3" algn="ctr" rtl="0">
              <a:spcBef>
                <a:spcPts val="0"/>
              </a:spcBef>
              <a:spcAft>
                <a:spcPts val="0"/>
              </a:spcAft>
              <a:buClr>
                <a:schemeClr val="accent2"/>
              </a:buClr>
              <a:buSzPts val="3000"/>
              <a:buNone/>
              <a:defRPr>
                <a:solidFill>
                  <a:schemeClr val="accent2"/>
                </a:solidFill>
              </a:defRPr>
            </a:lvl4pPr>
            <a:lvl5pPr lvl="4" algn="ctr" rtl="0">
              <a:spcBef>
                <a:spcPts val="0"/>
              </a:spcBef>
              <a:spcAft>
                <a:spcPts val="0"/>
              </a:spcAft>
              <a:buClr>
                <a:schemeClr val="accent2"/>
              </a:buClr>
              <a:buSzPts val="3000"/>
              <a:buNone/>
              <a:defRPr>
                <a:solidFill>
                  <a:schemeClr val="accent2"/>
                </a:solidFill>
              </a:defRPr>
            </a:lvl5pPr>
            <a:lvl6pPr lvl="5" algn="ctr" rtl="0">
              <a:spcBef>
                <a:spcPts val="0"/>
              </a:spcBef>
              <a:spcAft>
                <a:spcPts val="0"/>
              </a:spcAft>
              <a:buClr>
                <a:schemeClr val="accent2"/>
              </a:buClr>
              <a:buSzPts val="3000"/>
              <a:buNone/>
              <a:defRPr>
                <a:solidFill>
                  <a:schemeClr val="accent2"/>
                </a:solidFill>
              </a:defRPr>
            </a:lvl6pPr>
            <a:lvl7pPr lvl="6" algn="ctr" rtl="0">
              <a:spcBef>
                <a:spcPts val="0"/>
              </a:spcBef>
              <a:spcAft>
                <a:spcPts val="0"/>
              </a:spcAft>
              <a:buClr>
                <a:schemeClr val="accent2"/>
              </a:buClr>
              <a:buSzPts val="3000"/>
              <a:buNone/>
              <a:defRPr>
                <a:solidFill>
                  <a:schemeClr val="accent2"/>
                </a:solidFill>
              </a:defRPr>
            </a:lvl7pPr>
            <a:lvl8pPr lvl="7" algn="ctr" rtl="0">
              <a:spcBef>
                <a:spcPts val="0"/>
              </a:spcBef>
              <a:spcAft>
                <a:spcPts val="0"/>
              </a:spcAft>
              <a:buClr>
                <a:schemeClr val="accent2"/>
              </a:buClr>
              <a:buSzPts val="3000"/>
              <a:buNone/>
              <a:defRPr>
                <a:solidFill>
                  <a:schemeClr val="accent2"/>
                </a:solidFill>
              </a:defRPr>
            </a:lvl8pPr>
            <a:lvl9pPr lvl="8" algn="ctr" rtl="0">
              <a:spcBef>
                <a:spcPts val="0"/>
              </a:spcBef>
              <a:spcAft>
                <a:spcPts val="0"/>
              </a:spcAft>
              <a:buClr>
                <a:schemeClr val="accent2"/>
              </a:buClr>
              <a:buSzPts val="3000"/>
              <a:buNone/>
              <a:defRPr>
                <a:solidFill>
                  <a:schemeClr val="accent2"/>
                </a:solidFill>
              </a:defRPr>
            </a:lvl9pPr>
          </a:lstStyle>
          <a:p>
            <a:endParaRPr/>
          </a:p>
        </p:txBody>
      </p:sp>
    </p:spTree>
    <p:extLst>
      <p:ext uri="{BB962C8B-B14F-4D97-AF65-F5344CB8AC3E}">
        <p14:creationId xmlns:p14="http://schemas.microsoft.com/office/powerpoint/2010/main" val="1328642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5"/>
        <p:cNvGrpSpPr/>
        <p:nvPr/>
      </p:nvGrpSpPr>
      <p:grpSpPr>
        <a:xfrm>
          <a:off x="0" y="0"/>
          <a:ext cx="0" cy="0"/>
          <a:chOff x="0" y="0"/>
          <a:chExt cx="0" cy="0"/>
        </a:xfrm>
      </p:grpSpPr>
      <p:pic>
        <p:nvPicPr>
          <p:cNvPr id="176" name="Google Shape;176;p16"/>
          <p:cNvPicPr preferRelativeResize="0"/>
          <p:nvPr/>
        </p:nvPicPr>
        <p:blipFill rotWithShape="1">
          <a:blip r:embed="rId2"/>
          <a:srcRect l="21065" t="3153" r="23382" b="3265"/>
          <a:stretch>
            <a:fillRect/>
          </a:stretch>
        </p:blipFill>
        <p:spPr>
          <a:xfrm rot="-30">
            <a:off x="-445347" y="5196993"/>
            <a:ext cx="1398827" cy="2199481"/>
          </a:xfrm>
          <a:prstGeom prst="rect">
            <a:avLst/>
          </a:prstGeom>
          <a:noFill/>
          <a:ln>
            <a:noFill/>
          </a:ln>
        </p:spPr>
      </p:pic>
      <p:pic>
        <p:nvPicPr>
          <p:cNvPr id="177" name="Google Shape;177;p16"/>
          <p:cNvPicPr preferRelativeResize="0"/>
          <p:nvPr/>
        </p:nvPicPr>
        <p:blipFill rotWithShape="1">
          <a:blip r:embed="rId3"/>
          <a:srcRect l="20516" t="4802" r="16003" b="6592"/>
          <a:stretch>
            <a:fillRect/>
          </a:stretch>
        </p:blipFill>
        <p:spPr>
          <a:xfrm rot="-6089122">
            <a:off x="10509918" y="5525884"/>
            <a:ext cx="1716116" cy="2238437"/>
          </a:xfrm>
          <a:prstGeom prst="rect">
            <a:avLst/>
          </a:prstGeom>
          <a:noFill/>
          <a:ln>
            <a:noFill/>
          </a:ln>
        </p:spPr>
      </p:pic>
      <p:pic>
        <p:nvPicPr>
          <p:cNvPr id="178" name="Google Shape;178;p16"/>
          <p:cNvPicPr preferRelativeResize="0"/>
          <p:nvPr/>
        </p:nvPicPr>
        <p:blipFill rotWithShape="1">
          <a:blip r:embed="rId4"/>
          <a:srcRect l="19439" t="19439" r="23671" b="23671"/>
          <a:stretch>
            <a:fillRect/>
          </a:stretch>
        </p:blipFill>
        <p:spPr>
          <a:xfrm>
            <a:off x="9640629" y="5729937"/>
            <a:ext cx="1062000" cy="992408"/>
          </a:xfrm>
          <a:prstGeom prst="rect">
            <a:avLst/>
          </a:prstGeom>
          <a:noFill/>
          <a:ln>
            <a:noFill/>
          </a:ln>
        </p:spPr>
      </p:pic>
      <p:pic>
        <p:nvPicPr>
          <p:cNvPr id="179" name="Google Shape;179;p16"/>
          <p:cNvPicPr preferRelativeResize="0"/>
          <p:nvPr/>
        </p:nvPicPr>
        <p:blipFill rotWithShape="1">
          <a:blip r:embed="rId5"/>
          <a:srcRect l="10850" t="4051" r="6702" b="6702"/>
          <a:stretch>
            <a:fillRect/>
          </a:stretch>
        </p:blipFill>
        <p:spPr>
          <a:xfrm rot="864927">
            <a:off x="-267574" y="-357367"/>
            <a:ext cx="2119348" cy="2141400"/>
          </a:xfrm>
          <a:prstGeom prst="rect">
            <a:avLst/>
          </a:prstGeom>
          <a:noFill/>
          <a:ln>
            <a:noFill/>
          </a:ln>
        </p:spPr>
      </p:pic>
      <p:pic>
        <p:nvPicPr>
          <p:cNvPr id="180" name="Google Shape;180;p16"/>
          <p:cNvPicPr preferRelativeResize="0"/>
          <p:nvPr/>
        </p:nvPicPr>
        <p:blipFill rotWithShape="1">
          <a:blip r:embed="rId6"/>
          <a:srcRect l="11534" t="10399" r="17133" b="4775"/>
          <a:stretch>
            <a:fillRect/>
          </a:stretch>
        </p:blipFill>
        <p:spPr>
          <a:xfrm rot="-1988389">
            <a:off x="-414204" y="4731138"/>
            <a:ext cx="2820843" cy="3131191"/>
          </a:xfrm>
          <a:prstGeom prst="rect">
            <a:avLst/>
          </a:prstGeom>
          <a:noFill/>
          <a:ln>
            <a:noFill/>
          </a:ln>
        </p:spPr>
      </p:pic>
      <p:pic>
        <p:nvPicPr>
          <p:cNvPr id="181" name="Google Shape;181;p16"/>
          <p:cNvPicPr preferRelativeResize="0"/>
          <p:nvPr/>
        </p:nvPicPr>
        <p:blipFill rotWithShape="1">
          <a:blip r:embed="rId7"/>
          <a:srcRect l="16053" t="12074" r="23273" b="27249"/>
          <a:stretch>
            <a:fillRect/>
          </a:stretch>
        </p:blipFill>
        <p:spPr>
          <a:xfrm>
            <a:off x="10392400" y="-970695"/>
            <a:ext cx="2560200" cy="2389709"/>
          </a:xfrm>
          <a:prstGeom prst="rect">
            <a:avLst/>
          </a:prstGeom>
          <a:noFill/>
          <a:ln>
            <a:noFill/>
          </a:ln>
        </p:spPr>
      </p:pic>
      <p:pic>
        <p:nvPicPr>
          <p:cNvPr id="182" name="Google Shape;182;p16"/>
          <p:cNvPicPr preferRelativeResize="0"/>
          <p:nvPr/>
        </p:nvPicPr>
        <p:blipFill rotWithShape="1">
          <a:blip r:embed="rId8"/>
          <a:srcRect l="11493" t="11259" r="8576" b="14225"/>
          <a:stretch>
            <a:fillRect/>
          </a:stretch>
        </p:blipFill>
        <p:spPr>
          <a:xfrm rot="-202278">
            <a:off x="10310218" y="-132665"/>
            <a:ext cx="1259101" cy="1096801"/>
          </a:xfrm>
          <a:prstGeom prst="rect">
            <a:avLst/>
          </a:prstGeom>
          <a:noFill/>
          <a:ln>
            <a:noFill/>
          </a:ln>
        </p:spPr>
      </p:pic>
      <p:sp>
        <p:nvSpPr>
          <p:cNvPr id="183" name="Google Shape;183;p16"/>
          <p:cNvSpPr txBox="1">
            <a:spLocks noGrp="1"/>
          </p:cNvSpPr>
          <p:nvPr>
            <p:ph type="title"/>
          </p:nvPr>
        </p:nvSpPr>
        <p:spPr>
          <a:xfrm>
            <a:off x="960451" y="2256233"/>
            <a:ext cx="4960400" cy="918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667"/>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184" name="Google Shape;184;p16"/>
          <p:cNvSpPr txBox="1">
            <a:spLocks noGrp="1"/>
          </p:cNvSpPr>
          <p:nvPr>
            <p:ph type="subTitle" idx="1"/>
          </p:nvPr>
        </p:nvSpPr>
        <p:spPr>
          <a:xfrm>
            <a:off x="960467" y="3251400"/>
            <a:ext cx="4265200" cy="12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24767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85"/>
        <p:cNvGrpSpPr/>
        <p:nvPr/>
      </p:nvGrpSpPr>
      <p:grpSpPr>
        <a:xfrm>
          <a:off x="0" y="0"/>
          <a:ext cx="0" cy="0"/>
          <a:chOff x="0" y="0"/>
          <a:chExt cx="0" cy="0"/>
        </a:xfrm>
      </p:grpSpPr>
      <p:pic>
        <p:nvPicPr>
          <p:cNvPr id="186" name="Google Shape;186;p17"/>
          <p:cNvPicPr preferRelativeResize="0"/>
          <p:nvPr/>
        </p:nvPicPr>
        <p:blipFill rotWithShape="1">
          <a:blip r:embed="rId2"/>
          <a:srcRect l="9828" t="17426" r="25555" b="17956"/>
          <a:stretch>
            <a:fillRect/>
          </a:stretch>
        </p:blipFill>
        <p:spPr>
          <a:xfrm rot="1123698" flipH="1">
            <a:off x="-166551" y="-597968"/>
            <a:ext cx="1997967" cy="1864933"/>
          </a:xfrm>
          <a:prstGeom prst="rect">
            <a:avLst/>
          </a:prstGeom>
          <a:noFill/>
          <a:ln>
            <a:noFill/>
          </a:ln>
        </p:spPr>
      </p:pic>
      <p:pic>
        <p:nvPicPr>
          <p:cNvPr id="187" name="Google Shape;187;p17"/>
          <p:cNvPicPr preferRelativeResize="0"/>
          <p:nvPr/>
        </p:nvPicPr>
        <p:blipFill rotWithShape="1">
          <a:blip r:embed="rId3"/>
          <a:srcRect l="13959" t="4819" r="3197" b="6268"/>
          <a:stretch>
            <a:fillRect/>
          </a:stretch>
        </p:blipFill>
        <p:spPr>
          <a:xfrm rot="-2015368">
            <a:off x="288244" y="408103"/>
            <a:ext cx="695475" cy="696663"/>
          </a:xfrm>
          <a:prstGeom prst="rect">
            <a:avLst/>
          </a:prstGeom>
          <a:noFill/>
          <a:ln>
            <a:noFill/>
          </a:ln>
        </p:spPr>
      </p:pic>
      <p:pic>
        <p:nvPicPr>
          <p:cNvPr id="188" name="Google Shape;188;p17"/>
          <p:cNvPicPr preferRelativeResize="0"/>
          <p:nvPr/>
        </p:nvPicPr>
        <p:blipFill rotWithShape="1">
          <a:blip r:embed="rId4"/>
          <a:srcRect l="22011" t="29213" r="25853" b="25857"/>
          <a:stretch>
            <a:fillRect/>
          </a:stretch>
        </p:blipFill>
        <p:spPr>
          <a:xfrm rot="-8676952">
            <a:off x="10543885" y="5620600"/>
            <a:ext cx="1804432" cy="1451533"/>
          </a:xfrm>
          <a:prstGeom prst="rect">
            <a:avLst/>
          </a:prstGeom>
          <a:noFill/>
          <a:ln>
            <a:noFill/>
          </a:ln>
        </p:spPr>
      </p:pic>
      <p:pic>
        <p:nvPicPr>
          <p:cNvPr id="189" name="Google Shape;189;p17"/>
          <p:cNvPicPr preferRelativeResize="0"/>
          <p:nvPr/>
        </p:nvPicPr>
        <p:blipFill rotWithShape="1">
          <a:blip r:embed="rId5"/>
          <a:srcRect l="25868" t="27101" r="34758" b="14816"/>
          <a:stretch>
            <a:fillRect/>
          </a:stretch>
        </p:blipFill>
        <p:spPr>
          <a:xfrm rot="-3747929" flipH="1">
            <a:off x="9041874" y="-1131555"/>
            <a:ext cx="2560197" cy="3525033"/>
          </a:xfrm>
          <a:prstGeom prst="rect">
            <a:avLst/>
          </a:prstGeom>
          <a:noFill/>
          <a:ln>
            <a:noFill/>
          </a:ln>
        </p:spPr>
      </p:pic>
      <p:pic>
        <p:nvPicPr>
          <p:cNvPr id="190" name="Google Shape;190;p17"/>
          <p:cNvPicPr preferRelativeResize="0"/>
          <p:nvPr/>
        </p:nvPicPr>
        <p:blipFill rotWithShape="1">
          <a:blip r:embed="rId6"/>
          <a:srcRect l="9662" t="39201" r="8242" b="40533"/>
          <a:stretch>
            <a:fillRect/>
          </a:stretch>
        </p:blipFill>
        <p:spPr>
          <a:xfrm rot="899999">
            <a:off x="-616333" y="6057866"/>
            <a:ext cx="4081232" cy="941333"/>
          </a:xfrm>
          <a:prstGeom prst="rect">
            <a:avLst/>
          </a:prstGeom>
          <a:noFill/>
          <a:ln>
            <a:noFill/>
          </a:ln>
        </p:spPr>
      </p:pic>
      <p:pic>
        <p:nvPicPr>
          <p:cNvPr id="191" name="Google Shape;191;p17"/>
          <p:cNvPicPr preferRelativeResize="0"/>
          <p:nvPr/>
        </p:nvPicPr>
        <p:blipFill rotWithShape="1">
          <a:blip r:embed="rId3"/>
          <a:srcRect l="13959" t="4819" r="3197" b="6268"/>
          <a:stretch>
            <a:fillRect/>
          </a:stretch>
        </p:blipFill>
        <p:spPr>
          <a:xfrm rot="-2015373">
            <a:off x="11425417" y="4954193"/>
            <a:ext cx="556467" cy="557419"/>
          </a:xfrm>
          <a:prstGeom prst="rect">
            <a:avLst/>
          </a:prstGeom>
          <a:noFill/>
          <a:ln>
            <a:noFill/>
          </a:ln>
        </p:spPr>
      </p:pic>
      <p:pic>
        <p:nvPicPr>
          <p:cNvPr id="192" name="Google Shape;192;p17"/>
          <p:cNvPicPr preferRelativeResize="0"/>
          <p:nvPr/>
        </p:nvPicPr>
        <p:blipFill rotWithShape="1">
          <a:blip r:embed="rId7"/>
          <a:srcRect l="36576" r="34571"/>
          <a:stretch>
            <a:fillRect/>
          </a:stretch>
        </p:blipFill>
        <p:spPr>
          <a:xfrm rot="5400000">
            <a:off x="1839583" y="4469401"/>
            <a:ext cx="1271568" cy="4118265"/>
          </a:xfrm>
          <a:prstGeom prst="rect">
            <a:avLst/>
          </a:prstGeom>
          <a:noFill/>
          <a:ln>
            <a:noFill/>
          </a:ln>
        </p:spPr>
      </p:pic>
      <p:sp>
        <p:nvSpPr>
          <p:cNvPr id="193" name="Google Shape;193;p17"/>
          <p:cNvSpPr txBox="1">
            <a:spLocks noGrp="1"/>
          </p:cNvSpPr>
          <p:nvPr>
            <p:ph type="title"/>
          </p:nvPr>
        </p:nvSpPr>
        <p:spPr>
          <a:xfrm>
            <a:off x="6516795" y="2261684"/>
            <a:ext cx="3420800" cy="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667"/>
            </a:lvl1pPr>
            <a:lvl2pPr lvl="1" algn="r" rtl="0">
              <a:spcBef>
                <a:spcPts val="0"/>
              </a:spcBef>
              <a:spcAft>
                <a:spcPts val="0"/>
              </a:spcAft>
              <a:buSzPts val="3500"/>
              <a:buNone/>
              <a:defRPr sz="4667"/>
            </a:lvl2pPr>
            <a:lvl3pPr lvl="2" algn="r" rtl="0">
              <a:spcBef>
                <a:spcPts val="0"/>
              </a:spcBef>
              <a:spcAft>
                <a:spcPts val="0"/>
              </a:spcAft>
              <a:buSzPts val="3500"/>
              <a:buNone/>
              <a:defRPr sz="4667"/>
            </a:lvl3pPr>
            <a:lvl4pPr lvl="3" algn="r" rtl="0">
              <a:spcBef>
                <a:spcPts val="0"/>
              </a:spcBef>
              <a:spcAft>
                <a:spcPts val="0"/>
              </a:spcAft>
              <a:buSzPts val="3500"/>
              <a:buNone/>
              <a:defRPr sz="4667"/>
            </a:lvl4pPr>
            <a:lvl5pPr lvl="4" algn="r" rtl="0">
              <a:spcBef>
                <a:spcPts val="0"/>
              </a:spcBef>
              <a:spcAft>
                <a:spcPts val="0"/>
              </a:spcAft>
              <a:buSzPts val="3500"/>
              <a:buNone/>
              <a:defRPr sz="4667"/>
            </a:lvl5pPr>
            <a:lvl6pPr lvl="5" algn="r" rtl="0">
              <a:spcBef>
                <a:spcPts val="0"/>
              </a:spcBef>
              <a:spcAft>
                <a:spcPts val="0"/>
              </a:spcAft>
              <a:buSzPts val="3500"/>
              <a:buNone/>
              <a:defRPr sz="4667"/>
            </a:lvl6pPr>
            <a:lvl7pPr lvl="6" algn="r" rtl="0">
              <a:spcBef>
                <a:spcPts val="0"/>
              </a:spcBef>
              <a:spcAft>
                <a:spcPts val="0"/>
              </a:spcAft>
              <a:buSzPts val="3500"/>
              <a:buNone/>
              <a:defRPr sz="4667"/>
            </a:lvl7pPr>
            <a:lvl8pPr lvl="7" algn="r" rtl="0">
              <a:spcBef>
                <a:spcPts val="0"/>
              </a:spcBef>
              <a:spcAft>
                <a:spcPts val="0"/>
              </a:spcAft>
              <a:buSzPts val="3500"/>
              <a:buNone/>
              <a:defRPr sz="4667"/>
            </a:lvl8pPr>
            <a:lvl9pPr lvl="8" algn="r" rtl="0">
              <a:spcBef>
                <a:spcPts val="0"/>
              </a:spcBef>
              <a:spcAft>
                <a:spcPts val="0"/>
              </a:spcAft>
              <a:buSzPts val="3500"/>
              <a:buNone/>
              <a:defRPr sz="4667"/>
            </a:lvl9pPr>
          </a:lstStyle>
          <a:p>
            <a:endParaRPr/>
          </a:p>
        </p:txBody>
      </p:sp>
      <p:sp>
        <p:nvSpPr>
          <p:cNvPr id="194" name="Google Shape;194;p17"/>
          <p:cNvSpPr txBox="1">
            <a:spLocks noGrp="1"/>
          </p:cNvSpPr>
          <p:nvPr>
            <p:ph type="subTitle" idx="1"/>
          </p:nvPr>
        </p:nvSpPr>
        <p:spPr>
          <a:xfrm>
            <a:off x="6252200" y="3245917"/>
            <a:ext cx="3950000" cy="12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33778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95"/>
        <p:cNvGrpSpPr/>
        <p:nvPr/>
      </p:nvGrpSpPr>
      <p:grpSpPr>
        <a:xfrm>
          <a:off x="0" y="0"/>
          <a:ext cx="0" cy="0"/>
          <a:chOff x="0" y="0"/>
          <a:chExt cx="0" cy="0"/>
        </a:xfrm>
      </p:grpSpPr>
      <p:pic>
        <p:nvPicPr>
          <p:cNvPr id="196" name="Google Shape;196;p18"/>
          <p:cNvPicPr preferRelativeResize="0"/>
          <p:nvPr/>
        </p:nvPicPr>
        <p:blipFill>
          <a:blip r:embed="rId2"/>
          <a:stretch>
            <a:fillRect/>
          </a:stretch>
        </p:blipFill>
        <p:spPr>
          <a:xfrm rot="6712376">
            <a:off x="-863112" y="-1008512"/>
            <a:ext cx="2843759" cy="2657323"/>
          </a:xfrm>
          <a:prstGeom prst="rect">
            <a:avLst/>
          </a:prstGeom>
          <a:noFill/>
          <a:ln>
            <a:noFill/>
          </a:ln>
        </p:spPr>
      </p:pic>
      <p:pic>
        <p:nvPicPr>
          <p:cNvPr id="197" name="Google Shape;197;p18"/>
          <p:cNvPicPr preferRelativeResize="0"/>
          <p:nvPr/>
        </p:nvPicPr>
        <p:blipFill rotWithShape="1">
          <a:blip r:embed="rId3"/>
          <a:srcRect l="4342" t="4342" r="9144" b="9144"/>
          <a:stretch>
            <a:fillRect/>
          </a:stretch>
        </p:blipFill>
        <p:spPr>
          <a:xfrm rot="2924385">
            <a:off x="-132384" y="5082433"/>
            <a:ext cx="2560179" cy="2389671"/>
          </a:xfrm>
          <a:prstGeom prst="rect">
            <a:avLst/>
          </a:prstGeom>
          <a:noFill/>
          <a:ln>
            <a:noFill/>
          </a:ln>
        </p:spPr>
      </p:pic>
      <p:pic>
        <p:nvPicPr>
          <p:cNvPr id="198" name="Google Shape;198;p18"/>
          <p:cNvPicPr preferRelativeResize="0"/>
          <p:nvPr/>
        </p:nvPicPr>
        <p:blipFill rotWithShape="1">
          <a:blip r:embed="rId4"/>
          <a:srcRect l="25868" t="27101" r="34758" b="14816"/>
          <a:stretch>
            <a:fillRect/>
          </a:stretch>
        </p:blipFill>
        <p:spPr>
          <a:xfrm rot="-2052231" flipH="1">
            <a:off x="10370555" y="-1155621"/>
            <a:ext cx="2560200" cy="3525033"/>
          </a:xfrm>
          <a:prstGeom prst="rect">
            <a:avLst/>
          </a:prstGeom>
          <a:noFill/>
          <a:ln>
            <a:noFill/>
          </a:ln>
        </p:spPr>
      </p:pic>
      <p:pic>
        <p:nvPicPr>
          <p:cNvPr id="199" name="Google Shape;199;p18"/>
          <p:cNvPicPr preferRelativeResize="0"/>
          <p:nvPr/>
        </p:nvPicPr>
        <p:blipFill rotWithShape="1">
          <a:blip r:embed="rId5"/>
          <a:srcRect l="14389" t="3276" r="13157" b="7684"/>
          <a:stretch>
            <a:fillRect/>
          </a:stretch>
        </p:blipFill>
        <p:spPr>
          <a:xfrm rot="7013511">
            <a:off x="-809978" y="-1619444"/>
            <a:ext cx="3526900" cy="4045775"/>
          </a:xfrm>
          <a:prstGeom prst="rect">
            <a:avLst/>
          </a:prstGeom>
          <a:noFill/>
          <a:ln>
            <a:noFill/>
          </a:ln>
        </p:spPr>
      </p:pic>
      <p:pic>
        <p:nvPicPr>
          <p:cNvPr id="200" name="Google Shape;200;p18"/>
          <p:cNvPicPr preferRelativeResize="0"/>
          <p:nvPr/>
        </p:nvPicPr>
        <p:blipFill rotWithShape="1">
          <a:blip r:embed="rId6"/>
          <a:srcRect l="9662" t="39201" r="8242" b="40533"/>
          <a:stretch>
            <a:fillRect/>
          </a:stretch>
        </p:blipFill>
        <p:spPr>
          <a:xfrm>
            <a:off x="8873101" y="5916666"/>
            <a:ext cx="4081233" cy="941335"/>
          </a:xfrm>
          <a:prstGeom prst="rect">
            <a:avLst/>
          </a:prstGeom>
          <a:noFill/>
          <a:ln>
            <a:noFill/>
          </a:ln>
        </p:spPr>
      </p:pic>
      <p:pic>
        <p:nvPicPr>
          <p:cNvPr id="201" name="Google Shape;201;p18"/>
          <p:cNvPicPr preferRelativeResize="0"/>
          <p:nvPr/>
        </p:nvPicPr>
        <p:blipFill rotWithShape="1">
          <a:blip r:embed="rId7"/>
          <a:srcRect l="11493" t="11259" r="8576" b="14225"/>
          <a:stretch>
            <a:fillRect/>
          </a:stretch>
        </p:blipFill>
        <p:spPr>
          <a:xfrm rot="288760">
            <a:off x="8588184" y="6115267"/>
            <a:ext cx="1259099" cy="1096803"/>
          </a:xfrm>
          <a:prstGeom prst="rect">
            <a:avLst/>
          </a:prstGeom>
          <a:noFill/>
          <a:ln>
            <a:noFill/>
          </a:ln>
        </p:spPr>
      </p:pic>
      <p:sp>
        <p:nvSpPr>
          <p:cNvPr id="202" name="Google Shape;202;p18"/>
          <p:cNvSpPr txBox="1">
            <a:spLocks noGrp="1"/>
          </p:cNvSpPr>
          <p:nvPr>
            <p:ph type="title"/>
          </p:nvPr>
        </p:nvSpPr>
        <p:spPr>
          <a:xfrm>
            <a:off x="953451" y="2256200"/>
            <a:ext cx="4960400" cy="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667"/>
            </a:lvl1pPr>
            <a:lvl2pPr lvl="1" algn="ctr" rtl="0">
              <a:spcBef>
                <a:spcPts val="0"/>
              </a:spcBef>
              <a:spcAft>
                <a:spcPts val="0"/>
              </a:spcAft>
              <a:buSzPts val="3500"/>
              <a:buNone/>
              <a:defRPr sz="4667"/>
            </a:lvl2pPr>
            <a:lvl3pPr lvl="2" algn="ctr" rtl="0">
              <a:spcBef>
                <a:spcPts val="0"/>
              </a:spcBef>
              <a:spcAft>
                <a:spcPts val="0"/>
              </a:spcAft>
              <a:buSzPts val="3500"/>
              <a:buNone/>
              <a:defRPr sz="4667"/>
            </a:lvl3pPr>
            <a:lvl4pPr lvl="3" algn="ctr" rtl="0">
              <a:spcBef>
                <a:spcPts val="0"/>
              </a:spcBef>
              <a:spcAft>
                <a:spcPts val="0"/>
              </a:spcAft>
              <a:buSzPts val="3500"/>
              <a:buNone/>
              <a:defRPr sz="4667"/>
            </a:lvl4pPr>
            <a:lvl5pPr lvl="4" algn="ctr" rtl="0">
              <a:spcBef>
                <a:spcPts val="0"/>
              </a:spcBef>
              <a:spcAft>
                <a:spcPts val="0"/>
              </a:spcAft>
              <a:buSzPts val="3500"/>
              <a:buNone/>
              <a:defRPr sz="4667"/>
            </a:lvl5pPr>
            <a:lvl6pPr lvl="5" algn="ctr" rtl="0">
              <a:spcBef>
                <a:spcPts val="0"/>
              </a:spcBef>
              <a:spcAft>
                <a:spcPts val="0"/>
              </a:spcAft>
              <a:buSzPts val="3500"/>
              <a:buNone/>
              <a:defRPr sz="4667"/>
            </a:lvl6pPr>
            <a:lvl7pPr lvl="6" algn="ctr" rtl="0">
              <a:spcBef>
                <a:spcPts val="0"/>
              </a:spcBef>
              <a:spcAft>
                <a:spcPts val="0"/>
              </a:spcAft>
              <a:buSzPts val="3500"/>
              <a:buNone/>
              <a:defRPr sz="4667"/>
            </a:lvl7pPr>
            <a:lvl8pPr lvl="7" algn="ctr" rtl="0">
              <a:spcBef>
                <a:spcPts val="0"/>
              </a:spcBef>
              <a:spcAft>
                <a:spcPts val="0"/>
              </a:spcAft>
              <a:buSzPts val="3500"/>
              <a:buNone/>
              <a:defRPr sz="4667"/>
            </a:lvl8pPr>
            <a:lvl9pPr lvl="8" algn="ctr" rtl="0">
              <a:spcBef>
                <a:spcPts val="0"/>
              </a:spcBef>
              <a:spcAft>
                <a:spcPts val="0"/>
              </a:spcAft>
              <a:buSzPts val="3500"/>
              <a:buNone/>
              <a:defRPr sz="4667"/>
            </a:lvl9pPr>
          </a:lstStyle>
          <a:p>
            <a:endParaRPr/>
          </a:p>
        </p:txBody>
      </p:sp>
      <p:sp>
        <p:nvSpPr>
          <p:cNvPr id="203" name="Google Shape;203;p18"/>
          <p:cNvSpPr txBox="1">
            <a:spLocks noGrp="1"/>
          </p:cNvSpPr>
          <p:nvPr>
            <p:ph type="subTitle" idx="1"/>
          </p:nvPr>
        </p:nvSpPr>
        <p:spPr>
          <a:xfrm>
            <a:off x="1248264" y="3273267"/>
            <a:ext cx="4370800" cy="12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87514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04"/>
        <p:cNvGrpSpPr/>
        <p:nvPr/>
      </p:nvGrpSpPr>
      <p:grpSpPr>
        <a:xfrm>
          <a:off x="0" y="0"/>
          <a:ext cx="0" cy="0"/>
          <a:chOff x="0" y="0"/>
          <a:chExt cx="0" cy="0"/>
        </a:xfrm>
      </p:grpSpPr>
      <p:pic>
        <p:nvPicPr>
          <p:cNvPr id="205" name="Google Shape;205;p19"/>
          <p:cNvPicPr preferRelativeResize="0"/>
          <p:nvPr/>
        </p:nvPicPr>
        <p:blipFill rotWithShape="1">
          <a:blip r:embed="rId2"/>
          <a:srcRect l="9662" t="39201" r="8242" b="40533"/>
          <a:stretch>
            <a:fillRect/>
          </a:stretch>
        </p:blipFill>
        <p:spPr>
          <a:xfrm rot="-8">
            <a:off x="8289817" y="-283870"/>
            <a:ext cx="4081236" cy="941331"/>
          </a:xfrm>
          <a:prstGeom prst="rect">
            <a:avLst/>
          </a:prstGeom>
          <a:noFill/>
          <a:ln>
            <a:noFill/>
          </a:ln>
        </p:spPr>
      </p:pic>
      <p:pic>
        <p:nvPicPr>
          <p:cNvPr id="206" name="Google Shape;206;p19"/>
          <p:cNvPicPr preferRelativeResize="0"/>
          <p:nvPr/>
        </p:nvPicPr>
        <p:blipFill rotWithShape="1">
          <a:blip r:embed="rId3"/>
          <a:srcRect l="10850" t="4051" r="6702" b="6702"/>
          <a:stretch>
            <a:fillRect/>
          </a:stretch>
        </p:blipFill>
        <p:spPr>
          <a:xfrm rot="1169341">
            <a:off x="-355367" y="-728245"/>
            <a:ext cx="2743200" cy="2771744"/>
          </a:xfrm>
          <a:prstGeom prst="rect">
            <a:avLst/>
          </a:prstGeom>
          <a:noFill/>
          <a:ln>
            <a:noFill/>
          </a:ln>
        </p:spPr>
      </p:pic>
      <p:pic>
        <p:nvPicPr>
          <p:cNvPr id="207" name="Google Shape;207;p19"/>
          <p:cNvPicPr preferRelativeResize="0"/>
          <p:nvPr/>
        </p:nvPicPr>
        <p:blipFill rotWithShape="1">
          <a:blip r:embed="rId4"/>
          <a:srcRect l="22011" t="29213" r="25853" b="25857"/>
          <a:stretch>
            <a:fillRect/>
          </a:stretch>
        </p:blipFill>
        <p:spPr>
          <a:xfrm rot="5400000">
            <a:off x="-450850" y="5804586"/>
            <a:ext cx="1804433" cy="1451532"/>
          </a:xfrm>
          <a:prstGeom prst="rect">
            <a:avLst/>
          </a:prstGeom>
          <a:noFill/>
          <a:ln>
            <a:noFill/>
          </a:ln>
        </p:spPr>
      </p:pic>
      <p:pic>
        <p:nvPicPr>
          <p:cNvPr id="208" name="Google Shape;208;p19"/>
          <p:cNvPicPr preferRelativeResize="0"/>
          <p:nvPr/>
        </p:nvPicPr>
        <p:blipFill>
          <a:blip r:embed="rId5"/>
          <a:stretch>
            <a:fillRect/>
          </a:stretch>
        </p:blipFill>
        <p:spPr>
          <a:xfrm rot="6712380">
            <a:off x="10195384" y="5291982"/>
            <a:ext cx="3063297" cy="2862471"/>
          </a:xfrm>
          <a:prstGeom prst="rect">
            <a:avLst/>
          </a:prstGeom>
          <a:noFill/>
          <a:ln>
            <a:noFill/>
          </a:ln>
        </p:spPr>
      </p:pic>
      <p:pic>
        <p:nvPicPr>
          <p:cNvPr id="209" name="Google Shape;209;p19"/>
          <p:cNvPicPr preferRelativeResize="0"/>
          <p:nvPr/>
        </p:nvPicPr>
        <p:blipFill rotWithShape="1">
          <a:blip r:embed="rId6"/>
          <a:srcRect l="25868" t="27101" r="34758" b="14816"/>
          <a:stretch>
            <a:fillRect/>
          </a:stretch>
        </p:blipFill>
        <p:spPr>
          <a:xfrm rot="-2053880" flipH="1">
            <a:off x="10295936" y="-1626488"/>
            <a:ext cx="2560200" cy="3525039"/>
          </a:xfrm>
          <a:prstGeom prst="rect">
            <a:avLst/>
          </a:prstGeom>
          <a:noFill/>
          <a:ln>
            <a:noFill/>
          </a:ln>
        </p:spPr>
      </p:pic>
      <p:pic>
        <p:nvPicPr>
          <p:cNvPr id="210" name="Google Shape;210;p19"/>
          <p:cNvPicPr preferRelativeResize="0"/>
          <p:nvPr/>
        </p:nvPicPr>
        <p:blipFill rotWithShape="1">
          <a:blip r:embed="rId7"/>
          <a:srcRect l="18867" r="55011"/>
          <a:stretch>
            <a:fillRect/>
          </a:stretch>
        </p:blipFill>
        <p:spPr>
          <a:xfrm rot="5400000">
            <a:off x="1643532" y="4777750"/>
            <a:ext cx="980933" cy="3505201"/>
          </a:xfrm>
          <a:prstGeom prst="rect">
            <a:avLst/>
          </a:prstGeom>
          <a:noFill/>
          <a:ln>
            <a:noFill/>
          </a:ln>
        </p:spPr>
      </p:pic>
      <p:sp>
        <p:nvSpPr>
          <p:cNvPr id="211" name="Google Shape;211;p19"/>
          <p:cNvSpPr txBox="1">
            <a:spLocks noGrp="1"/>
          </p:cNvSpPr>
          <p:nvPr>
            <p:ph type="title"/>
          </p:nvPr>
        </p:nvSpPr>
        <p:spPr>
          <a:xfrm>
            <a:off x="953467" y="2123632"/>
            <a:ext cx="5729200" cy="1282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2" name="Google Shape;212;p19"/>
          <p:cNvSpPr txBox="1">
            <a:spLocks noGrp="1"/>
          </p:cNvSpPr>
          <p:nvPr>
            <p:ph type="subTitle" idx="1"/>
          </p:nvPr>
        </p:nvSpPr>
        <p:spPr>
          <a:xfrm>
            <a:off x="953467" y="3526765"/>
            <a:ext cx="4140800" cy="120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56709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13"/>
        <p:cNvGrpSpPr/>
        <p:nvPr/>
      </p:nvGrpSpPr>
      <p:grpSpPr>
        <a:xfrm>
          <a:off x="0" y="0"/>
          <a:ext cx="0" cy="0"/>
          <a:chOff x="0" y="0"/>
          <a:chExt cx="0" cy="0"/>
        </a:xfrm>
      </p:grpSpPr>
      <p:pic>
        <p:nvPicPr>
          <p:cNvPr id="214" name="Google Shape;214;p20"/>
          <p:cNvPicPr preferRelativeResize="0"/>
          <p:nvPr/>
        </p:nvPicPr>
        <p:blipFill rotWithShape="1">
          <a:blip r:embed="rId2"/>
          <a:srcRect l="16053" t="12074" r="23273" b="27249"/>
          <a:stretch>
            <a:fillRect/>
          </a:stretch>
        </p:blipFill>
        <p:spPr>
          <a:xfrm>
            <a:off x="10527216" y="-1032761"/>
            <a:ext cx="2560200" cy="2389709"/>
          </a:xfrm>
          <a:prstGeom prst="rect">
            <a:avLst/>
          </a:prstGeom>
          <a:noFill/>
          <a:ln>
            <a:noFill/>
          </a:ln>
        </p:spPr>
      </p:pic>
      <p:pic>
        <p:nvPicPr>
          <p:cNvPr id="215" name="Google Shape;215;p20"/>
          <p:cNvPicPr preferRelativeResize="0"/>
          <p:nvPr/>
        </p:nvPicPr>
        <p:blipFill rotWithShape="1">
          <a:blip r:embed="rId3"/>
          <a:srcRect l="21065" t="3153" r="23382" b="3265"/>
          <a:stretch>
            <a:fillRect/>
          </a:stretch>
        </p:blipFill>
        <p:spPr>
          <a:xfrm rot="-5400030">
            <a:off x="-39247" y="-792709"/>
            <a:ext cx="1398827" cy="2199481"/>
          </a:xfrm>
          <a:prstGeom prst="rect">
            <a:avLst/>
          </a:prstGeom>
          <a:noFill/>
          <a:ln>
            <a:noFill/>
          </a:ln>
        </p:spPr>
      </p:pic>
      <p:pic>
        <p:nvPicPr>
          <p:cNvPr id="216" name="Google Shape;216;p20"/>
          <p:cNvPicPr preferRelativeResize="0"/>
          <p:nvPr/>
        </p:nvPicPr>
        <p:blipFill rotWithShape="1">
          <a:blip r:embed="rId4"/>
          <a:srcRect l="10850" t="4051" r="6702" b="6702"/>
          <a:stretch>
            <a:fillRect/>
          </a:stretch>
        </p:blipFill>
        <p:spPr>
          <a:xfrm rot="1785284">
            <a:off x="-343839" y="5226593"/>
            <a:ext cx="2911947" cy="2942247"/>
          </a:xfrm>
          <a:prstGeom prst="rect">
            <a:avLst/>
          </a:prstGeom>
          <a:noFill/>
          <a:ln>
            <a:noFill/>
          </a:ln>
        </p:spPr>
      </p:pic>
      <p:pic>
        <p:nvPicPr>
          <p:cNvPr id="217" name="Google Shape;217;p20"/>
          <p:cNvPicPr preferRelativeResize="0"/>
          <p:nvPr/>
        </p:nvPicPr>
        <p:blipFill rotWithShape="1">
          <a:blip r:embed="rId5"/>
          <a:srcRect l="19439" t="19439" r="23671" b="23671"/>
          <a:stretch>
            <a:fillRect/>
          </a:stretch>
        </p:blipFill>
        <p:spPr>
          <a:xfrm>
            <a:off x="-2" y="262799"/>
            <a:ext cx="1170867" cy="1094132"/>
          </a:xfrm>
          <a:prstGeom prst="rect">
            <a:avLst/>
          </a:prstGeom>
          <a:noFill/>
          <a:ln>
            <a:noFill/>
          </a:ln>
        </p:spPr>
      </p:pic>
      <p:pic>
        <p:nvPicPr>
          <p:cNvPr id="218" name="Google Shape;218;p20"/>
          <p:cNvPicPr preferRelativeResize="0"/>
          <p:nvPr/>
        </p:nvPicPr>
        <p:blipFill>
          <a:blip r:embed="rId6"/>
          <a:stretch>
            <a:fillRect/>
          </a:stretch>
        </p:blipFill>
        <p:spPr>
          <a:xfrm rot="5761057">
            <a:off x="10861078" y="5134138"/>
            <a:ext cx="2542244" cy="2375596"/>
          </a:xfrm>
          <a:prstGeom prst="rect">
            <a:avLst/>
          </a:prstGeom>
          <a:noFill/>
          <a:ln>
            <a:noFill/>
          </a:ln>
        </p:spPr>
      </p:pic>
      <p:sp>
        <p:nvSpPr>
          <p:cNvPr id="219" name="Google Shape;219;p20"/>
          <p:cNvSpPr txBox="1">
            <a:spLocks noGrp="1"/>
          </p:cNvSpPr>
          <p:nvPr>
            <p:ph type="title"/>
          </p:nvPr>
        </p:nvSpPr>
        <p:spPr>
          <a:xfrm>
            <a:off x="1513200" y="713333"/>
            <a:ext cx="91656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0" name="Google Shape;220;p20"/>
          <p:cNvSpPr txBox="1">
            <a:spLocks noGrp="1"/>
          </p:cNvSpPr>
          <p:nvPr>
            <p:ph type="body" idx="1"/>
          </p:nvPr>
        </p:nvSpPr>
        <p:spPr>
          <a:xfrm>
            <a:off x="960067" y="2047333"/>
            <a:ext cx="10272000" cy="32880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SzPts val="1600"/>
              <a:buChar char="●"/>
              <a:defRPr sz="1600"/>
            </a:lvl1pPr>
            <a:lvl2pPr marL="1219170" lvl="1" indent="-423323" rtl="0">
              <a:lnSpc>
                <a:spcPct val="100000"/>
              </a:lnSpc>
              <a:spcBef>
                <a:spcPts val="0"/>
              </a:spcBef>
              <a:spcAft>
                <a:spcPts val="0"/>
              </a:spcAft>
              <a:buSzPts val="1400"/>
              <a:buFont typeface="Raleway"/>
              <a:buChar char="○"/>
              <a:defRPr/>
            </a:lvl2pPr>
            <a:lvl3pPr marL="1828754" lvl="2" indent="-423323" rtl="0">
              <a:lnSpc>
                <a:spcPct val="100000"/>
              </a:lnSpc>
              <a:spcBef>
                <a:spcPts val="0"/>
              </a:spcBef>
              <a:spcAft>
                <a:spcPts val="0"/>
              </a:spcAft>
              <a:buSzPts val="1400"/>
              <a:buFont typeface="Raleway"/>
              <a:buChar char="■"/>
              <a:defRPr/>
            </a:lvl3pPr>
            <a:lvl4pPr marL="2438339" lvl="3" indent="-423323" rtl="0">
              <a:lnSpc>
                <a:spcPct val="100000"/>
              </a:lnSpc>
              <a:spcBef>
                <a:spcPts val="0"/>
              </a:spcBef>
              <a:spcAft>
                <a:spcPts val="0"/>
              </a:spcAft>
              <a:buSzPts val="1400"/>
              <a:buFont typeface="Raleway"/>
              <a:buChar char="●"/>
              <a:defRPr/>
            </a:lvl4pPr>
            <a:lvl5pPr marL="3047924" lvl="4" indent="-423323" rtl="0">
              <a:lnSpc>
                <a:spcPct val="100000"/>
              </a:lnSpc>
              <a:spcBef>
                <a:spcPts val="0"/>
              </a:spcBef>
              <a:spcAft>
                <a:spcPts val="0"/>
              </a:spcAft>
              <a:buSzPts val="1400"/>
              <a:buFont typeface="Raleway"/>
              <a:buChar char="○"/>
              <a:defRPr/>
            </a:lvl5pPr>
            <a:lvl6pPr marL="3657509" lvl="5" indent="-423323" rtl="0">
              <a:lnSpc>
                <a:spcPct val="100000"/>
              </a:lnSpc>
              <a:spcBef>
                <a:spcPts val="0"/>
              </a:spcBef>
              <a:spcAft>
                <a:spcPts val="0"/>
              </a:spcAft>
              <a:buSzPts val="1400"/>
              <a:buFont typeface="Raleway"/>
              <a:buChar char="■"/>
              <a:defRPr/>
            </a:lvl6pPr>
            <a:lvl7pPr marL="4267093" lvl="6" indent="-423323" rtl="0">
              <a:lnSpc>
                <a:spcPct val="100000"/>
              </a:lnSpc>
              <a:spcBef>
                <a:spcPts val="0"/>
              </a:spcBef>
              <a:spcAft>
                <a:spcPts val="0"/>
              </a:spcAft>
              <a:buSzPts val="1400"/>
              <a:buFont typeface="Raleway"/>
              <a:buChar char="●"/>
              <a:defRPr/>
            </a:lvl7pPr>
            <a:lvl8pPr marL="4876678" lvl="7" indent="-423323" rtl="0">
              <a:lnSpc>
                <a:spcPct val="100000"/>
              </a:lnSpc>
              <a:spcBef>
                <a:spcPts val="0"/>
              </a:spcBef>
              <a:spcAft>
                <a:spcPts val="0"/>
              </a:spcAft>
              <a:buSzPts val="1400"/>
              <a:buFont typeface="Raleway"/>
              <a:buChar char="○"/>
              <a:defRPr/>
            </a:lvl8pPr>
            <a:lvl9pPr marL="5486263" lvl="8" indent="-423323" rtl="0">
              <a:lnSpc>
                <a:spcPct val="100000"/>
              </a:lnSpc>
              <a:spcBef>
                <a:spcPts val="0"/>
              </a:spcBef>
              <a:spcAft>
                <a:spcPts val="0"/>
              </a:spcAft>
              <a:buSzPts val="1400"/>
              <a:buFont typeface="Raleway"/>
              <a:buChar char="■"/>
              <a:defRPr/>
            </a:lvl9pPr>
          </a:lstStyle>
          <a:p>
            <a:endParaRPr/>
          </a:p>
        </p:txBody>
      </p:sp>
      <p:pic>
        <p:nvPicPr>
          <p:cNvPr id="221" name="Google Shape;221;p20"/>
          <p:cNvPicPr preferRelativeResize="0"/>
          <p:nvPr/>
        </p:nvPicPr>
        <p:blipFill rotWithShape="1">
          <a:blip r:embed="rId7"/>
          <a:srcRect l="16017" t="16017" r="17408" b="17408"/>
          <a:stretch>
            <a:fillRect/>
          </a:stretch>
        </p:blipFill>
        <p:spPr>
          <a:xfrm>
            <a:off x="10572628" y="-521508"/>
            <a:ext cx="2156065" cy="2012480"/>
          </a:xfrm>
          <a:prstGeom prst="rect">
            <a:avLst/>
          </a:prstGeom>
          <a:noFill/>
          <a:ln>
            <a:noFill/>
          </a:ln>
        </p:spPr>
      </p:pic>
    </p:spTree>
    <p:extLst>
      <p:ext uri="{BB962C8B-B14F-4D97-AF65-F5344CB8AC3E}">
        <p14:creationId xmlns:p14="http://schemas.microsoft.com/office/powerpoint/2010/main" val="267142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DCA6C-C5FB-487D-8C4E-2F4C0173180D}" type="datetimeFigureOut">
              <a:rPr lang="ar-JO" smtClean="0"/>
              <a:t>12/05/1443</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3268778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22"/>
        <p:cNvGrpSpPr/>
        <p:nvPr/>
      </p:nvGrpSpPr>
      <p:grpSpPr>
        <a:xfrm>
          <a:off x="0" y="0"/>
          <a:ext cx="0" cy="0"/>
          <a:chOff x="0" y="0"/>
          <a:chExt cx="0" cy="0"/>
        </a:xfrm>
      </p:grpSpPr>
      <p:pic>
        <p:nvPicPr>
          <p:cNvPr id="223" name="Google Shape;223;p21"/>
          <p:cNvPicPr preferRelativeResize="0"/>
          <p:nvPr/>
        </p:nvPicPr>
        <p:blipFill rotWithShape="1">
          <a:blip r:embed="rId2"/>
          <a:srcRect l="9662" t="39201" r="8242" b="40533"/>
          <a:stretch>
            <a:fillRect/>
          </a:stretch>
        </p:blipFill>
        <p:spPr>
          <a:xfrm rot="5400000">
            <a:off x="-1674166" y="917733"/>
            <a:ext cx="4081233" cy="941335"/>
          </a:xfrm>
          <a:prstGeom prst="rect">
            <a:avLst/>
          </a:prstGeom>
          <a:noFill/>
          <a:ln>
            <a:noFill/>
          </a:ln>
        </p:spPr>
      </p:pic>
      <p:pic>
        <p:nvPicPr>
          <p:cNvPr id="224" name="Google Shape;224;p21"/>
          <p:cNvPicPr preferRelativeResize="0"/>
          <p:nvPr/>
        </p:nvPicPr>
        <p:blipFill rotWithShape="1">
          <a:blip r:embed="rId3"/>
          <a:srcRect l="10850" t="4051" r="6702" b="6702"/>
          <a:stretch>
            <a:fillRect/>
          </a:stretch>
        </p:blipFill>
        <p:spPr>
          <a:xfrm rot="2188384">
            <a:off x="-520767" y="5286188"/>
            <a:ext cx="2743200" cy="2771744"/>
          </a:xfrm>
          <a:prstGeom prst="rect">
            <a:avLst/>
          </a:prstGeom>
          <a:noFill/>
          <a:ln>
            <a:noFill/>
          </a:ln>
        </p:spPr>
      </p:pic>
      <p:pic>
        <p:nvPicPr>
          <p:cNvPr id="225" name="Google Shape;225;p21"/>
          <p:cNvPicPr preferRelativeResize="0"/>
          <p:nvPr/>
        </p:nvPicPr>
        <p:blipFill rotWithShape="1">
          <a:blip r:embed="rId4"/>
          <a:srcRect l="25868" t="27101" r="34758" b="14816"/>
          <a:stretch>
            <a:fillRect/>
          </a:stretch>
        </p:blipFill>
        <p:spPr>
          <a:xfrm rot="-3681240" flipH="1">
            <a:off x="-571663" y="-1437489"/>
            <a:ext cx="2560200" cy="3525032"/>
          </a:xfrm>
          <a:prstGeom prst="rect">
            <a:avLst/>
          </a:prstGeom>
          <a:noFill/>
          <a:ln>
            <a:noFill/>
          </a:ln>
        </p:spPr>
      </p:pic>
      <p:pic>
        <p:nvPicPr>
          <p:cNvPr id="226" name="Google Shape;226;p21"/>
          <p:cNvPicPr preferRelativeResize="0"/>
          <p:nvPr/>
        </p:nvPicPr>
        <p:blipFill rotWithShape="1">
          <a:blip r:embed="rId5"/>
          <a:srcRect l="14389" t="3276" r="13157" b="7684"/>
          <a:stretch>
            <a:fillRect/>
          </a:stretch>
        </p:blipFill>
        <p:spPr>
          <a:xfrm rot="-7007923" flipH="1">
            <a:off x="9759917" y="-1697871"/>
            <a:ext cx="3526900" cy="4045769"/>
          </a:xfrm>
          <a:prstGeom prst="rect">
            <a:avLst/>
          </a:prstGeom>
          <a:noFill/>
          <a:ln>
            <a:noFill/>
          </a:ln>
        </p:spPr>
      </p:pic>
      <p:pic>
        <p:nvPicPr>
          <p:cNvPr id="227" name="Google Shape;227;p21"/>
          <p:cNvPicPr preferRelativeResize="0"/>
          <p:nvPr/>
        </p:nvPicPr>
        <p:blipFill rotWithShape="1">
          <a:blip r:embed="rId6"/>
          <a:srcRect l="21065" t="3153" r="23382" b="3265"/>
          <a:stretch>
            <a:fillRect/>
          </a:stretch>
        </p:blipFill>
        <p:spPr>
          <a:xfrm rot="4226650">
            <a:off x="10539104" y="5455092"/>
            <a:ext cx="1398827" cy="2199480"/>
          </a:xfrm>
          <a:prstGeom prst="rect">
            <a:avLst/>
          </a:prstGeom>
          <a:noFill/>
          <a:ln>
            <a:noFill/>
          </a:ln>
        </p:spPr>
      </p:pic>
      <p:pic>
        <p:nvPicPr>
          <p:cNvPr id="228" name="Google Shape;228;p21"/>
          <p:cNvPicPr preferRelativeResize="0"/>
          <p:nvPr/>
        </p:nvPicPr>
        <p:blipFill rotWithShape="1">
          <a:blip r:embed="rId7"/>
          <a:srcRect l="13959" t="4819" r="3197" b="6268"/>
          <a:stretch>
            <a:fillRect/>
          </a:stretch>
        </p:blipFill>
        <p:spPr>
          <a:xfrm rot="-2015373">
            <a:off x="10999867" y="47451"/>
            <a:ext cx="870280" cy="871767"/>
          </a:xfrm>
          <a:prstGeom prst="rect">
            <a:avLst/>
          </a:prstGeom>
          <a:noFill/>
          <a:ln>
            <a:noFill/>
          </a:ln>
        </p:spPr>
      </p:pic>
      <p:pic>
        <p:nvPicPr>
          <p:cNvPr id="229" name="Google Shape;229;p21"/>
          <p:cNvPicPr preferRelativeResize="0"/>
          <p:nvPr/>
        </p:nvPicPr>
        <p:blipFill rotWithShape="1">
          <a:blip r:embed="rId8"/>
          <a:srcRect l="36576" r="34571"/>
          <a:stretch>
            <a:fillRect/>
          </a:stretch>
        </p:blipFill>
        <p:spPr>
          <a:xfrm>
            <a:off x="5460216" y="4085552"/>
            <a:ext cx="1271568" cy="4118265"/>
          </a:xfrm>
          <a:prstGeom prst="rect">
            <a:avLst/>
          </a:prstGeom>
          <a:noFill/>
          <a:ln>
            <a:noFill/>
          </a:ln>
        </p:spPr>
      </p:pic>
      <p:pic>
        <p:nvPicPr>
          <p:cNvPr id="230" name="Google Shape;230;p21"/>
          <p:cNvPicPr preferRelativeResize="0"/>
          <p:nvPr/>
        </p:nvPicPr>
        <p:blipFill rotWithShape="1">
          <a:blip r:embed="rId9"/>
          <a:srcRect l="19439" t="19439" r="23671" b="23671"/>
          <a:stretch>
            <a:fillRect/>
          </a:stretch>
        </p:blipFill>
        <p:spPr>
          <a:xfrm>
            <a:off x="5565012" y="2885871"/>
            <a:ext cx="1062000" cy="992408"/>
          </a:xfrm>
          <a:prstGeom prst="rect">
            <a:avLst/>
          </a:prstGeom>
          <a:noFill/>
          <a:ln>
            <a:noFill/>
          </a:ln>
        </p:spPr>
      </p:pic>
      <p:sp>
        <p:nvSpPr>
          <p:cNvPr id="231" name="Google Shape;231;p21"/>
          <p:cNvSpPr txBox="1">
            <a:spLocks noGrp="1"/>
          </p:cNvSpPr>
          <p:nvPr>
            <p:ph type="subTitle" idx="1"/>
          </p:nvPr>
        </p:nvSpPr>
        <p:spPr>
          <a:xfrm>
            <a:off x="1812284" y="4664072"/>
            <a:ext cx="3321600" cy="7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txBox="1">
            <a:spLocks noGrp="1"/>
          </p:cNvSpPr>
          <p:nvPr>
            <p:ph type="title"/>
          </p:nvPr>
        </p:nvSpPr>
        <p:spPr>
          <a:xfrm>
            <a:off x="2606200" y="713333"/>
            <a:ext cx="69796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3" name="Google Shape;233;p21"/>
          <p:cNvSpPr txBox="1">
            <a:spLocks noGrp="1"/>
          </p:cNvSpPr>
          <p:nvPr>
            <p:ph type="title" idx="2"/>
          </p:nvPr>
        </p:nvSpPr>
        <p:spPr>
          <a:xfrm>
            <a:off x="1915484" y="4080296"/>
            <a:ext cx="3115200" cy="5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4" name="Google Shape;234;p21"/>
          <p:cNvSpPr txBox="1">
            <a:spLocks noGrp="1"/>
          </p:cNvSpPr>
          <p:nvPr>
            <p:ph type="subTitle" idx="3"/>
          </p:nvPr>
        </p:nvSpPr>
        <p:spPr>
          <a:xfrm>
            <a:off x="7058117" y="4664072"/>
            <a:ext cx="3321600" cy="7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21"/>
          <p:cNvSpPr txBox="1">
            <a:spLocks noGrp="1"/>
          </p:cNvSpPr>
          <p:nvPr>
            <p:ph type="title" idx="4"/>
          </p:nvPr>
        </p:nvSpPr>
        <p:spPr>
          <a:xfrm>
            <a:off x="7161317" y="4080296"/>
            <a:ext cx="3115200" cy="5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1820074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2606200" y="713333"/>
            <a:ext cx="69796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8" name="Google Shape;238;p22"/>
          <p:cNvSpPr txBox="1">
            <a:spLocks noGrp="1"/>
          </p:cNvSpPr>
          <p:nvPr>
            <p:ph type="body" idx="1"/>
          </p:nvPr>
        </p:nvSpPr>
        <p:spPr>
          <a:xfrm>
            <a:off x="956767" y="2583033"/>
            <a:ext cx="5288400" cy="34836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Clr>
                <a:schemeClr val="accent2"/>
              </a:buClr>
              <a:buSzPts val="1600"/>
              <a:buChar char="●"/>
              <a:defRPr sz="1600">
                <a:solidFill>
                  <a:schemeClr val="dk2"/>
                </a:solidFill>
              </a:defRPr>
            </a:lvl1pPr>
            <a:lvl2pPr marL="1219170" lvl="1" indent="-423323" rtl="0">
              <a:lnSpc>
                <a:spcPct val="100000"/>
              </a:lnSpc>
              <a:spcBef>
                <a:spcPts val="0"/>
              </a:spcBef>
              <a:spcAft>
                <a:spcPts val="0"/>
              </a:spcAft>
              <a:buClr>
                <a:schemeClr val="dk2"/>
              </a:buClr>
              <a:buSzPts val="1400"/>
              <a:buFont typeface="Raleway"/>
              <a:buChar char="○"/>
              <a:defRPr>
                <a:solidFill>
                  <a:schemeClr val="dk2"/>
                </a:solidFill>
              </a:defRPr>
            </a:lvl2pPr>
            <a:lvl3pPr marL="1828754" lvl="2" indent="-423323" rtl="0">
              <a:lnSpc>
                <a:spcPct val="100000"/>
              </a:lnSpc>
              <a:spcBef>
                <a:spcPts val="0"/>
              </a:spcBef>
              <a:spcAft>
                <a:spcPts val="0"/>
              </a:spcAft>
              <a:buClr>
                <a:schemeClr val="dk2"/>
              </a:buClr>
              <a:buSzPts val="1400"/>
              <a:buFont typeface="Raleway"/>
              <a:buChar char="■"/>
              <a:defRPr>
                <a:solidFill>
                  <a:schemeClr val="dk2"/>
                </a:solidFill>
              </a:defRPr>
            </a:lvl3pPr>
            <a:lvl4pPr marL="2438339" lvl="3" indent="-423323" rtl="0">
              <a:lnSpc>
                <a:spcPct val="100000"/>
              </a:lnSpc>
              <a:spcBef>
                <a:spcPts val="0"/>
              </a:spcBef>
              <a:spcAft>
                <a:spcPts val="0"/>
              </a:spcAft>
              <a:buClr>
                <a:schemeClr val="dk2"/>
              </a:buClr>
              <a:buSzPts val="1400"/>
              <a:buFont typeface="Raleway"/>
              <a:buChar char="●"/>
              <a:defRPr>
                <a:solidFill>
                  <a:schemeClr val="dk2"/>
                </a:solidFill>
              </a:defRPr>
            </a:lvl4pPr>
            <a:lvl5pPr marL="3047924" lvl="4" indent="-423323" rtl="0">
              <a:lnSpc>
                <a:spcPct val="100000"/>
              </a:lnSpc>
              <a:spcBef>
                <a:spcPts val="0"/>
              </a:spcBef>
              <a:spcAft>
                <a:spcPts val="0"/>
              </a:spcAft>
              <a:buClr>
                <a:schemeClr val="dk2"/>
              </a:buClr>
              <a:buSzPts val="1400"/>
              <a:buFont typeface="Raleway"/>
              <a:buChar char="○"/>
              <a:defRPr>
                <a:solidFill>
                  <a:schemeClr val="dk2"/>
                </a:solidFill>
              </a:defRPr>
            </a:lvl5pPr>
            <a:lvl6pPr marL="3657509" lvl="5" indent="-423323" rtl="0">
              <a:lnSpc>
                <a:spcPct val="100000"/>
              </a:lnSpc>
              <a:spcBef>
                <a:spcPts val="0"/>
              </a:spcBef>
              <a:spcAft>
                <a:spcPts val="0"/>
              </a:spcAft>
              <a:buClr>
                <a:schemeClr val="dk2"/>
              </a:buClr>
              <a:buSzPts val="1400"/>
              <a:buFont typeface="Raleway"/>
              <a:buChar char="■"/>
              <a:defRPr>
                <a:solidFill>
                  <a:schemeClr val="dk2"/>
                </a:solidFill>
              </a:defRPr>
            </a:lvl6pPr>
            <a:lvl7pPr marL="4267093" lvl="6" indent="-423323" rtl="0">
              <a:lnSpc>
                <a:spcPct val="100000"/>
              </a:lnSpc>
              <a:spcBef>
                <a:spcPts val="0"/>
              </a:spcBef>
              <a:spcAft>
                <a:spcPts val="0"/>
              </a:spcAft>
              <a:buClr>
                <a:schemeClr val="dk2"/>
              </a:buClr>
              <a:buSzPts val="1400"/>
              <a:buFont typeface="Raleway"/>
              <a:buChar char="●"/>
              <a:defRPr>
                <a:solidFill>
                  <a:schemeClr val="dk2"/>
                </a:solidFill>
              </a:defRPr>
            </a:lvl7pPr>
            <a:lvl8pPr marL="4876678" lvl="7" indent="-423323" rtl="0">
              <a:lnSpc>
                <a:spcPct val="100000"/>
              </a:lnSpc>
              <a:spcBef>
                <a:spcPts val="0"/>
              </a:spcBef>
              <a:spcAft>
                <a:spcPts val="0"/>
              </a:spcAft>
              <a:buClr>
                <a:schemeClr val="dk2"/>
              </a:buClr>
              <a:buSzPts val="1400"/>
              <a:buFont typeface="Raleway"/>
              <a:buChar char="○"/>
              <a:defRPr>
                <a:solidFill>
                  <a:schemeClr val="dk2"/>
                </a:solidFill>
              </a:defRPr>
            </a:lvl8pPr>
            <a:lvl9pPr marL="5486263" lvl="8" indent="-423323" rtl="0">
              <a:lnSpc>
                <a:spcPct val="100000"/>
              </a:lnSpc>
              <a:spcBef>
                <a:spcPts val="0"/>
              </a:spcBef>
              <a:spcAft>
                <a:spcPts val="0"/>
              </a:spcAft>
              <a:buClr>
                <a:schemeClr val="dk2"/>
              </a:buClr>
              <a:buSzPts val="1400"/>
              <a:buFont typeface="Raleway"/>
              <a:buChar char="■"/>
              <a:defRPr>
                <a:solidFill>
                  <a:schemeClr val="dk2"/>
                </a:solidFill>
              </a:defRPr>
            </a:lvl9pPr>
          </a:lstStyle>
          <a:p>
            <a:endParaRPr/>
          </a:p>
        </p:txBody>
      </p:sp>
      <p:pic>
        <p:nvPicPr>
          <p:cNvPr id="239" name="Google Shape;239;p22"/>
          <p:cNvPicPr preferRelativeResize="0"/>
          <p:nvPr/>
        </p:nvPicPr>
        <p:blipFill rotWithShape="1">
          <a:blip r:embed="rId2"/>
          <a:srcRect l="10850" t="4051" r="6702" b="6702"/>
          <a:stretch>
            <a:fillRect/>
          </a:stretch>
        </p:blipFill>
        <p:spPr>
          <a:xfrm rot="2243106">
            <a:off x="-1117506" y="-1422291"/>
            <a:ext cx="2911947" cy="2942245"/>
          </a:xfrm>
          <a:prstGeom prst="rect">
            <a:avLst/>
          </a:prstGeom>
          <a:noFill/>
          <a:ln>
            <a:noFill/>
          </a:ln>
        </p:spPr>
      </p:pic>
      <p:pic>
        <p:nvPicPr>
          <p:cNvPr id="240" name="Google Shape;240;p22"/>
          <p:cNvPicPr preferRelativeResize="0"/>
          <p:nvPr/>
        </p:nvPicPr>
        <p:blipFill rotWithShape="1">
          <a:blip r:embed="rId3"/>
          <a:srcRect l="9662" t="39201" r="8242" b="40533"/>
          <a:stretch>
            <a:fillRect/>
          </a:stretch>
        </p:blipFill>
        <p:spPr>
          <a:xfrm rot="10800000">
            <a:off x="9392968" y="-120501"/>
            <a:ext cx="4081233" cy="941335"/>
          </a:xfrm>
          <a:prstGeom prst="rect">
            <a:avLst/>
          </a:prstGeom>
          <a:noFill/>
          <a:ln>
            <a:noFill/>
          </a:ln>
        </p:spPr>
      </p:pic>
      <p:pic>
        <p:nvPicPr>
          <p:cNvPr id="241" name="Google Shape;241;p22"/>
          <p:cNvPicPr preferRelativeResize="0"/>
          <p:nvPr/>
        </p:nvPicPr>
        <p:blipFill rotWithShape="1">
          <a:blip r:embed="rId4"/>
          <a:srcRect l="9828" t="17426" r="25555" b="17956"/>
          <a:stretch>
            <a:fillRect/>
          </a:stretch>
        </p:blipFill>
        <p:spPr>
          <a:xfrm rot="-1123698">
            <a:off x="8580517" y="-1172835"/>
            <a:ext cx="1997967" cy="1864933"/>
          </a:xfrm>
          <a:prstGeom prst="rect">
            <a:avLst/>
          </a:prstGeom>
          <a:noFill/>
          <a:ln>
            <a:noFill/>
          </a:ln>
        </p:spPr>
      </p:pic>
      <p:pic>
        <p:nvPicPr>
          <p:cNvPr id="242" name="Google Shape;242;p22"/>
          <p:cNvPicPr preferRelativeResize="0"/>
          <p:nvPr/>
        </p:nvPicPr>
        <p:blipFill rotWithShape="1">
          <a:blip r:embed="rId5"/>
          <a:srcRect l="13959" t="4819" r="3197" b="6268"/>
          <a:stretch>
            <a:fillRect/>
          </a:stretch>
        </p:blipFill>
        <p:spPr>
          <a:xfrm rot="-2015373">
            <a:off x="168500" y="167951"/>
            <a:ext cx="870280" cy="871767"/>
          </a:xfrm>
          <a:prstGeom prst="rect">
            <a:avLst/>
          </a:prstGeom>
          <a:noFill/>
          <a:ln>
            <a:noFill/>
          </a:ln>
        </p:spPr>
      </p:pic>
      <p:sp>
        <p:nvSpPr>
          <p:cNvPr id="243" name="Google Shape;243;p22"/>
          <p:cNvSpPr txBox="1">
            <a:spLocks noGrp="1"/>
          </p:cNvSpPr>
          <p:nvPr>
            <p:ph type="body" idx="2"/>
          </p:nvPr>
        </p:nvSpPr>
        <p:spPr>
          <a:xfrm>
            <a:off x="7105233" y="2582867"/>
            <a:ext cx="4130000" cy="34836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Clr>
                <a:schemeClr val="accent2"/>
              </a:buClr>
              <a:buSzPts val="1600"/>
              <a:buChar char="●"/>
              <a:defRPr sz="1600">
                <a:solidFill>
                  <a:schemeClr val="dk2"/>
                </a:solidFill>
              </a:defRPr>
            </a:lvl1pPr>
            <a:lvl2pPr marL="1219170" lvl="1" indent="-423323" rtl="0">
              <a:lnSpc>
                <a:spcPct val="100000"/>
              </a:lnSpc>
              <a:spcBef>
                <a:spcPts val="0"/>
              </a:spcBef>
              <a:spcAft>
                <a:spcPts val="0"/>
              </a:spcAft>
              <a:buClr>
                <a:schemeClr val="dk2"/>
              </a:buClr>
              <a:buSzPts val="1400"/>
              <a:buFont typeface="Raleway"/>
              <a:buChar char="○"/>
              <a:defRPr>
                <a:solidFill>
                  <a:schemeClr val="dk2"/>
                </a:solidFill>
              </a:defRPr>
            </a:lvl2pPr>
            <a:lvl3pPr marL="1828754" lvl="2" indent="-423323" rtl="0">
              <a:lnSpc>
                <a:spcPct val="100000"/>
              </a:lnSpc>
              <a:spcBef>
                <a:spcPts val="0"/>
              </a:spcBef>
              <a:spcAft>
                <a:spcPts val="0"/>
              </a:spcAft>
              <a:buClr>
                <a:schemeClr val="dk2"/>
              </a:buClr>
              <a:buSzPts val="1400"/>
              <a:buFont typeface="Raleway"/>
              <a:buChar char="■"/>
              <a:defRPr>
                <a:solidFill>
                  <a:schemeClr val="dk2"/>
                </a:solidFill>
              </a:defRPr>
            </a:lvl3pPr>
            <a:lvl4pPr marL="2438339" lvl="3" indent="-423323" rtl="0">
              <a:lnSpc>
                <a:spcPct val="100000"/>
              </a:lnSpc>
              <a:spcBef>
                <a:spcPts val="0"/>
              </a:spcBef>
              <a:spcAft>
                <a:spcPts val="0"/>
              </a:spcAft>
              <a:buClr>
                <a:schemeClr val="dk2"/>
              </a:buClr>
              <a:buSzPts val="1400"/>
              <a:buFont typeface="Raleway"/>
              <a:buChar char="●"/>
              <a:defRPr>
                <a:solidFill>
                  <a:schemeClr val="dk2"/>
                </a:solidFill>
              </a:defRPr>
            </a:lvl4pPr>
            <a:lvl5pPr marL="3047924" lvl="4" indent="-423323" rtl="0">
              <a:lnSpc>
                <a:spcPct val="100000"/>
              </a:lnSpc>
              <a:spcBef>
                <a:spcPts val="0"/>
              </a:spcBef>
              <a:spcAft>
                <a:spcPts val="0"/>
              </a:spcAft>
              <a:buClr>
                <a:schemeClr val="dk2"/>
              </a:buClr>
              <a:buSzPts val="1400"/>
              <a:buFont typeface="Raleway"/>
              <a:buChar char="○"/>
              <a:defRPr>
                <a:solidFill>
                  <a:schemeClr val="dk2"/>
                </a:solidFill>
              </a:defRPr>
            </a:lvl5pPr>
            <a:lvl6pPr marL="3657509" lvl="5" indent="-423323" rtl="0">
              <a:lnSpc>
                <a:spcPct val="100000"/>
              </a:lnSpc>
              <a:spcBef>
                <a:spcPts val="0"/>
              </a:spcBef>
              <a:spcAft>
                <a:spcPts val="0"/>
              </a:spcAft>
              <a:buClr>
                <a:schemeClr val="dk2"/>
              </a:buClr>
              <a:buSzPts val="1400"/>
              <a:buFont typeface="Raleway"/>
              <a:buChar char="■"/>
              <a:defRPr>
                <a:solidFill>
                  <a:schemeClr val="dk2"/>
                </a:solidFill>
              </a:defRPr>
            </a:lvl6pPr>
            <a:lvl7pPr marL="4267093" lvl="6" indent="-423323" rtl="0">
              <a:lnSpc>
                <a:spcPct val="100000"/>
              </a:lnSpc>
              <a:spcBef>
                <a:spcPts val="0"/>
              </a:spcBef>
              <a:spcAft>
                <a:spcPts val="0"/>
              </a:spcAft>
              <a:buClr>
                <a:schemeClr val="dk2"/>
              </a:buClr>
              <a:buSzPts val="1400"/>
              <a:buFont typeface="Raleway"/>
              <a:buChar char="●"/>
              <a:defRPr>
                <a:solidFill>
                  <a:schemeClr val="dk2"/>
                </a:solidFill>
              </a:defRPr>
            </a:lvl7pPr>
            <a:lvl8pPr marL="4876678" lvl="7" indent="-423323" rtl="0">
              <a:lnSpc>
                <a:spcPct val="100000"/>
              </a:lnSpc>
              <a:spcBef>
                <a:spcPts val="0"/>
              </a:spcBef>
              <a:spcAft>
                <a:spcPts val="0"/>
              </a:spcAft>
              <a:buClr>
                <a:schemeClr val="dk2"/>
              </a:buClr>
              <a:buSzPts val="1400"/>
              <a:buFont typeface="Raleway"/>
              <a:buChar char="○"/>
              <a:defRPr>
                <a:solidFill>
                  <a:schemeClr val="dk2"/>
                </a:solidFill>
              </a:defRPr>
            </a:lvl8pPr>
            <a:lvl9pPr marL="5486263" lvl="8" indent="-423323" rtl="0">
              <a:lnSpc>
                <a:spcPct val="100000"/>
              </a:lnSpc>
              <a:spcBef>
                <a:spcPts val="0"/>
              </a:spcBef>
              <a:spcAft>
                <a:spcPts val="0"/>
              </a:spcAft>
              <a:buClr>
                <a:schemeClr val="dk2"/>
              </a:buClr>
              <a:buSzPts val="1400"/>
              <a:buFont typeface="Raleway"/>
              <a:buChar char="■"/>
              <a:defRPr>
                <a:solidFill>
                  <a:schemeClr val="dk2"/>
                </a:solidFill>
              </a:defRPr>
            </a:lvl9pPr>
          </a:lstStyle>
          <a:p>
            <a:endParaRPr/>
          </a:p>
        </p:txBody>
      </p:sp>
    </p:spTree>
    <p:extLst>
      <p:ext uri="{BB962C8B-B14F-4D97-AF65-F5344CB8AC3E}">
        <p14:creationId xmlns:p14="http://schemas.microsoft.com/office/powerpoint/2010/main" val="291569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960000" y="3537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6" name="Google Shape;246;p23"/>
          <p:cNvSpPr txBox="1">
            <a:spLocks noGrp="1"/>
          </p:cNvSpPr>
          <p:nvPr>
            <p:ph type="subTitle" idx="1"/>
          </p:nvPr>
        </p:nvSpPr>
        <p:spPr>
          <a:xfrm>
            <a:off x="960000" y="4257909"/>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7" name="Google Shape;247;p23"/>
          <p:cNvSpPr txBox="1">
            <a:spLocks noGrp="1"/>
          </p:cNvSpPr>
          <p:nvPr>
            <p:ph type="title" idx="2"/>
          </p:nvPr>
        </p:nvSpPr>
        <p:spPr>
          <a:xfrm>
            <a:off x="4538400" y="3537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8" name="Google Shape;248;p23"/>
          <p:cNvSpPr txBox="1">
            <a:spLocks noGrp="1"/>
          </p:cNvSpPr>
          <p:nvPr>
            <p:ph type="subTitle" idx="3"/>
          </p:nvPr>
        </p:nvSpPr>
        <p:spPr>
          <a:xfrm>
            <a:off x="4538400" y="4257909"/>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23"/>
          <p:cNvSpPr txBox="1">
            <a:spLocks noGrp="1"/>
          </p:cNvSpPr>
          <p:nvPr>
            <p:ph type="title" idx="4"/>
          </p:nvPr>
        </p:nvSpPr>
        <p:spPr>
          <a:xfrm>
            <a:off x="8116800" y="3537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0" name="Google Shape;250;p23"/>
          <p:cNvSpPr txBox="1">
            <a:spLocks noGrp="1"/>
          </p:cNvSpPr>
          <p:nvPr>
            <p:ph type="subTitle" idx="5"/>
          </p:nvPr>
        </p:nvSpPr>
        <p:spPr>
          <a:xfrm>
            <a:off x="8116800" y="4257909"/>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3"/>
          <p:cNvSpPr txBox="1">
            <a:spLocks noGrp="1"/>
          </p:cNvSpPr>
          <p:nvPr>
            <p:ph type="title" idx="6"/>
          </p:nvPr>
        </p:nvSpPr>
        <p:spPr>
          <a:xfrm>
            <a:off x="2606200" y="713333"/>
            <a:ext cx="69796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52" name="Google Shape;252;p23"/>
          <p:cNvPicPr preferRelativeResize="0"/>
          <p:nvPr/>
        </p:nvPicPr>
        <p:blipFill rotWithShape="1">
          <a:blip r:embed="rId2"/>
          <a:srcRect l="16053" t="12074" r="23273" b="27249"/>
          <a:stretch>
            <a:fillRect/>
          </a:stretch>
        </p:blipFill>
        <p:spPr>
          <a:xfrm>
            <a:off x="-1475700" y="5070572"/>
            <a:ext cx="2560200" cy="2389709"/>
          </a:xfrm>
          <a:prstGeom prst="rect">
            <a:avLst/>
          </a:prstGeom>
          <a:noFill/>
          <a:ln>
            <a:noFill/>
          </a:ln>
        </p:spPr>
      </p:pic>
      <p:pic>
        <p:nvPicPr>
          <p:cNvPr id="253" name="Google Shape;253;p23"/>
          <p:cNvPicPr preferRelativeResize="0"/>
          <p:nvPr/>
        </p:nvPicPr>
        <p:blipFill rotWithShape="1">
          <a:blip r:embed="rId3"/>
          <a:srcRect l="14389" t="3276" r="13157" b="7684"/>
          <a:stretch>
            <a:fillRect/>
          </a:stretch>
        </p:blipFill>
        <p:spPr>
          <a:xfrm rot="8424876">
            <a:off x="-1839432" y="4121772"/>
            <a:ext cx="3526903" cy="4045777"/>
          </a:xfrm>
          <a:prstGeom prst="rect">
            <a:avLst/>
          </a:prstGeom>
          <a:noFill/>
          <a:ln>
            <a:noFill/>
          </a:ln>
        </p:spPr>
      </p:pic>
      <p:pic>
        <p:nvPicPr>
          <p:cNvPr id="254" name="Google Shape;254;p23"/>
          <p:cNvPicPr preferRelativeResize="0"/>
          <p:nvPr/>
        </p:nvPicPr>
        <p:blipFill rotWithShape="1">
          <a:blip r:embed="rId4"/>
          <a:srcRect l="21065" t="3153" r="23382" b="3265"/>
          <a:stretch>
            <a:fillRect/>
          </a:stretch>
        </p:blipFill>
        <p:spPr>
          <a:xfrm rot="1572747">
            <a:off x="10990975" y="5317267"/>
            <a:ext cx="1762152" cy="2770800"/>
          </a:xfrm>
          <a:prstGeom prst="rect">
            <a:avLst/>
          </a:prstGeom>
          <a:noFill/>
          <a:ln>
            <a:noFill/>
          </a:ln>
        </p:spPr>
      </p:pic>
      <p:pic>
        <p:nvPicPr>
          <p:cNvPr id="255" name="Google Shape;255;p23"/>
          <p:cNvPicPr preferRelativeResize="0"/>
          <p:nvPr/>
        </p:nvPicPr>
        <p:blipFill rotWithShape="1">
          <a:blip r:embed="rId5"/>
          <a:srcRect l="10850" t="4051" r="6702" b="6702"/>
          <a:stretch>
            <a:fillRect/>
          </a:stretch>
        </p:blipFill>
        <p:spPr>
          <a:xfrm rot="3180033">
            <a:off x="10287233" y="-1054712"/>
            <a:ext cx="2743200" cy="2771747"/>
          </a:xfrm>
          <a:prstGeom prst="rect">
            <a:avLst/>
          </a:prstGeom>
          <a:noFill/>
          <a:ln>
            <a:noFill/>
          </a:ln>
        </p:spPr>
      </p:pic>
      <p:pic>
        <p:nvPicPr>
          <p:cNvPr id="256" name="Google Shape;256;p23"/>
          <p:cNvPicPr preferRelativeResize="0"/>
          <p:nvPr/>
        </p:nvPicPr>
        <p:blipFill rotWithShape="1">
          <a:blip r:embed="rId6"/>
          <a:srcRect l="22011" t="29213" r="25853" b="25857"/>
          <a:stretch>
            <a:fillRect/>
          </a:stretch>
        </p:blipFill>
        <p:spPr>
          <a:xfrm rot="5400000">
            <a:off x="-543483" y="-510547"/>
            <a:ext cx="1804433" cy="1451532"/>
          </a:xfrm>
          <a:prstGeom prst="rect">
            <a:avLst/>
          </a:prstGeom>
          <a:noFill/>
          <a:ln>
            <a:noFill/>
          </a:ln>
        </p:spPr>
      </p:pic>
      <p:pic>
        <p:nvPicPr>
          <p:cNvPr id="257" name="Google Shape;257;p23"/>
          <p:cNvPicPr preferRelativeResize="0"/>
          <p:nvPr/>
        </p:nvPicPr>
        <p:blipFill rotWithShape="1">
          <a:blip r:embed="rId7"/>
          <a:srcRect l="11493" t="11259" r="8576" b="14225"/>
          <a:stretch>
            <a:fillRect/>
          </a:stretch>
        </p:blipFill>
        <p:spPr>
          <a:xfrm rot="-202278">
            <a:off x="11333984" y="486736"/>
            <a:ext cx="1259101" cy="1096801"/>
          </a:xfrm>
          <a:prstGeom prst="rect">
            <a:avLst/>
          </a:prstGeom>
          <a:noFill/>
          <a:ln>
            <a:noFill/>
          </a:ln>
        </p:spPr>
      </p:pic>
    </p:spTree>
    <p:extLst>
      <p:ext uri="{BB962C8B-B14F-4D97-AF65-F5344CB8AC3E}">
        <p14:creationId xmlns:p14="http://schemas.microsoft.com/office/powerpoint/2010/main" val="1231563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58"/>
        <p:cNvGrpSpPr/>
        <p:nvPr/>
      </p:nvGrpSpPr>
      <p:grpSpPr>
        <a:xfrm>
          <a:off x="0" y="0"/>
          <a:ext cx="0" cy="0"/>
          <a:chOff x="0" y="0"/>
          <a:chExt cx="0" cy="0"/>
        </a:xfrm>
      </p:grpSpPr>
      <p:pic>
        <p:nvPicPr>
          <p:cNvPr id="259" name="Google Shape;259;p24"/>
          <p:cNvPicPr preferRelativeResize="0"/>
          <p:nvPr/>
        </p:nvPicPr>
        <p:blipFill rotWithShape="1">
          <a:blip r:embed="rId2"/>
          <a:srcRect l="9662" t="39201" r="8242" b="40533"/>
          <a:stretch>
            <a:fillRect/>
          </a:stretch>
        </p:blipFill>
        <p:spPr>
          <a:xfrm>
            <a:off x="8591834" y="-228000"/>
            <a:ext cx="4081233" cy="941335"/>
          </a:xfrm>
          <a:prstGeom prst="rect">
            <a:avLst/>
          </a:prstGeom>
          <a:noFill/>
          <a:ln>
            <a:noFill/>
          </a:ln>
        </p:spPr>
      </p:pic>
      <p:pic>
        <p:nvPicPr>
          <p:cNvPr id="260" name="Google Shape;260;p24"/>
          <p:cNvPicPr preferRelativeResize="0"/>
          <p:nvPr/>
        </p:nvPicPr>
        <p:blipFill rotWithShape="1">
          <a:blip r:embed="rId3"/>
          <a:srcRect l="19439" t="19439" r="23671" b="23671"/>
          <a:stretch>
            <a:fillRect/>
          </a:stretch>
        </p:blipFill>
        <p:spPr>
          <a:xfrm>
            <a:off x="74967" y="-1"/>
            <a:ext cx="1268700" cy="1185567"/>
          </a:xfrm>
          <a:prstGeom prst="rect">
            <a:avLst/>
          </a:prstGeom>
          <a:noFill/>
          <a:ln>
            <a:noFill/>
          </a:ln>
        </p:spPr>
      </p:pic>
      <p:pic>
        <p:nvPicPr>
          <p:cNvPr id="261" name="Google Shape;261;p24"/>
          <p:cNvPicPr preferRelativeResize="0"/>
          <p:nvPr/>
        </p:nvPicPr>
        <p:blipFill rotWithShape="1">
          <a:blip r:embed="rId4"/>
          <a:srcRect l="13959" t="4819" r="3197" b="6268"/>
          <a:stretch>
            <a:fillRect/>
          </a:stretch>
        </p:blipFill>
        <p:spPr>
          <a:xfrm rot="-2015368">
            <a:off x="1478311" y="-238080"/>
            <a:ext cx="695475" cy="696663"/>
          </a:xfrm>
          <a:prstGeom prst="rect">
            <a:avLst/>
          </a:prstGeom>
          <a:noFill/>
          <a:ln>
            <a:noFill/>
          </a:ln>
        </p:spPr>
      </p:pic>
      <p:pic>
        <p:nvPicPr>
          <p:cNvPr id="262" name="Google Shape;262;p24"/>
          <p:cNvPicPr preferRelativeResize="0"/>
          <p:nvPr/>
        </p:nvPicPr>
        <p:blipFill rotWithShape="1">
          <a:blip r:embed="rId5"/>
          <a:srcRect l="22011" t="29213" r="25853" b="25857"/>
          <a:stretch>
            <a:fillRect/>
          </a:stretch>
        </p:blipFill>
        <p:spPr>
          <a:xfrm rot="10800000">
            <a:off x="-378517" y="6144653"/>
            <a:ext cx="1804433" cy="1451532"/>
          </a:xfrm>
          <a:prstGeom prst="rect">
            <a:avLst/>
          </a:prstGeom>
          <a:noFill/>
          <a:ln>
            <a:noFill/>
          </a:ln>
        </p:spPr>
      </p:pic>
      <p:pic>
        <p:nvPicPr>
          <p:cNvPr id="263" name="Google Shape;263;p24"/>
          <p:cNvPicPr preferRelativeResize="0"/>
          <p:nvPr/>
        </p:nvPicPr>
        <p:blipFill rotWithShape="1">
          <a:blip r:embed="rId6"/>
          <a:srcRect l="4342" t="4342" r="9144" b="9144"/>
          <a:stretch>
            <a:fillRect/>
          </a:stretch>
        </p:blipFill>
        <p:spPr>
          <a:xfrm rot="1758262">
            <a:off x="10389618" y="5370765"/>
            <a:ext cx="2560175" cy="2389671"/>
          </a:xfrm>
          <a:prstGeom prst="rect">
            <a:avLst/>
          </a:prstGeom>
          <a:noFill/>
          <a:ln>
            <a:noFill/>
          </a:ln>
        </p:spPr>
      </p:pic>
      <p:sp>
        <p:nvSpPr>
          <p:cNvPr id="264" name="Google Shape;264;p24"/>
          <p:cNvSpPr txBox="1">
            <a:spLocks noGrp="1"/>
          </p:cNvSpPr>
          <p:nvPr>
            <p:ph type="title"/>
          </p:nvPr>
        </p:nvSpPr>
        <p:spPr>
          <a:xfrm>
            <a:off x="960000" y="3291100"/>
            <a:ext cx="31152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5" name="Google Shape;265;p24"/>
          <p:cNvSpPr txBox="1">
            <a:spLocks noGrp="1"/>
          </p:cNvSpPr>
          <p:nvPr>
            <p:ph type="subTitle" idx="1"/>
          </p:nvPr>
        </p:nvSpPr>
        <p:spPr>
          <a:xfrm>
            <a:off x="960000" y="4013140"/>
            <a:ext cx="3115200" cy="8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6" name="Google Shape;266;p24"/>
          <p:cNvSpPr txBox="1">
            <a:spLocks noGrp="1"/>
          </p:cNvSpPr>
          <p:nvPr>
            <p:ph type="title" idx="2"/>
          </p:nvPr>
        </p:nvSpPr>
        <p:spPr>
          <a:xfrm>
            <a:off x="4538400" y="4085599"/>
            <a:ext cx="31152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7" name="Google Shape;267;p24"/>
          <p:cNvSpPr txBox="1">
            <a:spLocks noGrp="1"/>
          </p:cNvSpPr>
          <p:nvPr>
            <p:ph type="subTitle" idx="3"/>
          </p:nvPr>
        </p:nvSpPr>
        <p:spPr>
          <a:xfrm>
            <a:off x="4538400" y="4807640"/>
            <a:ext cx="3115200" cy="8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 name="Google Shape;268;p24"/>
          <p:cNvSpPr txBox="1">
            <a:spLocks noGrp="1"/>
          </p:cNvSpPr>
          <p:nvPr>
            <p:ph type="title" idx="4"/>
          </p:nvPr>
        </p:nvSpPr>
        <p:spPr>
          <a:xfrm>
            <a:off x="8116800" y="3291099"/>
            <a:ext cx="31152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9" name="Google Shape;269;p24"/>
          <p:cNvSpPr txBox="1">
            <a:spLocks noGrp="1"/>
          </p:cNvSpPr>
          <p:nvPr>
            <p:ph type="subTitle" idx="5"/>
          </p:nvPr>
        </p:nvSpPr>
        <p:spPr>
          <a:xfrm>
            <a:off x="8116800" y="4013140"/>
            <a:ext cx="3115200" cy="8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24"/>
          <p:cNvSpPr txBox="1">
            <a:spLocks noGrp="1"/>
          </p:cNvSpPr>
          <p:nvPr>
            <p:ph type="title" idx="6"/>
          </p:nvPr>
        </p:nvSpPr>
        <p:spPr>
          <a:xfrm>
            <a:off x="2606200" y="713333"/>
            <a:ext cx="69796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53672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1"/>
        <p:cNvGrpSpPr/>
        <p:nvPr/>
      </p:nvGrpSpPr>
      <p:grpSpPr>
        <a:xfrm>
          <a:off x="0" y="0"/>
          <a:ext cx="0" cy="0"/>
          <a:chOff x="0" y="0"/>
          <a:chExt cx="0" cy="0"/>
        </a:xfrm>
      </p:grpSpPr>
      <p:pic>
        <p:nvPicPr>
          <p:cNvPr id="272" name="Google Shape;272;p25"/>
          <p:cNvPicPr preferRelativeResize="0"/>
          <p:nvPr/>
        </p:nvPicPr>
        <p:blipFill rotWithShape="1">
          <a:blip r:embed="rId2"/>
          <a:srcRect l="9662" t="39201" r="8242" b="40533"/>
          <a:stretch>
            <a:fillRect/>
          </a:stretch>
        </p:blipFill>
        <p:spPr>
          <a:xfrm rot="-272391">
            <a:off x="-1087150" y="-159734"/>
            <a:ext cx="4081233" cy="941332"/>
          </a:xfrm>
          <a:prstGeom prst="rect">
            <a:avLst/>
          </a:prstGeom>
          <a:noFill/>
          <a:ln>
            <a:noFill/>
          </a:ln>
        </p:spPr>
      </p:pic>
      <p:pic>
        <p:nvPicPr>
          <p:cNvPr id="273" name="Google Shape;273;p25"/>
          <p:cNvPicPr preferRelativeResize="0"/>
          <p:nvPr/>
        </p:nvPicPr>
        <p:blipFill rotWithShape="1">
          <a:blip r:embed="rId3"/>
          <a:srcRect l="13959" t="4819" r="3197" b="6268"/>
          <a:stretch>
            <a:fillRect/>
          </a:stretch>
        </p:blipFill>
        <p:spPr>
          <a:xfrm>
            <a:off x="11454801" y="847395"/>
            <a:ext cx="583265" cy="584240"/>
          </a:xfrm>
          <a:prstGeom prst="rect">
            <a:avLst/>
          </a:prstGeom>
          <a:noFill/>
          <a:ln>
            <a:noFill/>
          </a:ln>
        </p:spPr>
      </p:pic>
      <p:pic>
        <p:nvPicPr>
          <p:cNvPr id="274" name="Google Shape;274;p25"/>
          <p:cNvPicPr preferRelativeResize="0"/>
          <p:nvPr/>
        </p:nvPicPr>
        <p:blipFill rotWithShape="1">
          <a:blip r:embed="rId4"/>
          <a:srcRect l="23187" t="7631" r="23026" b="3731"/>
          <a:stretch>
            <a:fillRect/>
          </a:stretch>
        </p:blipFill>
        <p:spPr>
          <a:xfrm>
            <a:off x="5239999" y="4987833"/>
            <a:ext cx="1712167" cy="2633499"/>
          </a:xfrm>
          <a:prstGeom prst="rect">
            <a:avLst/>
          </a:prstGeom>
          <a:noFill/>
          <a:ln>
            <a:noFill/>
          </a:ln>
        </p:spPr>
      </p:pic>
      <p:pic>
        <p:nvPicPr>
          <p:cNvPr id="275" name="Google Shape;275;p25"/>
          <p:cNvPicPr preferRelativeResize="0"/>
          <p:nvPr/>
        </p:nvPicPr>
        <p:blipFill rotWithShape="1">
          <a:blip r:embed="rId5"/>
          <a:srcRect l="25868" t="27101" r="34758" b="14816"/>
          <a:stretch>
            <a:fillRect/>
          </a:stretch>
        </p:blipFill>
        <p:spPr>
          <a:xfrm rot="-6346029">
            <a:off x="10247603" y="-1088387"/>
            <a:ext cx="2359397" cy="3248571"/>
          </a:xfrm>
          <a:prstGeom prst="rect">
            <a:avLst/>
          </a:prstGeom>
          <a:noFill/>
          <a:ln>
            <a:noFill/>
          </a:ln>
        </p:spPr>
      </p:pic>
      <p:pic>
        <p:nvPicPr>
          <p:cNvPr id="276" name="Google Shape;276;p25"/>
          <p:cNvPicPr preferRelativeResize="0"/>
          <p:nvPr/>
        </p:nvPicPr>
        <p:blipFill rotWithShape="1">
          <a:blip r:embed="rId6"/>
          <a:srcRect l="11493" t="11259" r="8576" b="14225"/>
          <a:stretch>
            <a:fillRect/>
          </a:stretch>
        </p:blipFill>
        <p:spPr>
          <a:xfrm rot="1799999">
            <a:off x="-511231" y="164934"/>
            <a:ext cx="1259100" cy="1096801"/>
          </a:xfrm>
          <a:prstGeom prst="rect">
            <a:avLst/>
          </a:prstGeom>
          <a:noFill/>
          <a:ln>
            <a:noFill/>
          </a:ln>
        </p:spPr>
      </p:pic>
      <p:sp>
        <p:nvSpPr>
          <p:cNvPr id="277" name="Google Shape;277;p25"/>
          <p:cNvSpPr txBox="1">
            <a:spLocks noGrp="1"/>
          </p:cNvSpPr>
          <p:nvPr>
            <p:ph type="title"/>
          </p:nvPr>
        </p:nvSpPr>
        <p:spPr>
          <a:xfrm>
            <a:off x="2826384" y="2414733"/>
            <a:ext cx="3110800" cy="54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8" name="Google Shape;278;p25"/>
          <p:cNvSpPr txBox="1">
            <a:spLocks noGrp="1"/>
          </p:cNvSpPr>
          <p:nvPr>
            <p:ph type="subTitle" idx="1"/>
          </p:nvPr>
        </p:nvSpPr>
        <p:spPr>
          <a:xfrm>
            <a:off x="2826400" y="2959047"/>
            <a:ext cx="3110800" cy="82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9" name="Google Shape;279;p25"/>
          <p:cNvSpPr txBox="1">
            <a:spLocks noGrp="1"/>
          </p:cNvSpPr>
          <p:nvPr>
            <p:ph type="title" idx="2"/>
          </p:nvPr>
        </p:nvSpPr>
        <p:spPr>
          <a:xfrm>
            <a:off x="6280217" y="2414733"/>
            <a:ext cx="3110800" cy="54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0" name="Google Shape;280;p25"/>
          <p:cNvSpPr txBox="1">
            <a:spLocks noGrp="1"/>
          </p:cNvSpPr>
          <p:nvPr>
            <p:ph type="subTitle" idx="3"/>
          </p:nvPr>
        </p:nvSpPr>
        <p:spPr>
          <a:xfrm>
            <a:off x="6280233" y="2959047"/>
            <a:ext cx="3110800" cy="82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25"/>
          <p:cNvSpPr txBox="1">
            <a:spLocks noGrp="1"/>
          </p:cNvSpPr>
          <p:nvPr>
            <p:ph type="title" idx="4"/>
          </p:nvPr>
        </p:nvSpPr>
        <p:spPr>
          <a:xfrm>
            <a:off x="1864468" y="4336800"/>
            <a:ext cx="3110800" cy="54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2" name="Google Shape;282;p25"/>
          <p:cNvSpPr txBox="1">
            <a:spLocks noGrp="1"/>
          </p:cNvSpPr>
          <p:nvPr>
            <p:ph type="subTitle" idx="5"/>
          </p:nvPr>
        </p:nvSpPr>
        <p:spPr>
          <a:xfrm>
            <a:off x="1864467" y="4881213"/>
            <a:ext cx="3110800" cy="82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25"/>
          <p:cNvSpPr txBox="1">
            <a:spLocks noGrp="1"/>
          </p:cNvSpPr>
          <p:nvPr>
            <p:ph type="title" idx="6"/>
          </p:nvPr>
        </p:nvSpPr>
        <p:spPr>
          <a:xfrm>
            <a:off x="7394123" y="4336800"/>
            <a:ext cx="3110800" cy="54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4" name="Google Shape;284;p25"/>
          <p:cNvSpPr txBox="1">
            <a:spLocks noGrp="1"/>
          </p:cNvSpPr>
          <p:nvPr>
            <p:ph type="subTitle" idx="7"/>
          </p:nvPr>
        </p:nvSpPr>
        <p:spPr>
          <a:xfrm>
            <a:off x="7394129" y="4881213"/>
            <a:ext cx="3110800" cy="82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5" name="Google Shape;285;p25"/>
          <p:cNvSpPr txBox="1">
            <a:spLocks noGrp="1"/>
          </p:cNvSpPr>
          <p:nvPr>
            <p:ph type="title" idx="8"/>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270650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86"/>
        <p:cNvGrpSpPr/>
        <p:nvPr/>
      </p:nvGrpSpPr>
      <p:grpSpPr>
        <a:xfrm>
          <a:off x="0" y="0"/>
          <a:ext cx="0" cy="0"/>
          <a:chOff x="0" y="0"/>
          <a:chExt cx="0" cy="0"/>
        </a:xfrm>
      </p:grpSpPr>
      <p:sp>
        <p:nvSpPr>
          <p:cNvPr id="287" name="Google Shape;287;p26"/>
          <p:cNvSpPr txBox="1">
            <a:spLocks noGrp="1"/>
          </p:cNvSpPr>
          <p:nvPr>
            <p:ph type="title"/>
          </p:nvPr>
        </p:nvSpPr>
        <p:spPr>
          <a:xfrm>
            <a:off x="1552600" y="713333"/>
            <a:ext cx="90868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88" name="Google Shape;288;p26"/>
          <p:cNvSpPr txBox="1">
            <a:spLocks noGrp="1"/>
          </p:cNvSpPr>
          <p:nvPr>
            <p:ph type="title" idx="2"/>
          </p:nvPr>
        </p:nvSpPr>
        <p:spPr>
          <a:xfrm>
            <a:off x="1140796" y="2353333"/>
            <a:ext cx="2886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9" name="Google Shape;289;p26"/>
          <p:cNvSpPr txBox="1">
            <a:spLocks noGrp="1"/>
          </p:cNvSpPr>
          <p:nvPr>
            <p:ph type="subTitle" idx="1"/>
          </p:nvPr>
        </p:nvSpPr>
        <p:spPr>
          <a:xfrm>
            <a:off x="1140800" y="3003196"/>
            <a:ext cx="2886800" cy="7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26"/>
          <p:cNvSpPr txBox="1">
            <a:spLocks noGrp="1"/>
          </p:cNvSpPr>
          <p:nvPr>
            <p:ph type="title" idx="3"/>
          </p:nvPr>
        </p:nvSpPr>
        <p:spPr>
          <a:xfrm>
            <a:off x="4652596" y="2353333"/>
            <a:ext cx="2886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1" name="Google Shape;291;p26"/>
          <p:cNvSpPr txBox="1">
            <a:spLocks noGrp="1"/>
          </p:cNvSpPr>
          <p:nvPr>
            <p:ph type="subTitle" idx="4"/>
          </p:nvPr>
        </p:nvSpPr>
        <p:spPr>
          <a:xfrm>
            <a:off x="4652600" y="3003196"/>
            <a:ext cx="2886800" cy="7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26"/>
          <p:cNvSpPr txBox="1">
            <a:spLocks noGrp="1"/>
          </p:cNvSpPr>
          <p:nvPr>
            <p:ph type="title" idx="5"/>
          </p:nvPr>
        </p:nvSpPr>
        <p:spPr>
          <a:xfrm>
            <a:off x="8164396" y="2353333"/>
            <a:ext cx="2886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3" name="Google Shape;293;p26"/>
          <p:cNvSpPr txBox="1">
            <a:spLocks noGrp="1"/>
          </p:cNvSpPr>
          <p:nvPr>
            <p:ph type="subTitle" idx="6"/>
          </p:nvPr>
        </p:nvSpPr>
        <p:spPr>
          <a:xfrm>
            <a:off x="8164400" y="3003196"/>
            <a:ext cx="2886800" cy="7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26"/>
          <p:cNvSpPr txBox="1">
            <a:spLocks noGrp="1"/>
          </p:cNvSpPr>
          <p:nvPr>
            <p:ph type="title" idx="7"/>
          </p:nvPr>
        </p:nvSpPr>
        <p:spPr>
          <a:xfrm>
            <a:off x="2064312" y="4425200"/>
            <a:ext cx="2886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5" name="Google Shape;295;p26"/>
          <p:cNvSpPr txBox="1">
            <a:spLocks noGrp="1"/>
          </p:cNvSpPr>
          <p:nvPr>
            <p:ph type="subTitle" idx="8"/>
          </p:nvPr>
        </p:nvSpPr>
        <p:spPr>
          <a:xfrm>
            <a:off x="2064317" y="5075063"/>
            <a:ext cx="2886800" cy="7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6"/>
          <p:cNvSpPr txBox="1">
            <a:spLocks noGrp="1"/>
          </p:cNvSpPr>
          <p:nvPr>
            <p:ph type="title" idx="9"/>
          </p:nvPr>
        </p:nvSpPr>
        <p:spPr>
          <a:xfrm>
            <a:off x="7240879" y="4425200"/>
            <a:ext cx="2886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7" name="Google Shape;297;p26"/>
          <p:cNvSpPr txBox="1">
            <a:spLocks noGrp="1"/>
          </p:cNvSpPr>
          <p:nvPr>
            <p:ph type="subTitle" idx="13"/>
          </p:nvPr>
        </p:nvSpPr>
        <p:spPr>
          <a:xfrm>
            <a:off x="7240884" y="5075063"/>
            <a:ext cx="2886800" cy="7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98" name="Google Shape;298;p26"/>
          <p:cNvPicPr preferRelativeResize="0"/>
          <p:nvPr/>
        </p:nvPicPr>
        <p:blipFill rotWithShape="1">
          <a:blip r:embed="rId2"/>
          <a:srcRect l="22011" t="29213" r="25853" b="25857"/>
          <a:stretch>
            <a:fillRect/>
          </a:stretch>
        </p:blipFill>
        <p:spPr>
          <a:xfrm>
            <a:off x="10639402" y="-955932"/>
            <a:ext cx="1952807" cy="1570901"/>
          </a:xfrm>
          <a:prstGeom prst="rect">
            <a:avLst/>
          </a:prstGeom>
          <a:noFill/>
          <a:ln>
            <a:noFill/>
          </a:ln>
        </p:spPr>
      </p:pic>
      <p:pic>
        <p:nvPicPr>
          <p:cNvPr id="299" name="Google Shape;299;p26"/>
          <p:cNvPicPr preferRelativeResize="0"/>
          <p:nvPr/>
        </p:nvPicPr>
        <p:blipFill rotWithShape="1">
          <a:blip r:embed="rId3"/>
          <a:srcRect l="10850" t="4051" r="6702" b="6702"/>
          <a:stretch>
            <a:fillRect/>
          </a:stretch>
        </p:blipFill>
        <p:spPr>
          <a:xfrm rot="2854939">
            <a:off x="-626492" y="5347167"/>
            <a:ext cx="2119351" cy="2141400"/>
          </a:xfrm>
          <a:prstGeom prst="rect">
            <a:avLst/>
          </a:prstGeom>
          <a:noFill/>
          <a:ln>
            <a:noFill/>
          </a:ln>
        </p:spPr>
      </p:pic>
      <p:pic>
        <p:nvPicPr>
          <p:cNvPr id="300" name="Google Shape;300;p26"/>
          <p:cNvPicPr preferRelativeResize="0"/>
          <p:nvPr/>
        </p:nvPicPr>
        <p:blipFill rotWithShape="1">
          <a:blip r:embed="rId4"/>
          <a:srcRect l="21065" t="3153" r="23382" b="3265"/>
          <a:stretch>
            <a:fillRect/>
          </a:stretch>
        </p:blipFill>
        <p:spPr>
          <a:xfrm rot="5399970">
            <a:off x="-33463" y="-687774"/>
            <a:ext cx="1398827" cy="2199481"/>
          </a:xfrm>
          <a:prstGeom prst="rect">
            <a:avLst/>
          </a:prstGeom>
          <a:noFill/>
          <a:ln>
            <a:noFill/>
          </a:ln>
        </p:spPr>
      </p:pic>
      <p:pic>
        <p:nvPicPr>
          <p:cNvPr id="301" name="Google Shape;301;p26"/>
          <p:cNvPicPr preferRelativeResize="0"/>
          <p:nvPr/>
        </p:nvPicPr>
        <p:blipFill rotWithShape="1">
          <a:blip r:embed="rId5"/>
          <a:srcRect l="19439" t="19439" r="23671" b="23671"/>
          <a:stretch>
            <a:fillRect/>
          </a:stretch>
        </p:blipFill>
        <p:spPr>
          <a:xfrm>
            <a:off x="1253433" y="-132334"/>
            <a:ext cx="1248432" cy="1166599"/>
          </a:xfrm>
          <a:prstGeom prst="rect">
            <a:avLst/>
          </a:prstGeom>
          <a:noFill/>
          <a:ln>
            <a:noFill/>
          </a:ln>
        </p:spPr>
      </p:pic>
      <p:pic>
        <p:nvPicPr>
          <p:cNvPr id="302" name="Google Shape;302;p26"/>
          <p:cNvPicPr preferRelativeResize="0"/>
          <p:nvPr/>
        </p:nvPicPr>
        <p:blipFill rotWithShape="1">
          <a:blip r:embed="rId6"/>
          <a:srcRect l="25426" r="24738"/>
          <a:stretch>
            <a:fillRect/>
          </a:stretch>
        </p:blipFill>
        <p:spPr>
          <a:xfrm rot="-1799996" flipH="1">
            <a:off x="10289082" y="-745099"/>
            <a:ext cx="1898901" cy="3560465"/>
          </a:xfrm>
          <a:prstGeom prst="rect">
            <a:avLst/>
          </a:prstGeom>
          <a:noFill/>
          <a:ln>
            <a:noFill/>
          </a:ln>
        </p:spPr>
      </p:pic>
      <p:pic>
        <p:nvPicPr>
          <p:cNvPr id="303" name="Google Shape;303;p26"/>
          <p:cNvPicPr preferRelativeResize="0"/>
          <p:nvPr/>
        </p:nvPicPr>
        <p:blipFill rotWithShape="1">
          <a:blip r:embed="rId7"/>
          <a:srcRect l="11534" t="10399" r="17133" b="4775"/>
          <a:stretch>
            <a:fillRect/>
          </a:stretch>
        </p:blipFill>
        <p:spPr>
          <a:xfrm rot="-870351">
            <a:off x="-1180670" y="4988538"/>
            <a:ext cx="2820841" cy="3131191"/>
          </a:xfrm>
          <a:prstGeom prst="rect">
            <a:avLst/>
          </a:prstGeom>
          <a:noFill/>
          <a:ln>
            <a:noFill/>
          </a:ln>
        </p:spPr>
      </p:pic>
      <p:pic>
        <p:nvPicPr>
          <p:cNvPr id="304" name="Google Shape;304;p26"/>
          <p:cNvPicPr preferRelativeResize="0"/>
          <p:nvPr/>
        </p:nvPicPr>
        <p:blipFill>
          <a:blip r:embed="rId8"/>
          <a:stretch>
            <a:fillRect/>
          </a:stretch>
        </p:blipFill>
        <p:spPr>
          <a:xfrm rot="1695362">
            <a:off x="11036482" y="5269855"/>
            <a:ext cx="2457103" cy="2296024"/>
          </a:xfrm>
          <a:prstGeom prst="rect">
            <a:avLst/>
          </a:prstGeom>
          <a:noFill/>
          <a:ln>
            <a:noFill/>
          </a:ln>
        </p:spPr>
      </p:pic>
    </p:spTree>
    <p:extLst>
      <p:ext uri="{BB962C8B-B14F-4D97-AF65-F5344CB8AC3E}">
        <p14:creationId xmlns:p14="http://schemas.microsoft.com/office/powerpoint/2010/main" val="1524529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5"/>
        <p:cNvGrpSpPr/>
        <p:nvPr/>
      </p:nvGrpSpPr>
      <p:grpSpPr>
        <a:xfrm>
          <a:off x="0" y="0"/>
          <a:ext cx="0" cy="0"/>
          <a:chOff x="0" y="0"/>
          <a:chExt cx="0" cy="0"/>
        </a:xfrm>
      </p:grpSpPr>
      <p:pic>
        <p:nvPicPr>
          <p:cNvPr id="306" name="Google Shape;306;p27"/>
          <p:cNvPicPr preferRelativeResize="0"/>
          <p:nvPr/>
        </p:nvPicPr>
        <p:blipFill rotWithShape="1">
          <a:blip r:embed="rId2"/>
          <a:srcRect l="21065" t="3153" r="23382" b="3265"/>
          <a:stretch>
            <a:fillRect/>
          </a:stretch>
        </p:blipFill>
        <p:spPr>
          <a:xfrm rot="5399970">
            <a:off x="10949253" y="-931241"/>
            <a:ext cx="1398827" cy="2199481"/>
          </a:xfrm>
          <a:prstGeom prst="rect">
            <a:avLst/>
          </a:prstGeom>
          <a:noFill/>
          <a:ln>
            <a:noFill/>
          </a:ln>
        </p:spPr>
      </p:pic>
      <p:pic>
        <p:nvPicPr>
          <p:cNvPr id="307" name="Google Shape;307;p27"/>
          <p:cNvPicPr preferRelativeResize="0"/>
          <p:nvPr/>
        </p:nvPicPr>
        <p:blipFill rotWithShape="1">
          <a:blip r:embed="rId3"/>
          <a:srcRect l="51053" t="3276" r="16016" b="7684"/>
          <a:stretch>
            <a:fillRect/>
          </a:stretch>
        </p:blipFill>
        <p:spPr>
          <a:xfrm flipH="1">
            <a:off x="11450102" y="-987399"/>
            <a:ext cx="1602999" cy="4045765"/>
          </a:xfrm>
          <a:prstGeom prst="rect">
            <a:avLst/>
          </a:prstGeom>
          <a:noFill/>
          <a:ln>
            <a:noFill/>
          </a:ln>
        </p:spPr>
      </p:pic>
      <p:pic>
        <p:nvPicPr>
          <p:cNvPr id="308" name="Google Shape;308;p27"/>
          <p:cNvPicPr preferRelativeResize="0"/>
          <p:nvPr/>
        </p:nvPicPr>
        <p:blipFill rotWithShape="1">
          <a:blip r:embed="rId4"/>
          <a:srcRect l="20516" t="4802" r="16003" b="6592"/>
          <a:stretch>
            <a:fillRect/>
          </a:stretch>
        </p:blipFill>
        <p:spPr>
          <a:xfrm rot="-5400000">
            <a:off x="-468351" y="-1109382"/>
            <a:ext cx="1716117" cy="2238436"/>
          </a:xfrm>
          <a:prstGeom prst="rect">
            <a:avLst/>
          </a:prstGeom>
          <a:noFill/>
          <a:ln>
            <a:noFill/>
          </a:ln>
        </p:spPr>
      </p:pic>
      <p:pic>
        <p:nvPicPr>
          <p:cNvPr id="309" name="Google Shape;309;p27"/>
          <p:cNvPicPr preferRelativeResize="0"/>
          <p:nvPr/>
        </p:nvPicPr>
        <p:blipFill rotWithShape="1">
          <a:blip r:embed="rId5"/>
          <a:srcRect l="19439" t="19439" r="23671" b="23671"/>
          <a:stretch>
            <a:fillRect/>
          </a:stretch>
        </p:blipFill>
        <p:spPr>
          <a:xfrm>
            <a:off x="-4" y="226804"/>
            <a:ext cx="1062000" cy="992408"/>
          </a:xfrm>
          <a:prstGeom prst="rect">
            <a:avLst/>
          </a:prstGeom>
          <a:noFill/>
          <a:ln>
            <a:noFill/>
          </a:ln>
        </p:spPr>
      </p:pic>
      <p:sp>
        <p:nvSpPr>
          <p:cNvPr id="310" name="Google Shape;310;p27"/>
          <p:cNvSpPr txBox="1">
            <a:spLocks noGrp="1"/>
          </p:cNvSpPr>
          <p:nvPr>
            <p:ph type="title"/>
          </p:nvPr>
        </p:nvSpPr>
        <p:spPr>
          <a:xfrm>
            <a:off x="959967" y="2405067"/>
            <a:ext cx="3074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1" name="Google Shape;311;p27"/>
          <p:cNvSpPr txBox="1">
            <a:spLocks noGrp="1"/>
          </p:cNvSpPr>
          <p:nvPr>
            <p:ph type="subTitle" idx="1"/>
          </p:nvPr>
        </p:nvSpPr>
        <p:spPr>
          <a:xfrm>
            <a:off x="959967" y="31160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2" name="Google Shape;312;p27"/>
          <p:cNvSpPr txBox="1">
            <a:spLocks noGrp="1"/>
          </p:cNvSpPr>
          <p:nvPr>
            <p:ph type="title" idx="2"/>
          </p:nvPr>
        </p:nvSpPr>
        <p:spPr>
          <a:xfrm>
            <a:off x="4558995" y="2405067"/>
            <a:ext cx="3074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3" name="Google Shape;313;p27"/>
          <p:cNvSpPr txBox="1">
            <a:spLocks noGrp="1"/>
          </p:cNvSpPr>
          <p:nvPr>
            <p:ph type="subTitle" idx="3"/>
          </p:nvPr>
        </p:nvSpPr>
        <p:spPr>
          <a:xfrm>
            <a:off x="4558992" y="31160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4" name="Google Shape;314;p27"/>
          <p:cNvSpPr txBox="1">
            <a:spLocks noGrp="1"/>
          </p:cNvSpPr>
          <p:nvPr>
            <p:ph type="title" idx="4"/>
          </p:nvPr>
        </p:nvSpPr>
        <p:spPr>
          <a:xfrm>
            <a:off x="959967" y="4316267"/>
            <a:ext cx="30740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5" name="Google Shape;315;p27"/>
          <p:cNvSpPr txBox="1">
            <a:spLocks noGrp="1"/>
          </p:cNvSpPr>
          <p:nvPr>
            <p:ph type="subTitle" idx="5"/>
          </p:nvPr>
        </p:nvSpPr>
        <p:spPr>
          <a:xfrm>
            <a:off x="959967" y="50272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27"/>
          <p:cNvSpPr txBox="1">
            <a:spLocks noGrp="1"/>
          </p:cNvSpPr>
          <p:nvPr>
            <p:ph type="title" idx="6"/>
          </p:nvPr>
        </p:nvSpPr>
        <p:spPr>
          <a:xfrm>
            <a:off x="4558995" y="4316267"/>
            <a:ext cx="30740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7" name="Google Shape;317;p27"/>
          <p:cNvSpPr txBox="1">
            <a:spLocks noGrp="1"/>
          </p:cNvSpPr>
          <p:nvPr>
            <p:ph type="subTitle" idx="7"/>
          </p:nvPr>
        </p:nvSpPr>
        <p:spPr>
          <a:xfrm>
            <a:off x="4558992" y="50272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8" name="Google Shape;318;p27"/>
          <p:cNvSpPr txBox="1">
            <a:spLocks noGrp="1"/>
          </p:cNvSpPr>
          <p:nvPr>
            <p:ph type="title" idx="8"/>
          </p:nvPr>
        </p:nvSpPr>
        <p:spPr>
          <a:xfrm>
            <a:off x="8158032" y="2405067"/>
            <a:ext cx="3074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9" name="Google Shape;319;p27"/>
          <p:cNvSpPr txBox="1">
            <a:spLocks noGrp="1"/>
          </p:cNvSpPr>
          <p:nvPr>
            <p:ph type="subTitle" idx="9"/>
          </p:nvPr>
        </p:nvSpPr>
        <p:spPr>
          <a:xfrm>
            <a:off x="8158027" y="31160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27"/>
          <p:cNvSpPr txBox="1">
            <a:spLocks noGrp="1"/>
          </p:cNvSpPr>
          <p:nvPr>
            <p:ph type="title" idx="13"/>
          </p:nvPr>
        </p:nvSpPr>
        <p:spPr>
          <a:xfrm>
            <a:off x="8158032" y="4316267"/>
            <a:ext cx="3074000" cy="6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21" name="Google Shape;321;p27"/>
          <p:cNvSpPr txBox="1">
            <a:spLocks noGrp="1"/>
          </p:cNvSpPr>
          <p:nvPr>
            <p:ph type="subTitle" idx="14"/>
          </p:nvPr>
        </p:nvSpPr>
        <p:spPr>
          <a:xfrm>
            <a:off x="8158027" y="5027271"/>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27"/>
          <p:cNvSpPr txBox="1">
            <a:spLocks noGrp="1"/>
          </p:cNvSpPr>
          <p:nvPr>
            <p:ph type="title" idx="15"/>
          </p:nvPr>
        </p:nvSpPr>
        <p:spPr>
          <a:xfrm>
            <a:off x="1552600" y="713333"/>
            <a:ext cx="90868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597410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23"/>
        <p:cNvGrpSpPr/>
        <p:nvPr/>
      </p:nvGrpSpPr>
      <p:grpSpPr>
        <a:xfrm>
          <a:off x="0" y="0"/>
          <a:ext cx="0" cy="0"/>
          <a:chOff x="0" y="0"/>
          <a:chExt cx="0" cy="0"/>
        </a:xfrm>
      </p:grpSpPr>
      <p:sp>
        <p:nvSpPr>
          <p:cNvPr id="324" name="Google Shape;324;p28"/>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pic>
        <p:nvPicPr>
          <p:cNvPr id="325" name="Google Shape;325;p28"/>
          <p:cNvPicPr preferRelativeResize="0"/>
          <p:nvPr/>
        </p:nvPicPr>
        <p:blipFill rotWithShape="1">
          <a:blip r:embed="rId2"/>
          <a:srcRect l="9828" t="17426" r="25555" b="17956"/>
          <a:stretch>
            <a:fillRect/>
          </a:stretch>
        </p:blipFill>
        <p:spPr>
          <a:xfrm rot="-1262726">
            <a:off x="10698867" y="-589999"/>
            <a:ext cx="2015399" cy="1881200"/>
          </a:xfrm>
          <a:prstGeom prst="rect">
            <a:avLst/>
          </a:prstGeom>
          <a:noFill/>
          <a:ln>
            <a:noFill/>
          </a:ln>
        </p:spPr>
      </p:pic>
      <p:pic>
        <p:nvPicPr>
          <p:cNvPr id="326" name="Google Shape;326;p28"/>
          <p:cNvPicPr preferRelativeResize="0"/>
          <p:nvPr/>
        </p:nvPicPr>
        <p:blipFill rotWithShape="1">
          <a:blip r:embed="rId3"/>
          <a:srcRect l="9662" t="39201" r="8242" b="40533"/>
          <a:stretch>
            <a:fillRect/>
          </a:stretch>
        </p:blipFill>
        <p:spPr>
          <a:xfrm>
            <a:off x="-1085059" y="-107017"/>
            <a:ext cx="3885885" cy="896271"/>
          </a:xfrm>
          <a:prstGeom prst="rect">
            <a:avLst/>
          </a:prstGeom>
          <a:noFill/>
          <a:ln>
            <a:noFill/>
          </a:ln>
        </p:spPr>
      </p:pic>
      <p:pic>
        <p:nvPicPr>
          <p:cNvPr id="327" name="Google Shape;327;p28"/>
          <p:cNvPicPr preferRelativeResize="0"/>
          <p:nvPr/>
        </p:nvPicPr>
        <p:blipFill>
          <a:blip r:embed="rId4"/>
          <a:stretch>
            <a:fillRect/>
          </a:stretch>
        </p:blipFill>
        <p:spPr>
          <a:xfrm rot="6712380">
            <a:off x="-1568183" y="4897615"/>
            <a:ext cx="3063297" cy="2862471"/>
          </a:xfrm>
          <a:prstGeom prst="rect">
            <a:avLst/>
          </a:prstGeom>
          <a:noFill/>
          <a:ln>
            <a:noFill/>
          </a:ln>
        </p:spPr>
      </p:pic>
      <p:pic>
        <p:nvPicPr>
          <p:cNvPr id="328" name="Google Shape;328;p28"/>
          <p:cNvPicPr preferRelativeResize="0"/>
          <p:nvPr/>
        </p:nvPicPr>
        <p:blipFill rotWithShape="1">
          <a:blip r:embed="rId5"/>
          <a:srcRect l="21065" t="3153" r="23382" b="3265"/>
          <a:stretch>
            <a:fillRect/>
          </a:stretch>
        </p:blipFill>
        <p:spPr>
          <a:xfrm rot="4725955">
            <a:off x="10845203" y="5532226"/>
            <a:ext cx="1398827" cy="2199481"/>
          </a:xfrm>
          <a:prstGeom prst="rect">
            <a:avLst/>
          </a:prstGeom>
          <a:noFill/>
          <a:ln>
            <a:noFill/>
          </a:ln>
        </p:spPr>
      </p:pic>
    </p:spTree>
    <p:extLst>
      <p:ext uri="{BB962C8B-B14F-4D97-AF65-F5344CB8AC3E}">
        <p14:creationId xmlns:p14="http://schemas.microsoft.com/office/powerpoint/2010/main" val="2008362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29"/>
        <p:cNvGrpSpPr/>
        <p:nvPr/>
      </p:nvGrpSpPr>
      <p:grpSpPr>
        <a:xfrm>
          <a:off x="0" y="0"/>
          <a:ext cx="0" cy="0"/>
          <a:chOff x="0" y="0"/>
          <a:chExt cx="0" cy="0"/>
        </a:xfrm>
      </p:grpSpPr>
      <p:pic>
        <p:nvPicPr>
          <p:cNvPr id="330" name="Google Shape;330;p29"/>
          <p:cNvPicPr preferRelativeResize="0"/>
          <p:nvPr/>
        </p:nvPicPr>
        <p:blipFill rotWithShape="1">
          <a:blip r:embed="rId2"/>
          <a:srcRect l="10850" t="4051" r="6702" b="6702"/>
          <a:stretch>
            <a:fillRect/>
          </a:stretch>
        </p:blipFill>
        <p:spPr>
          <a:xfrm rot="1825978">
            <a:off x="-658300" y="-899845"/>
            <a:ext cx="2743200" cy="2771745"/>
          </a:xfrm>
          <a:prstGeom prst="rect">
            <a:avLst/>
          </a:prstGeom>
          <a:noFill/>
          <a:ln>
            <a:noFill/>
          </a:ln>
        </p:spPr>
      </p:pic>
      <p:pic>
        <p:nvPicPr>
          <p:cNvPr id="331" name="Google Shape;331;p29"/>
          <p:cNvPicPr preferRelativeResize="0"/>
          <p:nvPr/>
        </p:nvPicPr>
        <p:blipFill rotWithShape="1">
          <a:blip r:embed="rId3"/>
          <a:srcRect l="13959" t="4819" r="3197" b="6268"/>
          <a:stretch>
            <a:fillRect/>
          </a:stretch>
        </p:blipFill>
        <p:spPr>
          <a:xfrm rot="-1835604">
            <a:off x="1840599" y="118036"/>
            <a:ext cx="638909" cy="640001"/>
          </a:xfrm>
          <a:prstGeom prst="rect">
            <a:avLst/>
          </a:prstGeom>
          <a:noFill/>
          <a:ln>
            <a:noFill/>
          </a:ln>
        </p:spPr>
      </p:pic>
      <p:pic>
        <p:nvPicPr>
          <p:cNvPr id="332" name="Google Shape;332;p29"/>
          <p:cNvPicPr preferRelativeResize="0"/>
          <p:nvPr/>
        </p:nvPicPr>
        <p:blipFill>
          <a:blip r:embed="rId4"/>
          <a:stretch>
            <a:fillRect/>
          </a:stretch>
        </p:blipFill>
        <p:spPr>
          <a:xfrm rot="-5400005">
            <a:off x="10331501" y="-887698"/>
            <a:ext cx="2238439" cy="2089367"/>
          </a:xfrm>
          <a:prstGeom prst="rect">
            <a:avLst/>
          </a:prstGeom>
          <a:noFill/>
          <a:ln>
            <a:noFill/>
          </a:ln>
        </p:spPr>
      </p:pic>
      <p:pic>
        <p:nvPicPr>
          <p:cNvPr id="333" name="Google Shape;333;p29"/>
          <p:cNvPicPr preferRelativeResize="0"/>
          <p:nvPr/>
        </p:nvPicPr>
        <p:blipFill rotWithShape="1">
          <a:blip r:embed="rId5"/>
          <a:srcRect l="36576" r="34571"/>
          <a:stretch>
            <a:fillRect/>
          </a:stretch>
        </p:blipFill>
        <p:spPr>
          <a:xfrm rot="-5400000">
            <a:off x="10721833" y="-1751633"/>
            <a:ext cx="1271568" cy="4118265"/>
          </a:xfrm>
          <a:prstGeom prst="rect">
            <a:avLst/>
          </a:prstGeom>
          <a:noFill/>
          <a:ln>
            <a:noFill/>
          </a:ln>
        </p:spPr>
      </p:pic>
      <p:sp>
        <p:nvSpPr>
          <p:cNvPr id="334" name="Google Shape;334;p29"/>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276600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35"/>
        <p:cNvGrpSpPr/>
        <p:nvPr/>
      </p:nvGrpSpPr>
      <p:grpSpPr>
        <a:xfrm>
          <a:off x="0" y="0"/>
          <a:ext cx="0" cy="0"/>
          <a:chOff x="0" y="0"/>
          <a:chExt cx="0" cy="0"/>
        </a:xfrm>
      </p:grpSpPr>
      <p:pic>
        <p:nvPicPr>
          <p:cNvPr id="336" name="Google Shape;336;p30"/>
          <p:cNvPicPr preferRelativeResize="0"/>
          <p:nvPr/>
        </p:nvPicPr>
        <p:blipFill rotWithShape="1">
          <a:blip r:embed="rId2"/>
          <a:srcRect l="16053" t="12074" r="23273" b="27249"/>
          <a:stretch>
            <a:fillRect/>
          </a:stretch>
        </p:blipFill>
        <p:spPr>
          <a:xfrm>
            <a:off x="10635867" y="-54800"/>
            <a:ext cx="1162768" cy="1085333"/>
          </a:xfrm>
          <a:prstGeom prst="rect">
            <a:avLst/>
          </a:prstGeom>
          <a:noFill/>
          <a:ln>
            <a:noFill/>
          </a:ln>
        </p:spPr>
      </p:pic>
      <p:pic>
        <p:nvPicPr>
          <p:cNvPr id="337" name="Google Shape;337;p30"/>
          <p:cNvPicPr preferRelativeResize="0"/>
          <p:nvPr/>
        </p:nvPicPr>
        <p:blipFill rotWithShape="1">
          <a:blip r:embed="rId3"/>
          <a:srcRect l="19439" t="19439" r="23671" b="23671"/>
          <a:stretch>
            <a:fillRect/>
          </a:stretch>
        </p:blipFill>
        <p:spPr>
          <a:xfrm>
            <a:off x="11382029" y="-270729"/>
            <a:ext cx="1062000" cy="992408"/>
          </a:xfrm>
          <a:prstGeom prst="rect">
            <a:avLst/>
          </a:prstGeom>
          <a:noFill/>
          <a:ln>
            <a:noFill/>
          </a:ln>
        </p:spPr>
      </p:pic>
      <p:pic>
        <p:nvPicPr>
          <p:cNvPr id="338" name="Google Shape;338;p30"/>
          <p:cNvPicPr preferRelativeResize="0"/>
          <p:nvPr/>
        </p:nvPicPr>
        <p:blipFill rotWithShape="1">
          <a:blip r:embed="rId4"/>
          <a:srcRect l="20516" t="4802" r="16003" b="6592"/>
          <a:stretch>
            <a:fillRect/>
          </a:stretch>
        </p:blipFill>
        <p:spPr>
          <a:xfrm rot="-4202878">
            <a:off x="-208404" y="5684940"/>
            <a:ext cx="1482175" cy="1933291"/>
          </a:xfrm>
          <a:prstGeom prst="rect">
            <a:avLst/>
          </a:prstGeom>
          <a:noFill/>
          <a:ln>
            <a:noFill/>
          </a:ln>
        </p:spPr>
      </p:pic>
      <p:pic>
        <p:nvPicPr>
          <p:cNvPr id="339" name="Google Shape;339;p30"/>
          <p:cNvPicPr preferRelativeResize="0"/>
          <p:nvPr/>
        </p:nvPicPr>
        <p:blipFill rotWithShape="1">
          <a:blip r:embed="rId5"/>
          <a:srcRect l="23187" t="7631" r="23026" b="3731"/>
          <a:stretch>
            <a:fillRect/>
          </a:stretch>
        </p:blipFill>
        <p:spPr>
          <a:xfrm rot="10800000" flipH="1">
            <a:off x="-165317" y="-984765"/>
            <a:ext cx="1396000" cy="2147199"/>
          </a:xfrm>
          <a:prstGeom prst="rect">
            <a:avLst/>
          </a:prstGeom>
          <a:noFill/>
          <a:ln>
            <a:noFill/>
          </a:ln>
        </p:spPr>
      </p:pic>
      <p:pic>
        <p:nvPicPr>
          <p:cNvPr id="340" name="Google Shape;340;p30"/>
          <p:cNvPicPr preferRelativeResize="0"/>
          <p:nvPr/>
        </p:nvPicPr>
        <p:blipFill rotWithShape="1">
          <a:blip r:embed="rId6"/>
          <a:srcRect l="21065" t="3153" r="23382" b="3265"/>
          <a:stretch>
            <a:fillRect/>
          </a:stretch>
        </p:blipFill>
        <p:spPr>
          <a:xfrm rot="3640971">
            <a:off x="10950687" y="5437829"/>
            <a:ext cx="1398831" cy="2199479"/>
          </a:xfrm>
          <a:prstGeom prst="rect">
            <a:avLst/>
          </a:prstGeom>
          <a:noFill/>
          <a:ln>
            <a:noFill/>
          </a:ln>
        </p:spPr>
      </p:pic>
      <p:sp>
        <p:nvSpPr>
          <p:cNvPr id="341" name="Google Shape;341;p30"/>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81288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A7CDCA6C-C5FB-487D-8C4E-2F4C0173180D}" type="datetimeFigureOut">
              <a:rPr lang="ar-JO" smtClean="0"/>
              <a:t>12/05/1443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4243424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42"/>
        <p:cNvGrpSpPr/>
        <p:nvPr/>
      </p:nvGrpSpPr>
      <p:grpSpPr>
        <a:xfrm>
          <a:off x="0" y="0"/>
          <a:ext cx="0" cy="0"/>
          <a:chOff x="0" y="0"/>
          <a:chExt cx="0" cy="0"/>
        </a:xfrm>
      </p:grpSpPr>
      <p:pic>
        <p:nvPicPr>
          <p:cNvPr id="343" name="Google Shape;343;p31"/>
          <p:cNvPicPr preferRelativeResize="0"/>
          <p:nvPr/>
        </p:nvPicPr>
        <p:blipFill>
          <a:blip r:embed="rId2"/>
          <a:stretch>
            <a:fillRect/>
          </a:stretch>
        </p:blipFill>
        <p:spPr>
          <a:xfrm rot="-445803" flipH="1">
            <a:off x="-1214229" y="-1043398"/>
            <a:ext cx="2477729" cy="2315300"/>
          </a:xfrm>
          <a:prstGeom prst="rect">
            <a:avLst/>
          </a:prstGeom>
          <a:noFill/>
          <a:ln>
            <a:noFill/>
          </a:ln>
        </p:spPr>
      </p:pic>
      <p:pic>
        <p:nvPicPr>
          <p:cNvPr id="344" name="Google Shape;344;p31"/>
          <p:cNvPicPr preferRelativeResize="0"/>
          <p:nvPr/>
        </p:nvPicPr>
        <p:blipFill rotWithShape="1">
          <a:blip r:embed="rId3"/>
          <a:srcRect l="21065" t="3153" r="23382" b="3265"/>
          <a:stretch>
            <a:fillRect/>
          </a:stretch>
        </p:blipFill>
        <p:spPr>
          <a:xfrm rot="6238927">
            <a:off x="10937904" y="-898541"/>
            <a:ext cx="1398827" cy="2199481"/>
          </a:xfrm>
          <a:prstGeom prst="rect">
            <a:avLst/>
          </a:prstGeom>
          <a:noFill/>
          <a:ln>
            <a:noFill/>
          </a:ln>
        </p:spPr>
      </p:pic>
      <p:pic>
        <p:nvPicPr>
          <p:cNvPr id="345" name="Google Shape;345;p31"/>
          <p:cNvPicPr preferRelativeResize="0"/>
          <p:nvPr/>
        </p:nvPicPr>
        <p:blipFill rotWithShape="1">
          <a:blip r:embed="rId4"/>
          <a:srcRect l="25868" t="27101" r="34758" b="14816"/>
          <a:stretch>
            <a:fillRect/>
          </a:stretch>
        </p:blipFill>
        <p:spPr>
          <a:xfrm rot="2914868">
            <a:off x="-1084915" y="-1648271"/>
            <a:ext cx="2560201" cy="3525036"/>
          </a:xfrm>
          <a:prstGeom prst="rect">
            <a:avLst/>
          </a:prstGeom>
          <a:noFill/>
          <a:ln>
            <a:noFill/>
          </a:ln>
        </p:spPr>
      </p:pic>
      <p:pic>
        <p:nvPicPr>
          <p:cNvPr id="346" name="Google Shape;346;p31"/>
          <p:cNvPicPr preferRelativeResize="0"/>
          <p:nvPr/>
        </p:nvPicPr>
        <p:blipFill rotWithShape="1">
          <a:blip r:embed="rId5"/>
          <a:srcRect l="19439" t="19439" r="23671" b="23671"/>
          <a:stretch>
            <a:fillRect/>
          </a:stretch>
        </p:blipFill>
        <p:spPr>
          <a:xfrm>
            <a:off x="10133231" y="-289568"/>
            <a:ext cx="1331229" cy="1243999"/>
          </a:xfrm>
          <a:prstGeom prst="rect">
            <a:avLst/>
          </a:prstGeom>
          <a:noFill/>
          <a:ln>
            <a:noFill/>
          </a:ln>
        </p:spPr>
      </p:pic>
      <p:sp>
        <p:nvSpPr>
          <p:cNvPr id="347" name="Google Shape;347;p31"/>
          <p:cNvSpPr txBox="1">
            <a:spLocks noGrp="1"/>
          </p:cNvSpPr>
          <p:nvPr>
            <p:ph type="title"/>
          </p:nvPr>
        </p:nvSpPr>
        <p:spPr>
          <a:xfrm>
            <a:off x="1402800" y="713333"/>
            <a:ext cx="93864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673842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48"/>
        <p:cNvGrpSpPr/>
        <p:nvPr/>
      </p:nvGrpSpPr>
      <p:grpSpPr>
        <a:xfrm>
          <a:off x="0" y="0"/>
          <a:ext cx="0" cy="0"/>
          <a:chOff x="0" y="0"/>
          <a:chExt cx="0" cy="0"/>
        </a:xfrm>
      </p:grpSpPr>
      <p:pic>
        <p:nvPicPr>
          <p:cNvPr id="349" name="Google Shape;349;p32"/>
          <p:cNvPicPr preferRelativeResize="0"/>
          <p:nvPr/>
        </p:nvPicPr>
        <p:blipFill rotWithShape="1">
          <a:blip r:embed="rId2"/>
          <a:srcRect l="25426" r="24738"/>
          <a:stretch>
            <a:fillRect/>
          </a:stretch>
        </p:blipFill>
        <p:spPr>
          <a:xfrm rot="9000000">
            <a:off x="-253572" y="3076017"/>
            <a:ext cx="3657607" cy="6857999"/>
          </a:xfrm>
          <a:prstGeom prst="rect">
            <a:avLst/>
          </a:prstGeom>
          <a:noFill/>
          <a:ln>
            <a:noFill/>
          </a:ln>
        </p:spPr>
      </p:pic>
      <p:pic>
        <p:nvPicPr>
          <p:cNvPr id="350" name="Google Shape;350;p32"/>
          <p:cNvPicPr preferRelativeResize="0"/>
          <p:nvPr/>
        </p:nvPicPr>
        <p:blipFill>
          <a:blip r:embed="rId3"/>
          <a:stretch>
            <a:fillRect/>
          </a:stretch>
        </p:blipFill>
        <p:spPr>
          <a:xfrm rot="2514426" flipH="1">
            <a:off x="-898651" y="-717901"/>
            <a:ext cx="3063300" cy="2862472"/>
          </a:xfrm>
          <a:prstGeom prst="rect">
            <a:avLst/>
          </a:prstGeom>
          <a:noFill/>
          <a:ln>
            <a:noFill/>
          </a:ln>
        </p:spPr>
      </p:pic>
      <p:pic>
        <p:nvPicPr>
          <p:cNvPr id="351" name="Google Shape;351;p32"/>
          <p:cNvPicPr preferRelativeResize="0"/>
          <p:nvPr/>
        </p:nvPicPr>
        <p:blipFill rotWithShape="1">
          <a:blip r:embed="rId4"/>
          <a:srcRect l="21065" t="3153" r="23382" b="3265"/>
          <a:stretch>
            <a:fillRect/>
          </a:stretch>
        </p:blipFill>
        <p:spPr>
          <a:xfrm rot="6663588">
            <a:off x="9965111" y="-666549"/>
            <a:ext cx="1844715" cy="2900664"/>
          </a:xfrm>
          <a:prstGeom prst="rect">
            <a:avLst/>
          </a:prstGeom>
          <a:noFill/>
          <a:ln>
            <a:noFill/>
          </a:ln>
        </p:spPr>
      </p:pic>
      <p:pic>
        <p:nvPicPr>
          <p:cNvPr id="352" name="Google Shape;352;p32"/>
          <p:cNvPicPr preferRelativeResize="0"/>
          <p:nvPr/>
        </p:nvPicPr>
        <p:blipFill rotWithShape="1">
          <a:blip r:embed="rId5"/>
          <a:srcRect l="25868" t="27101" r="34758" b="14816"/>
          <a:stretch>
            <a:fillRect/>
          </a:stretch>
        </p:blipFill>
        <p:spPr>
          <a:xfrm rot="-6346029">
            <a:off x="10247603" y="-1088387"/>
            <a:ext cx="2359397" cy="3248571"/>
          </a:xfrm>
          <a:prstGeom prst="rect">
            <a:avLst/>
          </a:prstGeom>
          <a:noFill/>
          <a:ln>
            <a:noFill/>
          </a:ln>
        </p:spPr>
      </p:pic>
      <p:pic>
        <p:nvPicPr>
          <p:cNvPr id="353" name="Google Shape;353;p32"/>
          <p:cNvPicPr preferRelativeResize="0"/>
          <p:nvPr/>
        </p:nvPicPr>
        <p:blipFill rotWithShape="1">
          <a:blip r:embed="rId6"/>
          <a:srcRect l="9828" t="17426" r="25555" b="17956"/>
          <a:stretch>
            <a:fillRect/>
          </a:stretch>
        </p:blipFill>
        <p:spPr>
          <a:xfrm rot="-2078809">
            <a:off x="10168799" y="5129768"/>
            <a:ext cx="2335835" cy="2180305"/>
          </a:xfrm>
          <a:prstGeom prst="rect">
            <a:avLst/>
          </a:prstGeom>
          <a:noFill/>
          <a:ln>
            <a:noFill/>
          </a:ln>
        </p:spPr>
      </p:pic>
      <p:pic>
        <p:nvPicPr>
          <p:cNvPr id="354" name="Google Shape;354;p32"/>
          <p:cNvPicPr preferRelativeResize="0"/>
          <p:nvPr/>
        </p:nvPicPr>
        <p:blipFill rotWithShape="1">
          <a:blip r:embed="rId7"/>
          <a:srcRect l="13959" t="4819" r="3197" b="6268"/>
          <a:stretch>
            <a:fillRect/>
          </a:stretch>
        </p:blipFill>
        <p:spPr>
          <a:xfrm>
            <a:off x="8738400" y="4405100"/>
            <a:ext cx="707993" cy="709201"/>
          </a:xfrm>
          <a:prstGeom prst="rect">
            <a:avLst/>
          </a:prstGeom>
          <a:noFill/>
          <a:ln>
            <a:noFill/>
          </a:ln>
        </p:spPr>
      </p:pic>
      <p:pic>
        <p:nvPicPr>
          <p:cNvPr id="355" name="Google Shape;355;p32"/>
          <p:cNvPicPr preferRelativeResize="0"/>
          <p:nvPr/>
        </p:nvPicPr>
        <p:blipFill rotWithShape="1">
          <a:blip r:embed="rId8"/>
          <a:srcRect l="9662" t="39201" r="8242" b="40533"/>
          <a:stretch>
            <a:fillRect/>
          </a:stretch>
        </p:blipFill>
        <p:spPr>
          <a:xfrm>
            <a:off x="4055385" y="5674001"/>
            <a:ext cx="4081233" cy="941335"/>
          </a:xfrm>
          <a:prstGeom prst="rect">
            <a:avLst/>
          </a:prstGeom>
          <a:noFill/>
          <a:ln>
            <a:noFill/>
          </a:ln>
        </p:spPr>
      </p:pic>
      <p:pic>
        <p:nvPicPr>
          <p:cNvPr id="356" name="Google Shape;356;p32"/>
          <p:cNvPicPr preferRelativeResize="0"/>
          <p:nvPr/>
        </p:nvPicPr>
        <p:blipFill rotWithShape="1">
          <a:blip r:embed="rId9"/>
          <a:srcRect l="17771" t="7312" r="20197" b="5942"/>
          <a:stretch>
            <a:fillRect/>
          </a:stretch>
        </p:blipFill>
        <p:spPr>
          <a:xfrm rot="4185663">
            <a:off x="4356416" y="-2125252"/>
            <a:ext cx="3218597" cy="3661304"/>
          </a:xfrm>
          <a:prstGeom prst="rect">
            <a:avLst/>
          </a:prstGeom>
          <a:noFill/>
          <a:ln>
            <a:noFill/>
          </a:ln>
        </p:spPr>
      </p:pic>
      <p:pic>
        <p:nvPicPr>
          <p:cNvPr id="357" name="Google Shape;357;p32"/>
          <p:cNvPicPr preferRelativeResize="0"/>
          <p:nvPr/>
        </p:nvPicPr>
        <p:blipFill>
          <a:blip r:embed="rId10"/>
          <a:stretch>
            <a:fillRect/>
          </a:stretch>
        </p:blipFill>
        <p:spPr>
          <a:xfrm rot="-5400005">
            <a:off x="-486217" y="5286635"/>
            <a:ext cx="2238439" cy="2089367"/>
          </a:xfrm>
          <a:prstGeom prst="rect">
            <a:avLst/>
          </a:prstGeom>
          <a:noFill/>
          <a:ln>
            <a:noFill/>
          </a:ln>
        </p:spPr>
      </p:pic>
      <p:sp>
        <p:nvSpPr>
          <p:cNvPr id="358" name="Google Shape;358;p32"/>
          <p:cNvSpPr txBox="1">
            <a:spLocks noGrp="1"/>
          </p:cNvSpPr>
          <p:nvPr>
            <p:ph type="title"/>
          </p:nvPr>
        </p:nvSpPr>
        <p:spPr>
          <a:xfrm>
            <a:off x="3453600" y="1568233"/>
            <a:ext cx="5284800" cy="9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59" name="Google Shape;359;p32"/>
          <p:cNvSpPr txBox="1">
            <a:spLocks noGrp="1"/>
          </p:cNvSpPr>
          <p:nvPr>
            <p:ph type="title" idx="2" hasCustomPrompt="1"/>
          </p:nvPr>
        </p:nvSpPr>
        <p:spPr>
          <a:xfrm>
            <a:off x="4487800" y="3524971"/>
            <a:ext cx="3216400" cy="17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0000"/>
              <a:buNone/>
              <a:defRPr sz="16000">
                <a:solidFill>
                  <a:schemeClr val="accent2"/>
                </a:solidFill>
              </a:defRPr>
            </a:lvl1pPr>
            <a:lvl2pPr lvl="1" algn="ctr" rtl="0">
              <a:spcBef>
                <a:spcPts val="0"/>
              </a:spcBef>
              <a:spcAft>
                <a:spcPts val="0"/>
              </a:spcAft>
              <a:buClr>
                <a:schemeClr val="accent2"/>
              </a:buClr>
              <a:buSzPts val="10000"/>
              <a:buNone/>
              <a:defRPr sz="13333">
                <a:solidFill>
                  <a:schemeClr val="accent2"/>
                </a:solidFill>
              </a:defRPr>
            </a:lvl2pPr>
            <a:lvl3pPr lvl="2" algn="ctr" rtl="0">
              <a:spcBef>
                <a:spcPts val="0"/>
              </a:spcBef>
              <a:spcAft>
                <a:spcPts val="0"/>
              </a:spcAft>
              <a:buClr>
                <a:schemeClr val="accent2"/>
              </a:buClr>
              <a:buSzPts val="10000"/>
              <a:buNone/>
              <a:defRPr sz="13333">
                <a:solidFill>
                  <a:schemeClr val="accent2"/>
                </a:solidFill>
              </a:defRPr>
            </a:lvl3pPr>
            <a:lvl4pPr lvl="3" algn="ctr" rtl="0">
              <a:spcBef>
                <a:spcPts val="0"/>
              </a:spcBef>
              <a:spcAft>
                <a:spcPts val="0"/>
              </a:spcAft>
              <a:buClr>
                <a:schemeClr val="accent2"/>
              </a:buClr>
              <a:buSzPts val="10000"/>
              <a:buNone/>
              <a:defRPr sz="13333">
                <a:solidFill>
                  <a:schemeClr val="accent2"/>
                </a:solidFill>
              </a:defRPr>
            </a:lvl4pPr>
            <a:lvl5pPr lvl="4" algn="ctr" rtl="0">
              <a:spcBef>
                <a:spcPts val="0"/>
              </a:spcBef>
              <a:spcAft>
                <a:spcPts val="0"/>
              </a:spcAft>
              <a:buClr>
                <a:schemeClr val="accent2"/>
              </a:buClr>
              <a:buSzPts val="10000"/>
              <a:buNone/>
              <a:defRPr sz="13333">
                <a:solidFill>
                  <a:schemeClr val="accent2"/>
                </a:solidFill>
              </a:defRPr>
            </a:lvl5pPr>
            <a:lvl6pPr lvl="5" algn="ctr" rtl="0">
              <a:spcBef>
                <a:spcPts val="0"/>
              </a:spcBef>
              <a:spcAft>
                <a:spcPts val="0"/>
              </a:spcAft>
              <a:buClr>
                <a:schemeClr val="accent2"/>
              </a:buClr>
              <a:buSzPts val="10000"/>
              <a:buNone/>
              <a:defRPr sz="13333">
                <a:solidFill>
                  <a:schemeClr val="accent2"/>
                </a:solidFill>
              </a:defRPr>
            </a:lvl6pPr>
            <a:lvl7pPr lvl="6" algn="ctr" rtl="0">
              <a:spcBef>
                <a:spcPts val="0"/>
              </a:spcBef>
              <a:spcAft>
                <a:spcPts val="0"/>
              </a:spcAft>
              <a:buClr>
                <a:schemeClr val="accent2"/>
              </a:buClr>
              <a:buSzPts val="10000"/>
              <a:buNone/>
              <a:defRPr sz="13333">
                <a:solidFill>
                  <a:schemeClr val="accent2"/>
                </a:solidFill>
              </a:defRPr>
            </a:lvl7pPr>
            <a:lvl8pPr lvl="7" algn="ctr" rtl="0">
              <a:spcBef>
                <a:spcPts val="0"/>
              </a:spcBef>
              <a:spcAft>
                <a:spcPts val="0"/>
              </a:spcAft>
              <a:buClr>
                <a:schemeClr val="accent2"/>
              </a:buClr>
              <a:buSzPts val="10000"/>
              <a:buNone/>
              <a:defRPr sz="13333">
                <a:solidFill>
                  <a:schemeClr val="accent2"/>
                </a:solidFill>
              </a:defRPr>
            </a:lvl8pPr>
            <a:lvl9pPr lvl="8" algn="ctr" rtl="0">
              <a:spcBef>
                <a:spcPts val="0"/>
              </a:spcBef>
              <a:spcAft>
                <a:spcPts val="0"/>
              </a:spcAft>
              <a:buClr>
                <a:schemeClr val="accent2"/>
              </a:buClr>
              <a:buSzPts val="10000"/>
              <a:buNone/>
              <a:defRPr sz="13333">
                <a:solidFill>
                  <a:schemeClr val="accent2"/>
                </a:solidFill>
              </a:defRPr>
            </a:lvl9pPr>
          </a:lstStyle>
          <a:p>
            <a:r>
              <a:t>xx%</a:t>
            </a:r>
          </a:p>
        </p:txBody>
      </p:sp>
      <p:sp>
        <p:nvSpPr>
          <p:cNvPr id="360" name="Google Shape;360;p32"/>
          <p:cNvSpPr txBox="1">
            <a:spLocks noGrp="1"/>
          </p:cNvSpPr>
          <p:nvPr>
            <p:ph type="subTitle" idx="1"/>
          </p:nvPr>
        </p:nvSpPr>
        <p:spPr>
          <a:xfrm>
            <a:off x="3189200" y="2678867"/>
            <a:ext cx="58136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72768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61"/>
        <p:cNvGrpSpPr/>
        <p:nvPr/>
      </p:nvGrpSpPr>
      <p:grpSpPr>
        <a:xfrm>
          <a:off x="0" y="0"/>
          <a:ext cx="0" cy="0"/>
          <a:chOff x="0" y="0"/>
          <a:chExt cx="0" cy="0"/>
        </a:xfrm>
      </p:grpSpPr>
      <p:pic>
        <p:nvPicPr>
          <p:cNvPr id="362" name="Google Shape;362;p33"/>
          <p:cNvPicPr preferRelativeResize="0"/>
          <p:nvPr/>
        </p:nvPicPr>
        <p:blipFill rotWithShape="1">
          <a:blip r:embed="rId2"/>
          <a:srcRect l="10850" t="4051" r="6702" b="6702"/>
          <a:stretch>
            <a:fillRect/>
          </a:stretch>
        </p:blipFill>
        <p:spPr>
          <a:xfrm rot="2188384">
            <a:off x="5984267" y="5497988"/>
            <a:ext cx="2743200" cy="2771744"/>
          </a:xfrm>
          <a:prstGeom prst="rect">
            <a:avLst/>
          </a:prstGeom>
          <a:noFill/>
          <a:ln>
            <a:noFill/>
          </a:ln>
        </p:spPr>
      </p:pic>
      <p:pic>
        <p:nvPicPr>
          <p:cNvPr id="363" name="Google Shape;363;p33"/>
          <p:cNvPicPr preferRelativeResize="0"/>
          <p:nvPr/>
        </p:nvPicPr>
        <p:blipFill rotWithShape="1">
          <a:blip r:embed="rId3"/>
          <a:srcRect l="16053" t="12074" r="23273" b="27249"/>
          <a:stretch>
            <a:fillRect/>
          </a:stretch>
        </p:blipFill>
        <p:spPr>
          <a:xfrm>
            <a:off x="-669784" y="-209228"/>
            <a:ext cx="2560200" cy="2389709"/>
          </a:xfrm>
          <a:prstGeom prst="rect">
            <a:avLst/>
          </a:prstGeom>
          <a:noFill/>
          <a:ln>
            <a:noFill/>
          </a:ln>
        </p:spPr>
      </p:pic>
      <p:pic>
        <p:nvPicPr>
          <p:cNvPr id="364" name="Google Shape;364;p33"/>
          <p:cNvPicPr preferRelativeResize="0"/>
          <p:nvPr/>
        </p:nvPicPr>
        <p:blipFill rotWithShape="1">
          <a:blip r:embed="rId4"/>
          <a:srcRect l="20516" t="4802" r="16003" b="6592"/>
          <a:stretch>
            <a:fillRect/>
          </a:stretch>
        </p:blipFill>
        <p:spPr>
          <a:xfrm rot="-4730087">
            <a:off x="10660134" y="-678683"/>
            <a:ext cx="1716117" cy="2238437"/>
          </a:xfrm>
          <a:prstGeom prst="rect">
            <a:avLst/>
          </a:prstGeom>
          <a:noFill/>
          <a:ln>
            <a:noFill/>
          </a:ln>
        </p:spPr>
      </p:pic>
      <p:pic>
        <p:nvPicPr>
          <p:cNvPr id="365" name="Google Shape;365;p33"/>
          <p:cNvPicPr preferRelativeResize="0"/>
          <p:nvPr/>
        </p:nvPicPr>
        <p:blipFill rotWithShape="1">
          <a:blip r:embed="rId5"/>
          <a:srcRect l="21065" t="3153" r="23382" b="3265"/>
          <a:stretch>
            <a:fillRect/>
          </a:stretch>
        </p:blipFill>
        <p:spPr>
          <a:xfrm rot="-4623566" flipH="1">
            <a:off x="274670" y="4598676"/>
            <a:ext cx="1754295" cy="2758419"/>
          </a:xfrm>
          <a:prstGeom prst="rect">
            <a:avLst/>
          </a:prstGeom>
          <a:noFill/>
          <a:ln>
            <a:noFill/>
          </a:ln>
        </p:spPr>
      </p:pic>
      <p:pic>
        <p:nvPicPr>
          <p:cNvPr id="366" name="Google Shape;366;p33"/>
          <p:cNvPicPr preferRelativeResize="0"/>
          <p:nvPr/>
        </p:nvPicPr>
        <p:blipFill rotWithShape="1">
          <a:blip r:embed="rId6"/>
          <a:srcRect l="19439" t="19439" r="23671" b="23671"/>
          <a:stretch>
            <a:fillRect/>
          </a:stretch>
        </p:blipFill>
        <p:spPr>
          <a:xfrm>
            <a:off x="1389270" y="349328"/>
            <a:ext cx="1649733" cy="1541625"/>
          </a:xfrm>
          <a:prstGeom prst="rect">
            <a:avLst/>
          </a:prstGeom>
          <a:noFill/>
          <a:ln>
            <a:noFill/>
          </a:ln>
        </p:spPr>
      </p:pic>
      <p:pic>
        <p:nvPicPr>
          <p:cNvPr id="367" name="Google Shape;367;p33"/>
          <p:cNvPicPr preferRelativeResize="0"/>
          <p:nvPr/>
        </p:nvPicPr>
        <p:blipFill rotWithShape="1">
          <a:blip r:embed="rId7"/>
          <a:srcRect l="23187" t="7631" r="23026" b="3731"/>
          <a:stretch>
            <a:fillRect/>
          </a:stretch>
        </p:blipFill>
        <p:spPr>
          <a:xfrm>
            <a:off x="10662099" y="4508100"/>
            <a:ext cx="1712167" cy="2633499"/>
          </a:xfrm>
          <a:prstGeom prst="rect">
            <a:avLst/>
          </a:prstGeom>
          <a:noFill/>
          <a:ln>
            <a:noFill/>
          </a:ln>
        </p:spPr>
      </p:pic>
      <p:pic>
        <p:nvPicPr>
          <p:cNvPr id="368" name="Google Shape;368;p33"/>
          <p:cNvPicPr preferRelativeResize="0"/>
          <p:nvPr/>
        </p:nvPicPr>
        <p:blipFill rotWithShape="1">
          <a:blip r:embed="rId8"/>
          <a:srcRect l="11493" t="11259" r="8576" b="14225"/>
          <a:stretch>
            <a:fillRect/>
          </a:stretch>
        </p:blipFill>
        <p:spPr>
          <a:xfrm rot="1799999">
            <a:off x="10007735" y="94368"/>
            <a:ext cx="1259100" cy="1096801"/>
          </a:xfrm>
          <a:prstGeom prst="rect">
            <a:avLst/>
          </a:prstGeom>
          <a:noFill/>
          <a:ln>
            <a:noFill/>
          </a:ln>
        </p:spPr>
      </p:pic>
      <p:pic>
        <p:nvPicPr>
          <p:cNvPr id="369" name="Google Shape;369;p33"/>
          <p:cNvPicPr preferRelativeResize="0"/>
          <p:nvPr/>
        </p:nvPicPr>
        <p:blipFill rotWithShape="1">
          <a:blip r:embed="rId9"/>
          <a:srcRect l="36576" r="34571"/>
          <a:stretch>
            <a:fillRect/>
          </a:stretch>
        </p:blipFill>
        <p:spPr>
          <a:xfrm>
            <a:off x="-25467" y="3205634"/>
            <a:ext cx="1271568" cy="4118265"/>
          </a:xfrm>
          <a:prstGeom prst="rect">
            <a:avLst/>
          </a:prstGeom>
          <a:noFill/>
          <a:ln>
            <a:noFill/>
          </a:ln>
        </p:spPr>
      </p:pic>
      <p:pic>
        <p:nvPicPr>
          <p:cNvPr id="370" name="Google Shape;370;p33"/>
          <p:cNvPicPr preferRelativeResize="0"/>
          <p:nvPr/>
        </p:nvPicPr>
        <p:blipFill rotWithShape="1">
          <a:blip r:embed="rId10"/>
          <a:srcRect l="18867" r="55011"/>
          <a:stretch>
            <a:fillRect/>
          </a:stretch>
        </p:blipFill>
        <p:spPr>
          <a:xfrm rot="5400000">
            <a:off x="5605532" y="3600801"/>
            <a:ext cx="980933" cy="3505201"/>
          </a:xfrm>
          <a:prstGeom prst="rect">
            <a:avLst/>
          </a:prstGeom>
          <a:noFill/>
          <a:ln>
            <a:noFill/>
          </a:ln>
        </p:spPr>
      </p:pic>
      <p:pic>
        <p:nvPicPr>
          <p:cNvPr id="371" name="Google Shape;371;p33"/>
          <p:cNvPicPr preferRelativeResize="0"/>
          <p:nvPr/>
        </p:nvPicPr>
        <p:blipFill rotWithShape="1">
          <a:blip r:embed="rId11"/>
          <a:srcRect l="13959" t="4819" r="3197" b="6268"/>
          <a:stretch>
            <a:fillRect/>
          </a:stretch>
        </p:blipFill>
        <p:spPr>
          <a:xfrm rot="-2015398">
            <a:off x="5875846" y="6051955"/>
            <a:ext cx="674668" cy="675823"/>
          </a:xfrm>
          <a:prstGeom prst="rect">
            <a:avLst/>
          </a:prstGeom>
          <a:noFill/>
          <a:ln>
            <a:noFill/>
          </a:ln>
        </p:spPr>
      </p:pic>
      <p:pic>
        <p:nvPicPr>
          <p:cNvPr id="372" name="Google Shape;372;p33"/>
          <p:cNvPicPr preferRelativeResize="0"/>
          <p:nvPr/>
        </p:nvPicPr>
        <p:blipFill rotWithShape="1">
          <a:blip r:embed="rId12"/>
          <a:srcRect l="25868" t="27101" r="34758" b="14816"/>
          <a:stretch>
            <a:fillRect/>
          </a:stretch>
        </p:blipFill>
        <p:spPr>
          <a:xfrm rot="7562825" flipH="1">
            <a:off x="4815972" y="-1683921"/>
            <a:ext cx="2560201" cy="3525031"/>
          </a:xfrm>
          <a:prstGeom prst="rect">
            <a:avLst/>
          </a:prstGeom>
          <a:noFill/>
          <a:ln>
            <a:noFill/>
          </a:ln>
        </p:spPr>
      </p:pic>
      <p:sp>
        <p:nvSpPr>
          <p:cNvPr id="373" name="Google Shape;373;p33"/>
          <p:cNvSpPr txBox="1">
            <a:spLocks noGrp="1"/>
          </p:cNvSpPr>
          <p:nvPr>
            <p:ph type="title"/>
          </p:nvPr>
        </p:nvSpPr>
        <p:spPr>
          <a:xfrm>
            <a:off x="5806467" y="2495100"/>
            <a:ext cx="3768400" cy="95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374" name="Google Shape;374;p33"/>
          <p:cNvSpPr txBox="1">
            <a:spLocks noGrp="1"/>
          </p:cNvSpPr>
          <p:nvPr>
            <p:ph type="title" idx="2" hasCustomPrompt="1"/>
          </p:nvPr>
        </p:nvSpPr>
        <p:spPr>
          <a:xfrm>
            <a:off x="2617117" y="2495084"/>
            <a:ext cx="2646400" cy="176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0000"/>
              <a:buNone/>
              <a:defRPr sz="16000">
                <a:solidFill>
                  <a:schemeClr val="accent2"/>
                </a:solidFill>
              </a:defRPr>
            </a:lvl1pPr>
            <a:lvl2pPr lvl="1" rtl="0">
              <a:spcBef>
                <a:spcPts val="0"/>
              </a:spcBef>
              <a:spcAft>
                <a:spcPts val="0"/>
              </a:spcAft>
              <a:buClr>
                <a:schemeClr val="accent2"/>
              </a:buClr>
              <a:buSzPts val="10000"/>
              <a:buNone/>
              <a:defRPr sz="13333">
                <a:solidFill>
                  <a:schemeClr val="accent2"/>
                </a:solidFill>
              </a:defRPr>
            </a:lvl2pPr>
            <a:lvl3pPr lvl="2" rtl="0">
              <a:spcBef>
                <a:spcPts val="0"/>
              </a:spcBef>
              <a:spcAft>
                <a:spcPts val="0"/>
              </a:spcAft>
              <a:buClr>
                <a:schemeClr val="accent2"/>
              </a:buClr>
              <a:buSzPts val="10000"/>
              <a:buNone/>
              <a:defRPr sz="13333">
                <a:solidFill>
                  <a:schemeClr val="accent2"/>
                </a:solidFill>
              </a:defRPr>
            </a:lvl3pPr>
            <a:lvl4pPr lvl="3" rtl="0">
              <a:spcBef>
                <a:spcPts val="0"/>
              </a:spcBef>
              <a:spcAft>
                <a:spcPts val="0"/>
              </a:spcAft>
              <a:buClr>
                <a:schemeClr val="accent2"/>
              </a:buClr>
              <a:buSzPts val="10000"/>
              <a:buNone/>
              <a:defRPr sz="13333">
                <a:solidFill>
                  <a:schemeClr val="accent2"/>
                </a:solidFill>
              </a:defRPr>
            </a:lvl4pPr>
            <a:lvl5pPr lvl="4" rtl="0">
              <a:spcBef>
                <a:spcPts val="0"/>
              </a:spcBef>
              <a:spcAft>
                <a:spcPts val="0"/>
              </a:spcAft>
              <a:buClr>
                <a:schemeClr val="accent2"/>
              </a:buClr>
              <a:buSzPts val="10000"/>
              <a:buNone/>
              <a:defRPr sz="13333">
                <a:solidFill>
                  <a:schemeClr val="accent2"/>
                </a:solidFill>
              </a:defRPr>
            </a:lvl5pPr>
            <a:lvl6pPr lvl="5" rtl="0">
              <a:spcBef>
                <a:spcPts val="0"/>
              </a:spcBef>
              <a:spcAft>
                <a:spcPts val="0"/>
              </a:spcAft>
              <a:buClr>
                <a:schemeClr val="accent2"/>
              </a:buClr>
              <a:buSzPts val="10000"/>
              <a:buNone/>
              <a:defRPr sz="13333">
                <a:solidFill>
                  <a:schemeClr val="accent2"/>
                </a:solidFill>
              </a:defRPr>
            </a:lvl6pPr>
            <a:lvl7pPr lvl="6" rtl="0">
              <a:spcBef>
                <a:spcPts val="0"/>
              </a:spcBef>
              <a:spcAft>
                <a:spcPts val="0"/>
              </a:spcAft>
              <a:buClr>
                <a:schemeClr val="accent2"/>
              </a:buClr>
              <a:buSzPts val="10000"/>
              <a:buNone/>
              <a:defRPr sz="13333">
                <a:solidFill>
                  <a:schemeClr val="accent2"/>
                </a:solidFill>
              </a:defRPr>
            </a:lvl7pPr>
            <a:lvl8pPr lvl="7" rtl="0">
              <a:spcBef>
                <a:spcPts val="0"/>
              </a:spcBef>
              <a:spcAft>
                <a:spcPts val="0"/>
              </a:spcAft>
              <a:buClr>
                <a:schemeClr val="accent2"/>
              </a:buClr>
              <a:buSzPts val="10000"/>
              <a:buNone/>
              <a:defRPr sz="13333">
                <a:solidFill>
                  <a:schemeClr val="accent2"/>
                </a:solidFill>
              </a:defRPr>
            </a:lvl8pPr>
            <a:lvl9pPr lvl="8" rtl="0">
              <a:spcBef>
                <a:spcPts val="0"/>
              </a:spcBef>
              <a:spcAft>
                <a:spcPts val="0"/>
              </a:spcAft>
              <a:buClr>
                <a:schemeClr val="accent2"/>
              </a:buClr>
              <a:buSzPts val="10000"/>
              <a:buNone/>
              <a:defRPr sz="13333">
                <a:solidFill>
                  <a:schemeClr val="accent2"/>
                </a:solidFill>
              </a:defRPr>
            </a:lvl9pPr>
          </a:lstStyle>
          <a:p>
            <a:r>
              <a:t>xx%</a:t>
            </a:r>
          </a:p>
        </p:txBody>
      </p:sp>
      <p:sp>
        <p:nvSpPr>
          <p:cNvPr id="375" name="Google Shape;375;p33"/>
          <p:cNvSpPr txBox="1">
            <a:spLocks noGrp="1"/>
          </p:cNvSpPr>
          <p:nvPr>
            <p:ph type="subTitle" idx="1"/>
          </p:nvPr>
        </p:nvSpPr>
        <p:spPr>
          <a:xfrm>
            <a:off x="5806467" y="3605717"/>
            <a:ext cx="3768400" cy="7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80783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76"/>
        <p:cNvGrpSpPr/>
        <p:nvPr/>
      </p:nvGrpSpPr>
      <p:grpSpPr>
        <a:xfrm>
          <a:off x="0" y="0"/>
          <a:ext cx="0" cy="0"/>
          <a:chOff x="0" y="0"/>
          <a:chExt cx="0" cy="0"/>
        </a:xfrm>
      </p:grpSpPr>
      <p:pic>
        <p:nvPicPr>
          <p:cNvPr id="377" name="Google Shape;377;p34"/>
          <p:cNvPicPr preferRelativeResize="0"/>
          <p:nvPr/>
        </p:nvPicPr>
        <p:blipFill rotWithShape="1">
          <a:blip r:embed="rId2"/>
          <a:srcRect l="10850" t="4051" r="6702" b="6702"/>
          <a:stretch>
            <a:fillRect/>
          </a:stretch>
        </p:blipFill>
        <p:spPr>
          <a:xfrm rot="1785284">
            <a:off x="-621039" y="-414074"/>
            <a:ext cx="2911947" cy="2942247"/>
          </a:xfrm>
          <a:prstGeom prst="rect">
            <a:avLst/>
          </a:prstGeom>
          <a:noFill/>
          <a:ln>
            <a:noFill/>
          </a:ln>
        </p:spPr>
      </p:pic>
      <p:pic>
        <p:nvPicPr>
          <p:cNvPr id="378" name="Google Shape;378;p34"/>
          <p:cNvPicPr preferRelativeResize="0"/>
          <p:nvPr/>
        </p:nvPicPr>
        <p:blipFill rotWithShape="1">
          <a:blip r:embed="rId3"/>
          <a:srcRect l="21065" t="3153" r="23382" b="3265"/>
          <a:stretch>
            <a:fillRect/>
          </a:stretch>
        </p:blipFill>
        <p:spPr>
          <a:xfrm rot="-5400030">
            <a:off x="10181453" y="5105425"/>
            <a:ext cx="1398827" cy="2199481"/>
          </a:xfrm>
          <a:prstGeom prst="rect">
            <a:avLst/>
          </a:prstGeom>
          <a:noFill/>
          <a:ln>
            <a:noFill/>
          </a:ln>
        </p:spPr>
      </p:pic>
      <p:pic>
        <p:nvPicPr>
          <p:cNvPr id="379" name="Google Shape;379;p34"/>
          <p:cNvPicPr preferRelativeResize="0"/>
          <p:nvPr/>
        </p:nvPicPr>
        <p:blipFill rotWithShape="1">
          <a:blip r:embed="rId4"/>
          <a:srcRect l="9828" t="17426" r="25555" b="17956"/>
          <a:stretch>
            <a:fillRect/>
          </a:stretch>
        </p:blipFill>
        <p:spPr>
          <a:xfrm rot="-1393322">
            <a:off x="976466" y="-518915"/>
            <a:ext cx="2335833" cy="2180305"/>
          </a:xfrm>
          <a:prstGeom prst="rect">
            <a:avLst/>
          </a:prstGeom>
          <a:noFill/>
          <a:ln>
            <a:noFill/>
          </a:ln>
        </p:spPr>
      </p:pic>
      <p:pic>
        <p:nvPicPr>
          <p:cNvPr id="380" name="Google Shape;380;p34"/>
          <p:cNvPicPr preferRelativeResize="0"/>
          <p:nvPr/>
        </p:nvPicPr>
        <p:blipFill rotWithShape="1">
          <a:blip r:embed="rId5"/>
          <a:srcRect l="25868" t="27101" r="34758" b="14816"/>
          <a:stretch>
            <a:fillRect/>
          </a:stretch>
        </p:blipFill>
        <p:spPr>
          <a:xfrm rot="1528890" flipH="1">
            <a:off x="10667085" y="-8088"/>
            <a:ext cx="2560200" cy="3525037"/>
          </a:xfrm>
          <a:prstGeom prst="rect">
            <a:avLst/>
          </a:prstGeom>
          <a:noFill/>
          <a:ln>
            <a:noFill/>
          </a:ln>
        </p:spPr>
      </p:pic>
      <p:pic>
        <p:nvPicPr>
          <p:cNvPr id="381" name="Google Shape;381;p34"/>
          <p:cNvPicPr preferRelativeResize="0"/>
          <p:nvPr/>
        </p:nvPicPr>
        <p:blipFill>
          <a:blip r:embed="rId6"/>
          <a:stretch>
            <a:fillRect/>
          </a:stretch>
        </p:blipFill>
        <p:spPr>
          <a:xfrm rot="-10240453">
            <a:off x="-650417" y="4447498"/>
            <a:ext cx="3063297" cy="2862469"/>
          </a:xfrm>
          <a:prstGeom prst="rect">
            <a:avLst/>
          </a:prstGeom>
          <a:noFill/>
          <a:ln>
            <a:noFill/>
          </a:ln>
        </p:spPr>
      </p:pic>
      <p:pic>
        <p:nvPicPr>
          <p:cNvPr id="382" name="Google Shape;382;p34"/>
          <p:cNvPicPr preferRelativeResize="0"/>
          <p:nvPr/>
        </p:nvPicPr>
        <p:blipFill rotWithShape="1">
          <a:blip r:embed="rId7"/>
          <a:srcRect l="19439" t="19439" r="23671" b="23671"/>
          <a:stretch>
            <a:fillRect/>
          </a:stretch>
        </p:blipFill>
        <p:spPr>
          <a:xfrm>
            <a:off x="8985965" y="5505766"/>
            <a:ext cx="1170867" cy="1094132"/>
          </a:xfrm>
          <a:prstGeom prst="rect">
            <a:avLst/>
          </a:prstGeom>
          <a:noFill/>
          <a:ln>
            <a:noFill/>
          </a:ln>
        </p:spPr>
      </p:pic>
      <p:pic>
        <p:nvPicPr>
          <p:cNvPr id="383" name="Google Shape;383;p34"/>
          <p:cNvPicPr preferRelativeResize="0"/>
          <p:nvPr/>
        </p:nvPicPr>
        <p:blipFill rotWithShape="1">
          <a:blip r:embed="rId8"/>
          <a:srcRect l="13959" t="4819" r="3197" b="6268"/>
          <a:stretch>
            <a:fillRect/>
          </a:stretch>
        </p:blipFill>
        <p:spPr>
          <a:xfrm rot="-2015388">
            <a:off x="9129798" y="684910"/>
            <a:ext cx="743007" cy="744279"/>
          </a:xfrm>
          <a:prstGeom prst="rect">
            <a:avLst/>
          </a:prstGeom>
          <a:noFill/>
          <a:ln>
            <a:noFill/>
          </a:ln>
        </p:spPr>
      </p:pic>
      <p:pic>
        <p:nvPicPr>
          <p:cNvPr id="384" name="Google Shape;384;p34"/>
          <p:cNvPicPr preferRelativeResize="0"/>
          <p:nvPr/>
        </p:nvPicPr>
        <p:blipFill rotWithShape="1">
          <a:blip r:embed="rId9"/>
          <a:srcRect l="36576" r="34571"/>
          <a:stretch>
            <a:fillRect/>
          </a:stretch>
        </p:blipFill>
        <p:spPr>
          <a:xfrm rot="5400000">
            <a:off x="5271716" y="-1537399"/>
            <a:ext cx="1271568" cy="4118265"/>
          </a:xfrm>
          <a:prstGeom prst="rect">
            <a:avLst/>
          </a:prstGeom>
          <a:noFill/>
          <a:ln>
            <a:noFill/>
          </a:ln>
        </p:spPr>
      </p:pic>
      <p:pic>
        <p:nvPicPr>
          <p:cNvPr id="385" name="Google Shape;385;p34"/>
          <p:cNvPicPr preferRelativeResize="0"/>
          <p:nvPr/>
        </p:nvPicPr>
        <p:blipFill rotWithShape="1">
          <a:blip r:embed="rId10"/>
          <a:srcRect l="18867" r="55011"/>
          <a:stretch>
            <a:fillRect/>
          </a:stretch>
        </p:blipFill>
        <p:spPr>
          <a:xfrm rot="4868021">
            <a:off x="4964334" y="4654265"/>
            <a:ext cx="980933" cy="3505200"/>
          </a:xfrm>
          <a:prstGeom prst="rect">
            <a:avLst/>
          </a:prstGeom>
          <a:noFill/>
          <a:ln>
            <a:noFill/>
          </a:ln>
        </p:spPr>
      </p:pic>
      <p:sp>
        <p:nvSpPr>
          <p:cNvPr id="386" name="Google Shape;386;p34"/>
          <p:cNvSpPr txBox="1">
            <a:spLocks noGrp="1"/>
          </p:cNvSpPr>
          <p:nvPr>
            <p:ph type="title"/>
          </p:nvPr>
        </p:nvSpPr>
        <p:spPr>
          <a:xfrm flipH="1">
            <a:off x="2102717" y="2495067"/>
            <a:ext cx="4797200" cy="951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387" name="Google Shape;387;p34"/>
          <p:cNvSpPr txBox="1">
            <a:spLocks noGrp="1"/>
          </p:cNvSpPr>
          <p:nvPr>
            <p:ph type="title" idx="2" hasCustomPrompt="1"/>
          </p:nvPr>
        </p:nvSpPr>
        <p:spPr>
          <a:xfrm flipH="1">
            <a:off x="7442865" y="2495067"/>
            <a:ext cx="2646400" cy="1764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0000"/>
              <a:buNone/>
              <a:defRPr sz="16000">
                <a:solidFill>
                  <a:schemeClr val="accent2"/>
                </a:solidFill>
              </a:defRPr>
            </a:lvl1pPr>
            <a:lvl2pPr lvl="1" algn="r" rtl="0">
              <a:spcBef>
                <a:spcPts val="0"/>
              </a:spcBef>
              <a:spcAft>
                <a:spcPts val="0"/>
              </a:spcAft>
              <a:buClr>
                <a:schemeClr val="accent2"/>
              </a:buClr>
              <a:buSzPts val="10000"/>
              <a:buNone/>
              <a:defRPr sz="13333">
                <a:solidFill>
                  <a:schemeClr val="accent2"/>
                </a:solidFill>
              </a:defRPr>
            </a:lvl2pPr>
            <a:lvl3pPr lvl="2" algn="r" rtl="0">
              <a:spcBef>
                <a:spcPts val="0"/>
              </a:spcBef>
              <a:spcAft>
                <a:spcPts val="0"/>
              </a:spcAft>
              <a:buClr>
                <a:schemeClr val="accent2"/>
              </a:buClr>
              <a:buSzPts val="10000"/>
              <a:buNone/>
              <a:defRPr sz="13333">
                <a:solidFill>
                  <a:schemeClr val="accent2"/>
                </a:solidFill>
              </a:defRPr>
            </a:lvl3pPr>
            <a:lvl4pPr lvl="3" algn="r" rtl="0">
              <a:spcBef>
                <a:spcPts val="0"/>
              </a:spcBef>
              <a:spcAft>
                <a:spcPts val="0"/>
              </a:spcAft>
              <a:buClr>
                <a:schemeClr val="accent2"/>
              </a:buClr>
              <a:buSzPts val="10000"/>
              <a:buNone/>
              <a:defRPr sz="13333">
                <a:solidFill>
                  <a:schemeClr val="accent2"/>
                </a:solidFill>
              </a:defRPr>
            </a:lvl4pPr>
            <a:lvl5pPr lvl="4" algn="r" rtl="0">
              <a:spcBef>
                <a:spcPts val="0"/>
              </a:spcBef>
              <a:spcAft>
                <a:spcPts val="0"/>
              </a:spcAft>
              <a:buClr>
                <a:schemeClr val="accent2"/>
              </a:buClr>
              <a:buSzPts val="10000"/>
              <a:buNone/>
              <a:defRPr sz="13333">
                <a:solidFill>
                  <a:schemeClr val="accent2"/>
                </a:solidFill>
              </a:defRPr>
            </a:lvl5pPr>
            <a:lvl6pPr lvl="5" algn="r" rtl="0">
              <a:spcBef>
                <a:spcPts val="0"/>
              </a:spcBef>
              <a:spcAft>
                <a:spcPts val="0"/>
              </a:spcAft>
              <a:buClr>
                <a:schemeClr val="accent2"/>
              </a:buClr>
              <a:buSzPts val="10000"/>
              <a:buNone/>
              <a:defRPr sz="13333">
                <a:solidFill>
                  <a:schemeClr val="accent2"/>
                </a:solidFill>
              </a:defRPr>
            </a:lvl6pPr>
            <a:lvl7pPr lvl="6" algn="r" rtl="0">
              <a:spcBef>
                <a:spcPts val="0"/>
              </a:spcBef>
              <a:spcAft>
                <a:spcPts val="0"/>
              </a:spcAft>
              <a:buClr>
                <a:schemeClr val="accent2"/>
              </a:buClr>
              <a:buSzPts val="10000"/>
              <a:buNone/>
              <a:defRPr sz="13333">
                <a:solidFill>
                  <a:schemeClr val="accent2"/>
                </a:solidFill>
              </a:defRPr>
            </a:lvl7pPr>
            <a:lvl8pPr lvl="7" algn="r" rtl="0">
              <a:spcBef>
                <a:spcPts val="0"/>
              </a:spcBef>
              <a:spcAft>
                <a:spcPts val="0"/>
              </a:spcAft>
              <a:buClr>
                <a:schemeClr val="accent2"/>
              </a:buClr>
              <a:buSzPts val="10000"/>
              <a:buNone/>
              <a:defRPr sz="13333">
                <a:solidFill>
                  <a:schemeClr val="accent2"/>
                </a:solidFill>
              </a:defRPr>
            </a:lvl8pPr>
            <a:lvl9pPr lvl="8" algn="r" rtl="0">
              <a:spcBef>
                <a:spcPts val="0"/>
              </a:spcBef>
              <a:spcAft>
                <a:spcPts val="0"/>
              </a:spcAft>
              <a:buClr>
                <a:schemeClr val="accent2"/>
              </a:buClr>
              <a:buSzPts val="10000"/>
              <a:buNone/>
              <a:defRPr sz="13333">
                <a:solidFill>
                  <a:schemeClr val="accent2"/>
                </a:solidFill>
              </a:defRPr>
            </a:lvl9pPr>
          </a:lstStyle>
          <a:p>
            <a:r>
              <a:t>xx%</a:t>
            </a:r>
          </a:p>
        </p:txBody>
      </p:sp>
      <p:sp>
        <p:nvSpPr>
          <p:cNvPr id="388" name="Google Shape;388;p34"/>
          <p:cNvSpPr txBox="1">
            <a:spLocks noGrp="1"/>
          </p:cNvSpPr>
          <p:nvPr>
            <p:ph type="subTitle" idx="1"/>
          </p:nvPr>
        </p:nvSpPr>
        <p:spPr>
          <a:xfrm flipH="1">
            <a:off x="3131515" y="3605700"/>
            <a:ext cx="3768400" cy="75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29407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89"/>
        <p:cNvGrpSpPr/>
        <p:nvPr/>
      </p:nvGrpSpPr>
      <p:grpSpPr>
        <a:xfrm>
          <a:off x="0" y="0"/>
          <a:ext cx="0" cy="0"/>
          <a:chOff x="0" y="0"/>
          <a:chExt cx="0" cy="0"/>
        </a:xfrm>
      </p:grpSpPr>
      <p:sp>
        <p:nvSpPr>
          <p:cNvPr id="390" name="Google Shape;390;p35"/>
          <p:cNvSpPr txBox="1">
            <a:spLocks noGrp="1"/>
          </p:cNvSpPr>
          <p:nvPr>
            <p:ph type="title" hasCustomPrompt="1"/>
          </p:nvPr>
        </p:nvSpPr>
        <p:spPr>
          <a:xfrm>
            <a:off x="3973200" y="928200"/>
            <a:ext cx="4245600" cy="12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9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91" name="Google Shape;391;p35"/>
          <p:cNvSpPr txBox="1">
            <a:spLocks noGrp="1"/>
          </p:cNvSpPr>
          <p:nvPr>
            <p:ph type="subTitle" idx="1"/>
          </p:nvPr>
        </p:nvSpPr>
        <p:spPr>
          <a:xfrm>
            <a:off x="4149667" y="2267300"/>
            <a:ext cx="38928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 name="Google Shape;392;p35"/>
          <p:cNvSpPr txBox="1">
            <a:spLocks noGrp="1"/>
          </p:cNvSpPr>
          <p:nvPr>
            <p:ph type="title" idx="2" hasCustomPrompt="1"/>
          </p:nvPr>
        </p:nvSpPr>
        <p:spPr>
          <a:xfrm>
            <a:off x="953467" y="3847067"/>
            <a:ext cx="4245600" cy="12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9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93" name="Google Shape;393;p35"/>
          <p:cNvSpPr txBox="1">
            <a:spLocks noGrp="1"/>
          </p:cNvSpPr>
          <p:nvPr>
            <p:ph type="subTitle" idx="3"/>
          </p:nvPr>
        </p:nvSpPr>
        <p:spPr>
          <a:xfrm>
            <a:off x="1129933" y="5186167"/>
            <a:ext cx="38928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35"/>
          <p:cNvSpPr txBox="1">
            <a:spLocks noGrp="1"/>
          </p:cNvSpPr>
          <p:nvPr>
            <p:ph type="title" idx="4" hasCustomPrompt="1"/>
          </p:nvPr>
        </p:nvSpPr>
        <p:spPr>
          <a:xfrm>
            <a:off x="6992933" y="3847067"/>
            <a:ext cx="4245600" cy="12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9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95" name="Google Shape;395;p35"/>
          <p:cNvSpPr txBox="1">
            <a:spLocks noGrp="1"/>
          </p:cNvSpPr>
          <p:nvPr>
            <p:ph type="subTitle" idx="5"/>
          </p:nvPr>
        </p:nvSpPr>
        <p:spPr>
          <a:xfrm>
            <a:off x="7169400" y="5186167"/>
            <a:ext cx="38928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396" name="Google Shape;396;p35"/>
          <p:cNvPicPr preferRelativeResize="0"/>
          <p:nvPr/>
        </p:nvPicPr>
        <p:blipFill rotWithShape="1">
          <a:blip r:embed="rId2"/>
          <a:srcRect l="21065" t="3153" r="23382" b="3265"/>
          <a:stretch>
            <a:fillRect/>
          </a:stretch>
        </p:blipFill>
        <p:spPr>
          <a:xfrm rot="-30">
            <a:off x="-14" y="-82107"/>
            <a:ext cx="1398827" cy="2199481"/>
          </a:xfrm>
          <a:prstGeom prst="rect">
            <a:avLst/>
          </a:prstGeom>
          <a:noFill/>
          <a:ln>
            <a:noFill/>
          </a:ln>
        </p:spPr>
      </p:pic>
      <p:pic>
        <p:nvPicPr>
          <p:cNvPr id="397" name="Google Shape;397;p35"/>
          <p:cNvPicPr preferRelativeResize="0"/>
          <p:nvPr/>
        </p:nvPicPr>
        <p:blipFill rotWithShape="1">
          <a:blip r:embed="rId3"/>
          <a:srcRect l="9828" t="17426" r="25555" b="17956"/>
          <a:stretch>
            <a:fillRect/>
          </a:stretch>
        </p:blipFill>
        <p:spPr>
          <a:xfrm>
            <a:off x="734401" y="-891100"/>
            <a:ext cx="2335833" cy="2180307"/>
          </a:xfrm>
          <a:prstGeom prst="rect">
            <a:avLst/>
          </a:prstGeom>
          <a:noFill/>
          <a:ln>
            <a:noFill/>
          </a:ln>
        </p:spPr>
      </p:pic>
      <p:pic>
        <p:nvPicPr>
          <p:cNvPr id="398" name="Google Shape;398;p35"/>
          <p:cNvPicPr preferRelativeResize="0"/>
          <p:nvPr/>
        </p:nvPicPr>
        <p:blipFill rotWithShape="1">
          <a:blip r:embed="rId4"/>
          <a:srcRect l="20516" t="4802" r="16003" b="6592"/>
          <a:stretch>
            <a:fillRect/>
          </a:stretch>
        </p:blipFill>
        <p:spPr>
          <a:xfrm rot="-5218719">
            <a:off x="9702450" y="-651382"/>
            <a:ext cx="1716117" cy="2238436"/>
          </a:xfrm>
          <a:prstGeom prst="rect">
            <a:avLst/>
          </a:prstGeom>
          <a:noFill/>
          <a:ln>
            <a:noFill/>
          </a:ln>
        </p:spPr>
      </p:pic>
      <p:pic>
        <p:nvPicPr>
          <p:cNvPr id="399" name="Google Shape;399;p35"/>
          <p:cNvPicPr preferRelativeResize="0"/>
          <p:nvPr/>
        </p:nvPicPr>
        <p:blipFill rotWithShape="1">
          <a:blip r:embed="rId5"/>
          <a:srcRect l="25868" t="27101" r="34758" b="14816"/>
          <a:stretch>
            <a:fillRect/>
          </a:stretch>
        </p:blipFill>
        <p:spPr>
          <a:xfrm rot="1528890" flipH="1">
            <a:off x="10667085" y="-8088"/>
            <a:ext cx="2560200" cy="3525037"/>
          </a:xfrm>
          <a:prstGeom prst="rect">
            <a:avLst/>
          </a:prstGeom>
          <a:noFill/>
          <a:ln>
            <a:noFill/>
          </a:ln>
        </p:spPr>
      </p:pic>
      <p:pic>
        <p:nvPicPr>
          <p:cNvPr id="400" name="Google Shape;400;p35"/>
          <p:cNvPicPr preferRelativeResize="0"/>
          <p:nvPr/>
        </p:nvPicPr>
        <p:blipFill rotWithShape="1">
          <a:blip r:embed="rId6"/>
          <a:srcRect l="13959" t="4819" r="3197" b="6268"/>
          <a:stretch>
            <a:fillRect/>
          </a:stretch>
        </p:blipFill>
        <p:spPr>
          <a:xfrm>
            <a:off x="1" y="5715001"/>
            <a:ext cx="659799" cy="660900"/>
          </a:xfrm>
          <a:prstGeom prst="rect">
            <a:avLst/>
          </a:prstGeom>
          <a:noFill/>
          <a:ln>
            <a:noFill/>
          </a:ln>
        </p:spPr>
      </p:pic>
      <p:pic>
        <p:nvPicPr>
          <p:cNvPr id="401" name="Google Shape;401;p35"/>
          <p:cNvPicPr preferRelativeResize="0"/>
          <p:nvPr/>
        </p:nvPicPr>
        <p:blipFill rotWithShape="1">
          <a:blip r:embed="rId7"/>
          <a:srcRect l="36576" r="34571"/>
          <a:stretch>
            <a:fillRect/>
          </a:stretch>
        </p:blipFill>
        <p:spPr>
          <a:xfrm rot="5400000">
            <a:off x="494100" y="4578734"/>
            <a:ext cx="1271568" cy="4118265"/>
          </a:xfrm>
          <a:prstGeom prst="rect">
            <a:avLst/>
          </a:prstGeom>
          <a:noFill/>
          <a:ln>
            <a:noFill/>
          </a:ln>
        </p:spPr>
      </p:pic>
      <p:pic>
        <p:nvPicPr>
          <p:cNvPr id="402" name="Google Shape;402;p35"/>
          <p:cNvPicPr preferRelativeResize="0"/>
          <p:nvPr/>
        </p:nvPicPr>
        <p:blipFill rotWithShape="1">
          <a:blip r:embed="rId8"/>
          <a:srcRect l="9662" t="39201" r="8242" b="40533"/>
          <a:stretch>
            <a:fillRect/>
          </a:stretch>
        </p:blipFill>
        <p:spPr>
          <a:xfrm rot="-8">
            <a:off x="9519217" y="6092031"/>
            <a:ext cx="4081236" cy="941331"/>
          </a:xfrm>
          <a:prstGeom prst="rect">
            <a:avLst/>
          </a:prstGeom>
          <a:noFill/>
          <a:ln>
            <a:noFill/>
          </a:ln>
        </p:spPr>
      </p:pic>
    </p:spTree>
    <p:extLst>
      <p:ext uri="{BB962C8B-B14F-4D97-AF65-F5344CB8AC3E}">
        <p14:creationId xmlns:p14="http://schemas.microsoft.com/office/powerpoint/2010/main" val="3532169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403"/>
        <p:cNvGrpSpPr/>
        <p:nvPr/>
      </p:nvGrpSpPr>
      <p:grpSpPr>
        <a:xfrm>
          <a:off x="0" y="0"/>
          <a:ext cx="0" cy="0"/>
          <a:chOff x="0" y="0"/>
          <a:chExt cx="0" cy="0"/>
        </a:xfrm>
      </p:grpSpPr>
      <p:sp>
        <p:nvSpPr>
          <p:cNvPr id="404" name="Google Shape;404;p36"/>
          <p:cNvSpPr txBox="1">
            <a:spLocks noGrp="1"/>
          </p:cNvSpPr>
          <p:nvPr>
            <p:ph type="title" hasCustomPrompt="1"/>
          </p:nvPr>
        </p:nvSpPr>
        <p:spPr>
          <a:xfrm>
            <a:off x="1598267" y="1807884"/>
            <a:ext cx="1547600" cy="8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333">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05" name="Google Shape;405;p36"/>
          <p:cNvSpPr txBox="1">
            <a:spLocks noGrp="1"/>
          </p:cNvSpPr>
          <p:nvPr>
            <p:ph type="subTitle" idx="1"/>
          </p:nvPr>
        </p:nvSpPr>
        <p:spPr>
          <a:xfrm>
            <a:off x="953467" y="5360305"/>
            <a:ext cx="28372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6" name="Google Shape;406;p36"/>
          <p:cNvSpPr txBox="1">
            <a:spLocks noGrp="1"/>
          </p:cNvSpPr>
          <p:nvPr>
            <p:ph type="title" idx="2"/>
          </p:nvPr>
        </p:nvSpPr>
        <p:spPr>
          <a:xfrm>
            <a:off x="987667" y="4733017"/>
            <a:ext cx="2768800" cy="5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7" name="Google Shape;407;p36"/>
          <p:cNvSpPr txBox="1">
            <a:spLocks noGrp="1"/>
          </p:cNvSpPr>
          <p:nvPr>
            <p:ph type="title" idx="3" hasCustomPrompt="1"/>
          </p:nvPr>
        </p:nvSpPr>
        <p:spPr>
          <a:xfrm>
            <a:off x="5288027" y="1807867"/>
            <a:ext cx="1547600" cy="8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333">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08" name="Google Shape;408;p36"/>
          <p:cNvSpPr txBox="1">
            <a:spLocks noGrp="1"/>
          </p:cNvSpPr>
          <p:nvPr>
            <p:ph type="subTitle" idx="4"/>
          </p:nvPr>
        </p:nvSpPr>
        <p:spPr>
          <a:xfrm>
            <a:off x="4677400" y="5360289"/>
            <a:ext cx="28372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36"/>
          <p:cNvSpPr txBox="1">
            <a:spLocks noGrp="1"/>
          </p:cNvSpPr>
          <p:nvPr>
            <p:ph type="title" idx="5"/>
          </p:nvPr>
        </p:nvSpPr>
        <p:spPr>
          <a:xfrm>
            <a:off x="4677427" y="4733000"/>
            <a:ext cx="2768800" cy="5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0" name="Google Shape;410;p36"/>
          <p:cNvSpPr txBox="1">
            <a:spLocks noGrp="1"/>
          </p:cNvSpPr>
          <p:nvPr>
            <p:ph type="title" idx="6" hasCustomPrompt="1"/>
          </p:nvPr>
        </p:nvSpPr>
        <p:spPr>
          <a:xfrm>
            <a:off x="9011927" y="1807867"/>
            <a:ext cx="1547600" cy="8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333">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11" name="Google Shape;411;p36"/>
          <p:cNvSpPr txBox="1">
            <a:spLocks noGrp="1"/>
          </p:cNvSpPr>
          <p:nvPr>
            <p:ph type="subTitle" idx="7"/>
          </p:nvPr>
        </p:nvSpPr>
        <p:spPr>
          <a:xfrm>
            <a:off x="8401333" y="5360289"/>
            <a:ext cx="2837200" cy="7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2" name="Google Shape;412;p36"/>
          <p:cNvSpPr txBox="1">
            <a:spLocks noGrp="1"/>
          </p:cNvSpPr>
          <p:nvPr>
            <p:ph type="title" idx="8"/>
          </p:nvPr>
        </p:nvSpPr>
        <p:spPr>
          <a:xfrm>
            <a:off x="8401327" y="4733000"/>
            <a:ext cx="2768800" cy="5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pic>
        <p:nvPicPr>
          <p:cNvPr id="413" name="Google Shape;413;p36"/>
          <p:cNvPicPr preferRelativeResize="0"/>
          <p:nvPr/>
        </p:nvPicPr>
        <p:blipFill rotWithShape="1">
          <a:blip r:embed="rId2"/>
          <a:srcRect l="22011" t="29213" r="25853" b="25857"/>
          <a:stretch>
            <a:fillRect/>
          </a:stretch>
        </p:blipFill>
        <p:spPr>
          <a:xfrm rot="4603377">
            <a:off x="11014318" y="-83314"/>
            <a:ext cx="1804433" cy="1451532"/>
          </a:xfrm>
          <a:prstGeom prst="rect">
            <a:avLst/>
          </a:prstGeom>
          <a:noFill/>
          <a:ln>
            <a:noFill/>
          </a:ln>
        </p:spPr>
      </p:pic>
      <p:pic>
        <p:nvPicPr>
          <p:cNvPr id="414" name="Google Shape;414;p36"/>
          <p:cNvPicPr preferRelativeResize="0"/>
          <p:nvPr/>
        </p:nvPicPr>
        <p:blipFill rotWithShape="1">
          <a:blip r:embed="rId3"/>
          <a:srcRect l="16053" t="12074" r="23273" b="27249"/>
          <a:stretch>
            <a:fillRect/>
          </a:stretch>
        </p:blipFill>
        <p:spPr>
          <a:xfrm>
            <a:off x="-1606751" y="5118972"/>
            <a:ext cx="2560200" cy="2389709"/>
          </a:xfrm>
          <a:prstGeom prst="rect">
            <a:avLst/>
          </a:prstGeom>
          <a:noFill/>
          <a:ln>
            <a:noFill/>
          </a:ln>
        </p:spPr>
      </p:pic>
      <p:pic>
        <p:nvPicPr>
          <p:cNvPr id="415" name="Google Shape;415;p36"/>
          <p:cNvPicPr preferRelativeResize="0"/>
          <p:nvPr/>
        </p:nvPicPr>
        <p:blipFill rotWithShape="1">
          <a:blip r:embed="rId4"/>
          <a:srcRect l="25688" t="7312" r="20195" b="5942"/>
          <a:stretch>
            <a:fillRect/>
          </a:stretch>
        </p:blipFill>
        <p:spPr>
          <a:xfrm rot="-8100016">
            <a:off x="204177" y="-1416380"/>
            <a:ext cx="2807881" cy="3661291"/>
          </a:xfrm>
          <a:prstGeom prst="rect">
            <a:avLst/>
          </a:prstGeom>
          <a:noFill/>
          <a:ln>
            <a:noFill/>
          </a:ln>
        </p:spPr>
      </p:pic>
      <p:pic>
        <p:nvPicPr>
          <p:cNvPr id="416" name="Google Shape;416;p36"/>
          <p:cNvPicPr preferRelativeResize="0"/>
          <p:nvPr/>
        </p:nvPicPr>
        <p:blipFill rotWithShape="1">
          <a:blip r:embed="rId5"/>
          <a:srcRect l="11493" t="11259" r="8576" b="14225"/>
          <a:stretch>
            <a:fillRect/>
          </a:stretch>
        </p:blipFill>
        <p:spPr>
          <a:xfrm rot="-202278">
            <a:off x="10901751" y="6180736"/>
            <a:ext cx="1259101" cy="1096801"/>
          </a:xfrm>
          <a:prstGeom prst="rect">
            <a:avLst/>
          </a:prstGeom>
          <a:noFill/>
          <a:ln>
            <a:noFill/>
          </a:ln>
        </p:spPr>
      </p:pic>
      <p:sp>
        <p:nvSpPr>
          <p:cNvPr id="417" name="Google Shape;417;p36"/>
          <p:cNvSpPr txBox="1">
            <a:spLocks noGrp="1"/>
          </p:cNvSpPr>
          <p:nvPr>
            <p:ph type="title" idx="9"/>
          </p:nvPr>
        </p:nvSpPr>
        <p:spPr>
          <a:xfrm>
            <a:off x="1402800" y="713333"/>
            <a:ext cx="93864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007283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8"/>
        <p:cNvGrpSpPr/>
        <p:nvPr/>
      </p:nvGrpSpPr>
      <p:grpSpPr>
        <a:xfrm>
          <a:off x="0" y="0"/>
          <a:ext cx="0" cy="0"/>
          <a:chOff x="0" y="0"/>
          <a:chExt cx="0" cy="0"/>
        </a:xfrm>
      </p:grpSpPr>
      <p:pic>
        <p:nvPicPr>
          <p:cNvPr id="419" name="Google Shape;419;p37"/>
          <p:cNvPicPr preferRelativeResize="0"/>
          <p:nvPr/>
        </p:nvPicPr>
        <p:blipFill rotWithShape="1">
          <a:blip r:embed="rId2"/>
          <a:srcRect l="21065" t="3153" r="23382" b="3265"/>
          <a:stretch>
            <a:fillRect/>
          </a:stretch>
        </p:blipFill>
        <p:spPr>
          <a:xfrm rot="-1445477" flipH="1">
            <a:off x="10541503" y="4284075"/>
            <a:ext cx="1754293" cy="2758420"/>
          </a:xfrm>
          <a:prstGeom prst="rect">
            <a:avLst/>
          </a:prstGeom>
          <a:noFill/>
          <a:ln>
            <a:noFill/>
          </a:ln>
        </p:spPr>
      </p:pic>
      <p:pic>
        <p:nvPicPr>
          <p:cNvPr id="420" name="Google Shape;420;p37"/>
          <p:cNvPicPr preferRelativeResize="0"/>
          <p:nvPr/>
        </p:nvPicPr>
        <p:blipFill rotWithShape="1">
          <a:blip r:embed="rId3"/>
          <a:srcRect l="16053" t="12074" r="23273" b="27249"/>
          <a:stretch>
            <a:fillRect/>
          </a:stretch>
        </p:blipFill>
        <p:spPr>
          <a:xfrm>
            <a:off x="-1325317" y="-1288361"/>
            <a:ext cx="2560200" cy="2389709"/>
          </a:xfrm>
          <a:prstGeom prst="rect">
            <a:avLst/>
          </a:prstGeom>
          <a:noFill/>
          <a:ln>
            <a:noFill/>
          </a:ln>
        </p:spPr>
      </p:pic>
      <p:pic>
        <p:nvPicPr>
          <p:cNvPr id="421" name="Google Shape;421;p37"/>
          <p:cNvPicPr preferRelativeResize="0"/>
          <p:nvPr/>
        </p:nvPicPr>
        <p:blipFill rotWithShape="1">
          <a:blip r:embed="rId4"/>
          <a:srcRect l="20516" t="4802" r="16003" b="6592"/>
          <a:stretch>
            <a:fillRect/>
          </a:stretch>
        </p:blipFill>
        <p:spPr>
          <a:xfrm rot="-4730087">
            <a:off x="10660134" y="-678683"/>
            <a:ext cx="1716117" cy="2238437"/>
          </a:xfrm>
          <a:prstGeom prst="rect">
            <a:avLst/>
          </a:prstGeom>
          <a:noFill/>
          <a:ln>
            <a:noFill/>
          </a:ln>
        </p:spPr>
      </p:pic>
      <p:pic>
        <p:nvPicPr>
          <p:cNvPr id="422" name="Google Shape;422;p37"/>
          <p:cNvPicPr preferRelativeResize="0"/>
          <p:nvPr/>
        </p:nvPicPr>
        <p:blipFill rotWithShape="1">
          <a:blip r:embed="rId5"/>
          <a:srcRect l="9828" t="17426" r="25555" b="17956"/>
          <a:stretch>
            <a:fillRect/>
          </a:stretch>
        </p:blipFill>
        <p:spPr>
          <a:xfrm rot="1123698" flipH="1">
            <a:off x="9193931" y="4584499"/>
            <a:ext cx="1997967" cy="1864933"/>
          </a:xfrm>
          <a:prstGeom prst="rect">
            <a:avLst/>
          </a:prstGeom>
          <a:noFill/>
          <a:ln>
            <a:noFill/>
          </a:ln>
        </p:spPr>
      </p:pic>
      <p:pic>
        <p:nvPicPr>
          <p:cNvPr id="423" name="Google Shape;423;p37"/>
          <p:cNvPicPr preferRelativeResize="0"/>
          <p:nvPr/>
        </p:nvPicPr>
        <p:blipFill rotWithShape="1">
          <a:blip r:embed="rId6"/>
          <a:srcRect l="25868" t="27101" r="34758" b="14816"/>
          <a:stretch>
            <a:fillRect/>
          </a:stretch>
        </p:blipFill>
        <p:spPr>
          <a:xfrm rot="-2199907" flipH="1">
            <a:off x="8224971" y="-1141656"/>
            <a:ext cx="2560200" cy="3525032"/>
          </a:xfrm>
          <a:prstGeom prst="rect">
            <a:avLst/>
          </a:prstGeom>
          <a:noFill/>
          <a:ln>
            <a:noFill/>
          </a:ln>
        </p:spPr>
      </p:pic>
      <p:pic>
        <p:nvPicPr>
          <p:cNvPr id="424" name="Google Shape;424;p37"/>
          <p:cNvPicPr preferRelativeResize="0"/>
          <p:nvPr/>
        </p:nvPicPr>
        <p:blipFill rotWithShape="1">
          <a:blip r:embed="rId7"/>
          <a:srcRect l="13959" t="4819" r="3197" b="6268"/>
          <a:stretch>
            <a:fillRect/>
          </a:stretch>
        </p:blipFill>
        <p:spPr>
          <a:xfrm rot="-2015373">
            <a:off x="8217267" y="2535285"/>
            <a:ext cx="870280" cy="871767"/>
          </a:xfrm>
          <a:prstGeom prst="rect">
            <a:avLst/>
          </a:prstGeom>
          <a:noFill/>
          <a:ln>
            <a:noFill/>
          </a:ln>
        </p:spPr>
      </p:pic>
      <p:pic>
        <p:nvPicPr>
          <p:cNvPr id="425" name="Google Shape;425;p37"/>
          <p:cNvPicPr preferRelativeResize="0"/>
          <p:nvPr/>
        </p:nvPicPr>
        <p:blipFill rotWithShape="1">
          <a:blip r:embed="rId8"/>
          <a:srcRect l="9662" t="39201" r="8242" b="40533"/>
          <a:stretch>
            <a:fillRect/>
          </a:stretch>
        </p:blipFill>
        <p:spPr>
          <a:xfrm>
            <a:off x="-266933" y="6253167"/>
            <a:ext cx="4081233" cy="941335"/>
          </a:xfrm>
          <a:prstGeom prst="rect">
            <a:avLst/>
          </a:prstGeom>
          <a:noFill/>
          <a:ln>
            <a:noFill/>
          </a:ln>
        </p:spPr>
      </p:pic>
      <p:pic>
        <p:nvPicPr>
          <p:cNvPr id="426" name="Google Shape;426;p37"/>
          <p:cNvPicPr preferRelativeResize="0"/>
          <p:nvPr/>
        </p:nvPicPr>
        <p:blipFill rotWithShape="1">
          <a:blip r:embed="rId9"/>
          <a:srcRect l="19439" t="19439" r="23671" b="23671"/>
          <a:stretch>
            <a:fillRect/>
          </a:stretch>
        </p:blipFill>
        <p:spPr>
          <a:xfrm>
            <a:off x="5944636" y="5173128"/>
            <a:ext cx="1649733" cy="1541625"/>
          </a:xfrm>
          <a:prstGeom prst="rect">
            <a:avLst/>
          </a:prstGeom>
          <a:noFill/>
          <a:ln>
            <a:noFill/>
          </a:ln>
        </p:spPr>
      </p:pic>
      <p:sp>
        <p:nvSpPr>
          <p:cNvPr id="427" name="Google Shape;427;p37"/>
          <p:cNvSpPr txBox="1">
            <a:spLocks noGrp="1"/>
          </p:cNvSpPr>
          <p:nvPr>
            <p:ph type="ctrTitle"/>
          </p:nvPr>
        </p:nvSpPr>
        <p:spPr>
          <a:xfrm>
            <a:off x="953467" y="713333"/>
            <a:ext cx="5951600" cy="16200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12000"/>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428" name="Google Shape;428;p37"/>
          <p:cNvSpPr txBox="1">
            <a:spLocks noGrp="1"/>
          </p:cNvSpPr>
          <p:nvPr>
            <p:ph type="subTitle" idx="1"/>
          </p:nvPr>
        </p:nvSpPr>
        <p:spPr>
          <a:xfrm>
            <a:off x="953467" y="2585492"/>
            <a:ext cx="3566400" cy="1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429" name="Google Shape;429;p37"/>
          <p:cNvSpPr txBox="1"/>
          <p:nvPr/>
        </p:nvSpPr>
        <p:spPr>
          <a:xfrm>
            <a:off x="953467" y="4780671"/>
            <a:ext cx="4308400" cy="1112000"/>
          </a:xfrm>
          <a:prstGeom prst="rect">
            <a:avLst/>
          </a:prstGeom>
          <a:noFill/>
          <a:ln>
            <a:noFill/>
          </a:ln>
        </p:spPr>
        <p:txBody>
          <a:bodyPr spcFirstLastPara="1" wrap="square" lIns="121900" tIns="121900" rIns="121900" bIns="121900" anchor="ctr" anchorCtr="0">
            <a:noAutofit/>
          </a:bodyPr>
          <a:lstStyle/>
          <a:p>
            <a:pPr algn="l" rtl="0">
              <a:spcBef>
                <a:spcPts val="400"/>
              </a:spcBef>
              <a:buClr>
                <a:srgbClr val="000000"/>
              </a:buClr>
              <a:buFont typeface="Arial" panose="020B0604020202020204"/>
              <a:buNone/>
            </a:pPr>
            <a:r>
              <a:rPr lang="en-GB" sz="1333" kern="0">
                <a:solidFill>
                  <a:srgbClr val="434343"/>
                </a:solidFill>
                <a:latin typeface="Montserrat" panose="00000500000000000000"/>
                <a:ea typeface="Montserrat" panose="00000500000000000000"/>
                <a:cs typeface="Montserrat" panose="00000500000000000000"/>
                <a:sym typeface="Montserrat" panose="00000500000000000000"/>
              </a:rPr>
              <a:t>CREDITS: This presentation template was created by </a:t>
            </a:r>
            <a:r>
              <a:rPr lang="en-GB" sz="1333" kern="0">
                <a:solidFill>
                  <a:srgbClr val="434343"/>
                </a:solidFill>
                <a:uFill>
                  <a:noFill/>
                </a:uFill>
                <a:latin typeface="Montserrat" panose="00000500000000000000"/>
                <a:ea typeface="Montserrat" panose="00000500000000000000"/>
                <a:cs typeface="Montserrat" panose="00000500000000000000"/>
                <a:sym typeface="Montserrat" panose="00000500000000000000"/>
                <a:hlinkClick r:id="rId10"/>
              </a:rPr>
              <a:t>Slidesgo</a:t>
            </a:r>
            <a:r>
              <a:rPr lang="en-GB" sz="1333" kern="0">
                <a:solidFill>
                  <a:srgbClr val="434343"/>
                </a:solidFill>
                <a:latin typeface="Montserrat" panose="00000500000000000000"/>
                <a:ea typeface="Montserrat" panose="00000500000000000000"/>
                <a:cs typeface="Montserrat" panose="00000500000000000000"/>
                <a:sym typeface="Montserrat" panose="00000500000000000000"/>
              </a:rPr>
              <a:t>, including icons by </a:t>
            </a:r>
            <a:r>
              <a:rPr lang="en-GB" sz="1333" kern="0">
                <a:solidFill>
                  <a:srgbClr val="434343"/>
                </a:solidFill>
                <a:uFill>
                  <a:noFill/>
                </a:uFill>
                <a:latin typeface="Montserrat" panose="00000500000000000000"/>
                <a:ea typeface="Montserrat" panose="00000500000000000000"/>
                <a:cs typeface="Montserrat" panose="00000500000000000000"/>
                <a:sym typeface="Montserrat" panose="00000500000000000000"/>
                <a:hlinkClick r:id="rId11"/>
              </a:rPr>
              <a:t>Flaticon</a:t>
            </a:r>
            <a:r>
              <a:rPr lang="en-GB" sz="1333" kern="0">
                <a:solidFill>
                  <a:srgbClr val="434343"/>
                </a:solidFill>
                <a:latin typeface="Montserrat" panose="00000500000000000000"/>
                <a:ea typeface="Montserrat" panose="00000500000000000000"/>
                <a:cs typeface="Montserrat" panose="00000500000000000000"/>
                <a:sym typeface="Montserrat" panose="00000500000000000000"/>
              </a:rPr>
              <a:t>, and infographics &amp; images by </a:t>
            </a:r>
            <a:r>
              <a:rPr lang="en-GB" sz="1333" kern="0">
                <a:solidFill>
                  <a:srgbClr val="434343"/>
                </a:solidFill>
                <a:uFill>
                  <a:noFill/>
                </a:uFill>
                <a:latin typeface="Montserrat" panose="00000500000000000000"/>
                <a:ea typeface="Montserrat" panose="00000500000000000000"/>
                <a:cs typeface="Montserrat" panose="00000500000000000000"/>
                <a:sym typeface="Montserrat" panose="00000500000000000000"/>
                <a:hlinkClick r:id="rId12"/>
              </a:rPr>
              <a:t>Freepik</a:t>
            </a:r>
            <a:endParaRPr sz="1333" kern="0">
              <a:solidFill>
                <a:srgbClr val="434343"/>
              </a:solidFill>
              <a:latin typeface="Montserrat" panose="00000500000000000000"/>
              <a:ea typeface="Montserrat" panose="00000500000000000000"/>
              <a:cs typeface="Montserrat" panose="00000500000000000000"/>
              <a:sym typeface="Montserrat" panose="00000500000000000000"/>
            </a:endParaRPr>
          </a:p>
        </p:txBody>
      </p:sp>
    </p:spTree>
    <p:extLst>
      <p:ext uri="{BB962C8B-B14F-4D97-AF65-F5344CB8AC3E}">
        <p14:creationId xmlns:p14="http://schemas.microsoft.com/office/powerpoint/2010/main" val="4085000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30"/>
        <p:cNvGrpSpPr/>
        <p:nvPr/>
      </p:nvGrpSpPr>
      <p:grpSpPr>
        <a:xfrm>
          <a:off x="0" y="0"/>
          <a:ext cx="0" cy="0"/>
          <a:chOff x="0" y="0"/>
          <a:chExt cx="0" cy="0"/>
        </a:xfrm>
      </p:grpSpPr>
      <p:pic>
        <p:nvPicPr>
          <p:cNvPr id="431" name="Google Shape;431;p38"/>
          <p:cNvPicPr preferRelativeResize="0"/>
          <p:nvPr/>
        </p:nvPicPr>
        <p:blipFill rotWithShape="1">
          <a:blip r:embed="rId2"/>
          <a:srcRect l="16053" t="12074" r="23273" b="27249"/>
          <a:stretch>
            <a:fillRect/>
          </a:stretch>
        </p:blipFill>
        <p:spPr>
          <a:xfrm>
            <a:off x="-1022017" y="-429395"/>
            <a:ext cx="2560200" cy="2389709"/>
          </a:xfrm>
          <a:prstGeom prst="rect">
            <a:avLst/>
          </a:prstGeom>
          <a:noFill/>
          <a:ln>
            <a:noFill/>
          </a:ln>
        </p:spPr>
      </p:pic>
      <p:pic>
        <p:nvPicPr>
          <p:cNvPr id="432" name="Google Shape;432;p38"/>
          <p:cNvPicPr preferRelativeResize="0"/>
          <p:nvPr/>
        </p:nvPicPr>
        <p:blipFill rotWithShape="1">
          <a:blip r:embed="rId3"/>
          <a:srcRect l="20516" t="4802" r="16003" b="6592"/>
          <a:stretch>
            <a:fillRect/>
          </a:stretch>
        </p:blipFill>
        <p:spPr>
          <a:xfrm rot="-4730087">
            <a:off x="10660134" y="-678683"/>
            <a:ext cx="1716117" cy="2238437"/>
          </a:xfrm>
          <a:prstGeom prst="rect">
            <a:avLst/>
          </a:prstGeom>
          <a:noFill/>
          <a:ln>
            <a:noFill/>
          </a:ln>
        </p:spPr>
      </p:pic>
      <p:pic>
        <p:nvPicPr>
          <p:cNvPr id="433" name="Google Shape;433;p38"/>
          <p:cNvPicPr preferRelativeResize="0"/>
          <p:nvPr/>
        </p:nvPicPr>
        <p:blipFill rotWithShape="1">
          <a:blip r:embed="rId4"/>
          <a:srcRect l="21065" t="3153" r="23382" b="3265"/>
          <a:stretch>
            <a:fillRect/>
          </a:stretch>
        </p:blipFill>
        <p:spPr>
          <a:xfrm rot="-5399982" flipH="1">
            <a:off x="-266830" y="4983976"/>
            <a:ext cx="1754295" cy="2758419"/>
          </a:xfrm>
          <a:prstGeom prst="rect">
            <a:avLst/>
          </a:prstGeom>
          <a:noFill/>
          <a:ln>
            <a:noFill/>
          </a:ln>
        </p:spPr>
      </p:pic>
      <p:pic>
        <p:nvPicPr>
          <p:cNvPr id="434" name="Google Shape;434;p38"/>
          <p:cNvPicPr preferRelativeResize="0"/>
          <p:nvPr/>
        </p:nvPicPr>
        <p:blipFill rotWithShape="1">
          <a:blip r:embed="rId5"/>
          <a:srcRect l="19439" t="19439" r="23671" b="23671"/>
          <a:stretch>
            <a:fillRect/>
          </a:stretch>
        </p:blipFill>
        <p:spPr>
          <a:xfrm>
            <a:off x="11505669" y="-128057"/>
            <a:ext cx="1649733" cy="1541625"/>
          </a:xfrm>
          <a:prstGeom prst="rect">
            <a:avLst/>
          </a:prstGeom>
          <a:noFill/>
          <a:ln>
            <a:noFill/>
          </a:ln>
        </p:spPr>
      </p:pic>
      <p:pic>
        <p:nvPicPr>
          <p:cNvPr id="435" name="Google Shape;435;p38"/>
          <p:cNvPicPr preferRelativeResize="0"/>
          <p:nvPr/>
        </p:nvPicPr>
        <p:blipFill rotWithShape="1">
          <a:blip r:embed="rId6"/>
          <a:srcRect l="23187" t="7631" r="23026" b="3731"/>
          <a:stretch>
            <a:fillRect/>
          </a:stretch>
        </p:blipFill>
        <p:spPr>
          <a:xfrm>
            <a:off x="10662099" y="4508100"/>
            <a:ext cx="1712167" cy="2633499"/>
          </a:xfrm>
          <a:prstGeom prst="rect">
            <a:avLst/>
          </a:prstGeom>
          <a:noFill/>
          <a:ln>
            <a:noFill/>
          </a:ln>
        </p:spPr>
      </p:pic>
      <p:pic>
        <p:nvPicPr>
          <p:cNvPr id="436" name="Google Shape;436;p38"/>
          <p:cNvPicPr preferRelativeResize="0"/>
          <p:nvPr/>
        </p:nvPicPr>
        <p:blipFill rotWithShape="1">
          <a:blip r:embed="rId7"/>
          <a:srcRect l="11493" t="11259" r="8576" b="14225"/>
          <a:stretch>
            <a:fillRect/>
          </a:stretch>
        </p:blipFill>
        <p:spPr>
          <a:xfrm rot="1799999">
            <a:off x="9743535" y="-188099"/>
            <a:ext cx="1259100" cy="1096801"/>
          </a:xfrm>
          <a:prstGeom prst="rect">
            <a:avLst/>
          </a:prstGeom>
          <a:noFill/>
          <a:ln>
            <a:noFill/>
          </a:ln>
        </p:spPr>
      </p:pic>
      <p:pic>
        <p:nvPicPr>
          <p:cNvPr id="437" name="Google Shape;437;p38"/>
          <p:cNvPicPr preferRelativeResize="0"/>
          <p:nvPr/>
        </p:nvPicPr>
        <p:blipFill rotWithShape="1">
          <a:blip r:embed="rId8"/>
          <a:srcRect l="36576" r="34571"/>
          <a:stretch>
            <a:fillRect/>
          </a:stretch>
        </p:blipFill>
        <p:spPr>
          <a:xfrm>
            <a:off x="-25467" y="3205634"/>
            <a:ext cx="1271568" cy="4118265"/>
          </a:xfrm>
          <a:prstGeom prst="rect">
            <a:avLst/>
          </a:prstGeom>
          <a:noFill/>
          <a:ln>
            <a:noFill/>
          </a:ln>
        </p:spPr>
      </p:pic>
      <p:pic>
        <p:nvPicPr>
          <p:cNvPr id="438" name="Google Shape;438;p38"/>
          <p:cNvPicPr preferRelativeResize="0"/>
          <p:nvPr/>
        </p:nvPicPr>
        <p:blipFill rotWithShape="1">
          <a:blip r:embed="rId9"/>
          <a:srcRect l="13959" t="4819" r="3197" b="6268"/>
          <a:stretch>
            <a:fillRect/>
          </a:stretch>
        </p:blipFill>
        <p:spPr>
          <a:xfrm rot="-2015398">
            <a:off x="272979" y="-16712"/>
            <a:ext cx="674668" cy="675823"/>
          </a:xfrm>
          <a:prstGeom prst="rect">
            <a:avLst/>
          </a:prstGeom>
          <a:noFill/>
          <a:ln>
            <a:noFill/>
          </a:ln>
        </p:spPr>
      </p:pic>
      <p:pic>
        <p:nvPicPr>
          <p:cNvPr id="439" name="Google Shape;439;p38"/>
          <p:cNvPicPr preferRelativeResize="0"/>
          <p:nvPr/>
        </p:nvPicPr>
        <p:blipFill rotWithShape="1">
          <a:blip r:embed="rId10"/>
          <a:srcRect l="25868" t="27101" r="34758" b="14816"/>
          <a:stretch>
            <a:fillRect/>
          </a:stretch>
        </p:blipFill>
        <p:spPr>
          <a:xfrm rot="7562825" flipH="1">
            <a:off x="4815972" y="-1683921"/>
            <a:ext cx="2560201" cy="3525031"/>
          </a:xfrm>
          <a:prstGeom prst="rect">
            <a:avLst/>
          </a:prstGeom>
          <a:noFill/>
          <a:ln>
            <a:noFill/>
          </a:ln>
        </p:spPr>
      </p:pic>
      <p:pic>
        <p:nvPicPr>
          <p:cNvPr id="440" name="Google Shape;440;p38"/>
          <p:cNvPicPr preferRelativeResize="0"/>
          <p:nvPr/>
        </p:nvPicPr>
        <p:blipFill rotWithShape="1">
          <a:blip r:embed="rId9"/>
          <a:srcRect l="13959" t="4819" r="3197" b="6268"/>
          <a:stretch>
            <a:fillRect/>
          </a:stretch>
        </p:blipFill>
        <p:spPr>
          <a:xfrm rot="-2015398">
            <a:off x="10792713" y="5943689"/>
            <a:ext cx="674668" cy="675823"/>
          </a:xfrm>
          <a:prstGeom prst="rect">
            <a:avLst/>
          </a:prstGeom>
          <a:noFill/>
          <a:ln>
            <a:noFill/>
          </a:ln>
        </p:spPr>
      </p:pic>
    </p:spTree>
    <p:extLst>
      <p:ext uri="{BB962C8B-B14F-4D97-AF65-F5344CB8AC3E}">
        <p14:creationId xmlns:p14="http://schemas.microsoft.com/office/powerpoint/2010/main" val="2512085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41"/>
        <p:cNvGrpSpPr/>
        <p:nvPr/>
      </p:nvGrpSpPr>
      <p:grpSpPr>
        <a:xfrm>
          <a:off x="0" y="0"/>
          <a:ext cx="0" cy="0"/>
          <a:chOff x="0" y="0"/>
          <a:chExt cx="0" cy="0"/>
        </a:xfrm>
      </p:grpSpPr>
      <p:pic>
        <p:nvPicPr>
          <p:cNvPr id="442" name="Google Shape;442;p39"/>
          <p:cNvPicPr preferRelativeResize="0"/>
          <p:nvPr/>
        </p:nvPicPr>
        <p:blipFill rotWithShape="1">
          <a:blip r:embed="rId2"/>
          <a:srcRect l="21065" t="3153" r="23382" b="3265"/>
          <a:stretch>
            <a:fillRect/>
          </a:stretch>
        </p:blipFill>
        <p:spPr>
          <a:xfrm rot="-5400030">
            <a:off x="11766620" y="-684809"/>
            <a:ext cx="1398827" cy="2199481"/>
          </a:xfrm>
          <a:prstGeom prst="rect">
            <a:avLst/>
          </a:prstGeom>
          <a:noFill/>
          <a:ln>
            <a:noFill/>
          </a:ln>
        </p:spPr>
      </p:pic>
      <p:pic>
        <p:nvPicPr>
          <p:cNvPr id="443" name="Google Shape;443;p39"/>
          <p:cNvPicPr preferRelativeResize="0"/>
          <p:nvPr/>
        </p:nvPicPr>
        <p:blipFill rotWithShape="1">
          <a:blip r:embed="rId3"/>
          <a:srcRect l="20516" t="4802" r="16003" b="6592"/>
          <a:stretch>
            <a:fillRect/>
          </a:stretch>
        </p:blipFill>
        <p:spPr>
          <a:xfrm>
            <a:off x="-546067" y="4903151"/>
            <a:ext cx="1716117" cy="2238436"/>
          </a:xfrm>
          <a:prstGeom prst="rect">
            <a:avLst/>
          </a:prstGeom>
          <a:noFill/>
          <a:ln>
            <a:noFill/>
          </a:ln>
        </p:spPr>
      </p:pic>
      <p:pic>
        <p:nvPicPr>
          <p:cNvPr id="444" name="Google Shape;444;p39"/>
          <p:cNvPicPr preferRelativeResize="0"/>
          <p:nvPr/>
        </p:nvPicPr>
        <p:blipFill rotWithShape="1">
          <a:blip r:embed="rId4"/>
          <a:srcRect l="11493" t="11259" r="8576" b="14225"/>
          <a:stretch>
            <a:fillRect/>
          </a:stretch>
        </p:blipFill>
        <p:spPr>
          <a:xfrm rot="1799999">
            <a:off x="474769" y="6174534"/>
            <a:ext cx="1259100" cy="1096801"/>
          </a:xfrm>
          <a:prstGeom prst="rect">
            <a:avLst/>
          </a:prstGeom>
          <a:noFill/>
          <a:ln>
            <a:noFill/>
          </a:ln>
        </p:spPr>
      </p:pic>
      <p:pic>
        <p:nvPicPr>
          <p:cNvPr id="445" name="Google Shape;445;p39"/>
          <p:cNvPicPr preferRelativeResize="0"/>
          <p:nvPr/>
        </p:nvPicPr>
        <p:blipFill rotWithShape="1">
          <a:blip r:embed="rId5"/>
          <a:srcRect l="25868" t="27101" r="34758" b="14816"/>
          <a:stretch>
            <a:fillRect/>
          </a:stretch>
        </p:blipFill>
        <p:spPr>
          <a:xfrm rot="7562825" flipH="1">
            <a:off x="10198905" y="-1518788"/>
            <a:ext cx="2560201" cy="3525031"/>
          </a:xfrm>
          <a:prstGeom prst="rect">
            <a:avLst/>
          </a:prstGeom>
          <a:noFill/>
          <a:ln>
            <a:noFill/>
          </a:ln>
        </p:spPr>
      </p:pic>
      <p:pic>
        <p:nvPicPr>
          <p:cNvPr id="446" name="Google Shape;446;p39"/>
          <p:cNvPicPr preferRelativeResize="0"/>
          <p:nvPr/>
        </p:nvPicPr>
        <p:blipFill rotWithShape="1">
          <a:blip r:embed="rId6"/>
          <a:srcRect l="13959" t="4819" r="3197" b="6268"/>
          <a:stretch>
            <a:fillRect/>
          </a:stretch>
        </p:blipFill>
        <p:spPr>
          <a:xfrm rot="-2015398">
            <a:off x="10792713" y="5943689"/>
            <a:ext cx="674668" cy="675823"/>
          </a:xfrm>
          <a:prstGeom prst="rect">
            <a:avLst/>
          </a:prstGeom>
          <a:noFill/>
          <a:ln>
            <a:noFill/>
          </a:ln>
        </p:spPr>
      </p:pic>
      <p:pic>
        <p:nvPicPr>
          <p:cNvPr id="447" name="Google Shape;447;p39"/>
          <p:cNvPicPr preferRelativeResize="0"/>
          <p:nvPr/>
        </p:nvPicPr>
        <p:blipFill rotWithShape="1">
          <a:blip r:embed="rId7"/>
          <a:srcRect l="9662" t="39201" r="8242" b="40533"/>
          <a:stretch>
            <a:fillRect/>
          </a:stretch>
        </p:blipFill>
        <p:spPr>
          <a:xfrm>
            <a:off x="-1085059" y="-107017"/>
            <a:ext cx="3885885" cy="896271"/>
          </a:xfrm>
          <a:prstGeom prst="rect">
            <a:avLst/>
          </a:prstGeom>
          <a:noFill/>
          <a:ln>
            <a:noFill/>
          </a:ln>
        </p:spPr>
      </p:pic>
    </p:spTree>
    <p:extLst>
      <p:ext uri="{BB962C8B-B14F-4D97-AF65-F5344CB8AC3E}">
        <p14:creationId xmlns:p14="http://schemas.microsoft.com/office/powerpoint/2010/main" val="1766279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8549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A7CDCA6C-C5FB-487D-8C4E-2F4C0173180D}" type="datetimeFigureOut">
              <a:rPr lang="ar-JO" smtClean="0"/>
              <a:t>12/05/1443</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2601345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14797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387276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0400138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8" name="Footer Placeholder 7"/>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59456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4" name="Footer Placeholder 3"/>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66615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3" name="Footer Placeholder 2"/>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44936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65919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7304035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7550894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06470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A7CDCA6C-C5FB-487D-8C4E-2F4C0173180D}" type="datetimeFigureOut">
              <a:rPr lang="ar-JO" smtClean="0"/>
              <a:t>12/05/1443</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3061509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solidFill>
                  <a:prstClr val="white">
                    <a:tint val="75000"/>
                  </a:prstClr>
                </a:solidFill>
              </a:rPr>
              <a:pPr/>
              <a:t>12/16/2021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10703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solidFill>
                  <a:prstClr val="white">
                    <a:tint val="75000"/>
                  </a:prstClr>
                </a:solidFill>
              </a:rPr>
              <a:pPr/>
              <a:t>12/16/2021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036142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solidFill>
                  <a:prstClr val="white">
                    <a:tint val="75000"/>
                  </a:prstClr>
                </a:solidFill>
              </a:rPr>
              <a:pPr/>
              <a:t>12/16/2021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536019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solidFill>
                  <a:prstClr val="white">
                    <a:tint val="75000"/>
                  </a:prstClr>
                </a:solidFill>
              </a:rPr>
              <a:pPr/>
              <a:t>12/16/2021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193255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solidFill>
                  <a:prstClr val="white">
                    <a:tint val="75000"/>
                  </a:prstClr>
                </a:solidFill>
              </a:rPr>
              <a:pPr/>
              <a:t>12/16/2021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943993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solidFill>
                  <a:prstClr val="white">
                    <a:tint val="75000"/>
                  </a:prstClr>
                </a:solidFill>
              </a:rPr>
              <a:pPr/>
              <a:t>12/16/2021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67420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solidFill>
                  <a:prstClr val="white">
                    <a:tint val="75000"/>
                  </a:prstClr>
                </a:solidFill>
              </a:rPr>
              <a:pPr/>
              <a:t>12/16/2021</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88111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solidFill>
                  <a:prstClr val="white">
                    <a:tint val="75000"/>
                  </a:prstClr>
                </a:solidFill>
              </a:rPr>
              <a:pPr/>
              <a:t>12/16/2021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23155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solidFill>
                  <a:prstClr val="white">
                    <a:tint val="75000"/>
                  </a:prstClr>
                </a:solidFill>
              </a:rPr>
              <a:pPr/>
              <a:t>12/16/2021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208705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solidFill>
                  <a:prstClr val="white">
                    <a:tint val="75000"/>
                  </a:prstClr>
                </a:solidFill>
              </a:rPr>
              <a:pPr/>
              <a:t>12/16/2021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2238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CA6C-C5FB-487D-8C4E-2F4C0173180D}" type="datetimeFigureOut">
              <a:rPr lang="ar-JO" smtClean="0"/>
              <a:t>12/05/1443</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99653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solidFill>
                  <a:prstClr val="white">
                    <a:tint val="75000"/>
                  </a:prstClr>
                </a:solidFill>
              </a:rPr>
              <a:pPr/>
              <a:t>12/16/2021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595973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solidFill>
                  <a:prstClr val="white">
                    <a:tint val="75000"/>
                  </a:prstClr>
                </a:solidFill>
              </a:rPr>
              <a:pPr/>
              <a:t>12/16/2021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rtl="0"/>
            <a:r>
              <a:rPr lang="en-US" sz="7200" dirty="0">
                <a:solidFill>
                  <a:prstClr val="white"/>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0"/>
            <a:r>
              <a:rPr lang="en-US" sz="7200" dirty="0">
                <a:solidFill>
                  <a:prstClr val="white"/>
                </a:solidFill>
                <a:effectLst/>
              </a:rPr>
              <a:t>”</a:t>
            </a:r>
          </a:p>
        </p:txBody>
      </p:sp>
    </p:spTree>
    <p:extLst>
      <p:ext uri="{BB962C8B-B14F-4D97-AF65-F5344CB8AC3E}">
        <p14:creationId xmlns:p14="http://schemas.microsoft.com/office/powerpoint/2010/main" val="24720275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solidFill>
                  <a:prstClr val="white">
                    <a:tint val="75000"/>
                  </a:prstClr>
                </a:solidFill>
              </a:rPr>
              <a:pPr/>
              <a:t>12/16/2021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457624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solidFill>
                  <a:prstClr val="white">
                    <a:tint val="75000"/>
                  </a:prstClr>
                </a:solidFill>
              </a:rPr>
              <a:pPr/>
              <a:t>12/16/2021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011201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solidFill>
                  <a:prstClr val="white">
                    <a:tint val="75000"/>
                  </a:prstClr>
                </a:solidFill>
              </a:rPr>
              <a:pPr/>
              <a:t>12/16/2021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6838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solidFill>
                  <a:prstClr val="white">
                    <a:tint val="75000"/>
                  </a:prstClr>
                </a:solidFill>
              </a:rPr>
              <a:pPr/>
              <a:t>12/16/2021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684111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solidFill>
                  <a:prstClr val="white">
                    <a:tint val="75000"/>
                  </a:prstClr>
                </a:solidFill>
              </a:rPr>
              <a:pPr/>
              <a:t>12/16/2021</a:t>
            </a:fld>
            <a:endParaRPr lang="en-US" dirty="0">
              <a:solidFill>
                <a:prstClr val="white">
                  <a:tint val="75000"/>
                </a:prstClr>
              </a:solidFill>
            </a:endParaRPr>
          </a:p>
        </p:txBody>
      </p:sp>
      <p:sp>
        <p:nvSpPr>
          <p:cNvPr id="5" name="Footer Placeholder 4"/>
          <p:cNvSpPr>
            <a:spLocks noGrp="1"/>
          </p:cNvSpPr>
          <p:nvPr>
            <p:ph type="ftr" sz="quarter" idx="11"/>
          </p:nvPr>
        </p:nvSpPr>
        <p:spPr>
          <a:xfrm>
            <a:off x="680321" y="5936188"/>
            <a:ext cx="6126805"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489181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srcRect l="21065" t="3153" r="23382" b="3265"/>
          <a:stretch>
            <a:fillRect/>
          </a:stretch>
        </p:blipFill>
        <p:spPr>
          <a:xfrm>
            <a:off x="-107949" y="4368767"/>
            <a:ext cx="1893733" cy="2977700"/>
          </a:xfrm>
          <a:prstGeom prst="rect">
            <a:avLst/>
          </a:prstGeom>
          <a:noFill/>
          <a:ln>
            <a:noFill/>
          </a:ln>
        </p:spPr>
      </p:pic>
      <p:pic>
        <p:nvPicPr>
          <p:cNvPr id="10" name="Google Shape;10;p2"/>
          <p:cNvPicPr preferRelativeResize="0"/>
          <p:nvPr/>
        </p:nvPicPr>
        <p:blipFill rotWithShape="1">
          <a:blip r:embed="rId3"/>
          <a:srcRect l="14389" t="3276" r="13157" b="7684"/>
          <a:stretch>
            <a:fillRect/>
          </a:stretch>
        </p:blipFill>
        <p:spPr>
          <a:xfrm>
            <a:off x="-385800" y="4368753"/>
            <a:ext cx="3526901" cy="4045779"/>
          </a:xfrm>
          <a:prstGeom prst="rect">
            <a:avLst/>
          </a:prstGeom>
          <a:noFill/>
          <a:ln>
            <a:noFill/>
          </a:ln>
        </p:spPr>
      </p:pic>
      <p:pic>
        <p:nvPicPr>
          <p:cNvPr id="11" name="Google Shape;11;p2"/>
          <p:cNvPicPr preferRelativeResize="0"/>
          <p:nvPr/>
        </p:nvPicPr>
        <p:blipFill rotWithShape="1">
          <a:blip r:embed="rId4"/>
          <a:srcRect l="9662" t="39201" r="8242" b="40533"/>
          <a:stretch>
            <a:fillRect/>
          </a:stretch>
        </p:blipFill>
        <p:spPr>
          <a:xfrm rot="-391478">
            <a:off x="3946134" y="242667"/>
            <a:ext cx="4081233" cy="941333"/>
          </a:xfrm>
          <a:prstGeom prst="rect">
            <a:avLst/>
          </a:prstGeom>
          <a:noFill/>
          <a:ln>
            <a:noFill/>
          </a:ln>
        </p:spPr>
      </p:pic>
      <p:pic>
        <p:nvPicPr>
          <p:cNvPr id="12" name="Google Shape;12;p2"/>
          <p:cNvPicPr preferRelativeResize="0"/>
          <p:nvPr/>
        </p:nvPicPr>
        <p:blipFill>
          <a:blip r:embed="rId5"/>
          <a:stretch>
            <a:fillRect/>
          </a:stretch>
        </p:blipFill>
        <p:spPr>
          <a:xfrm>
            <a:off x="9711769" y="-582733"/>
            <a:ext cx="3186612" cy="2977701"/>
          </a:xfrm>
          <a:prstGeom prst="rect">
            <a:avLst/>
          </a:prstGeom>
          <a:noFill/>
          <a:ln>
            <a:noFill/>
          </a:ln>
        </p:spPr>
      </p:pic>
      <p:pic>
        <p:nvPicPr>
          <p:cNvPr id="13" name="Google Shape;13;p2"/>
          <p:cNvPicPr preferRelativeResize="0"/>
          <p:nvPr/>
        </p:nvPicPr>
        <p:blipFill rotWithShape="1">
          <a:blip r:embed="rId6"/>
          <a:srcRect l="11493" t="11259" r="8576" b="14225"/>
          <a:stretch>
            <a:fillRect/>
          </a:stretch>
        </p:blipFill>
        <p:spPr>
          <a:xfrm>
            <a:off x="9130067" y="-56034"/>
            <a:ext cx="1649733" cy="1437115"/>
          </a:xfrm>
          <a:prstGeom prst="rect">
            <a:avLst/>
          </a:prstGeom>
          <a:noFill/>
          <a:ln>
            <a:noFill/>
          </a:ln>
        </p:spPr>
      </p:pic>
      <p:pic>
        <p:nvPicPr>
          <p:cNvPr id="14" name="Google Shape;14;p2"/>
          <p:cNvPicPr preferRelativeResize="0"/>
          <p:nvPr/>
        </p:nvPicPr>
        <p:blipFill rotWithShape="1">
          <a:blip r:embed="rId7"/>
          <a:srcRect l="10850" t="4051" r="6702" b="6702"/>
          <a:stretch>
            <a:fillRect/>
          </a:stretch>
        </p:blipFill>
        <p:spPr>
          <a:xfrm>
            <a:off x="9855417" y="4471738"/>
            <a:ext cx="2743200" cy="2771745"/>
          </a:xfrm>
          <a:prstGeom prst="rect">
            <a:avLst/>
          </a:prstGeom>
          <a:noFill/>
          <a:ln>
            <a:noFill/>
          </a:ln>
        </p:spPr>
      </p:pic>
      <p:pic>
        <p:nvPicPr>
          <p:cNvPr id="15" name="Google Shape;15;p2"/>
          <p:cNvPicPr preferRelativeResize="0"/>
          <p:nvPr/>
        </p:nvPicPr>
        <p:blipFill rotWithShape="1">
          <a:blip r:embed="rId8"/>
          <a:srcRect l="25868" t="27101" r="34758" b="14816"/>
          <a:stretch>
            <a:fillRect/>
          </a:stretch>
        </p:blipFill>
        <p:spPr>
          <a:xfrm rot="-1293897">
            <a:off x="9833250" y="2617412"/>
            <a:ext cx="2560201" cy="3525041"/>
          </a:xfrm>
          <a:prstGeom prst="rect">
            <a:avLst/>
          </a:prstGeom>
          <a:noFill/>
          <a:ln>
            <a:noFill/>
          </a:ln>
        </p:spPr>
      </p:pic>
      <p:pic>
        <p:nvPicPr>
          <p:cNvPr id="16" name="Google Shape;16;p2"/>
          <p:cNvPicPr preferRelativeResize="0"/>
          <p:nvPr/>
        </p:nvPicPr>
        <p:blipFill rotWithShape="1">
          <a:blip r:embed="rId9"/>
          <a:srcRect l="20516" t="4802" r="16003" b="6592"/>
          <a:stretch>
            <a:fillRect/>
          </a:stretch>
        </p:blipFill>
        <p:spPr>
          <a:xfrm>
            <a:off x="734486" y="-355833"/>
            <a:ext cx="2108957" cy="2750799"/>
          </a:xfrm>
          <a:prstGeom prst="rect">
            <a:avLst/>
          </a:prstGeom>
          <a:noFill/>
          <a:ln>
            <a:noFill/>
          </a:ln>
        </p:spPr>
      </p:pic>
      <p:pic>
        <p:nvPicPr>
          <p:cNvPr id="17" name="Google Shape;17;p2"/>
          <p:cNvPicPr preferRelativeResize="0"/>
          <p:nvPr/>
        </p:nvPicPr>
        <p:blipFill rotWithShape="1">
          <a:blip r:embed="rId10"/>
          <a:srcRect l="4342" t="4342" r="9144" b="9144"/>
          <a:stretch>
            <a:fillRect/>
          </a:stretch>
        </p:blipFill>
        <p:spPr>
          <a:xfrm>
            <a:off x="-309883" y="1098931"/>
            <a:ext cx="2560176" cy="2389671"/>
          </a:xfrm>
          <a:prstGeom prst="rect">
            <a:avLst/>
          </a:prstGeom>
          <a:noFill/>
          <a:ln>
            <a:noFill/>
          </a:ln>
        </p:spPr>
      </p:pic>
      <p:pic>
        <p:nvPicPr>
          <p:cNvPr id="18" name="Google Shape;18;p2"/>
          <p:cNvPicPr preferRelativeResize="0"/>
          <p:nvPr/>
        </p:nvPicPr>
        <p:blipFill rotWithShape="1">
          <a:blip r:embed="rId11"/>
          <a:srcRect l="19439" t="19439" r="23671" b="23671"/>
          <a:stretch>
            <a:fillRect/>
          </a:stretch>
        </p:blipFill>
        <p:spPr>
          <a:xfrm>
            <a:off x="1812136" y="87377"/>
            <a:ext cx="1649733" cy="1541625"/>
          </a:xfrm>
          <a:prstGeom prst="rect">
            <a:avLst/>
          </a:prstGeom>
          <a:noFill/>
          <a:ln>
            <a:noFill/>
          </a:ln>
        </p:spPr>
      </p:pic>
      <p:pic>
        <p:nvPicPr>
          <p:cNvPr id="19" name="Google Shape;19;p2"/>
          <p:cNvPicPr preferRelativeResize="0"/>
          <p:nvPr/>
        </p:nvPicPr>
        <p:blipFill rotWithShape="1">
          <a:blip r:embed="rId12"/>
          <a:srcRect l="9828" t="17426" r="25555" b="17956"/>
          <a:stretch>
            <a:fillRect/>
          </a:stretch>
        </p:blipFill>
        <p:spPr>
          <a:xfrm>
            <a:off x="4815965" y="-850733"/>
            <a:ext cx="2560200" cy="2389724"/>
          </a:xfrm>
          <a:prstGeom prst="rect">
            <a:avLst/>
          </a:prstGeom>
          <a:noFill/>
          <a:ln>
            <a:noFill/>
          </a:ln>
        </p:spPr>
      </p:pic>
      <p:pic>
        <p:nvPicPr>
          <p:cNvPr id="20" name="Google Shape;20;p2"/>
          <p:cNvPicPr preferRelativeResize="0"/>
          <p:nvPr/>
        </p:nvPicPr>
        <p:blipFill rotWithShape="1">
          <a:blip r:embed="rId13"/>
          <a:srcRect l="13959" t="4819" r="3197" b="6268"/>
          <a:stretch>
            <a:fillRect/>
          </a:stretch>
        </p:blipFill>
        <p:spPr>
          <a:xfrm>
            <a:off x="7227146" y="5920981"/>
            <a:ext cx="939737" cy="941335"/>
          </a:xfrm>
          <a:prstGeom prst="rect">
            <a:avLst/>
          </a:prstGeom>
          <a:noFill/>
          <a:ln>
            <a:noFill/>
          </a:ln>
        </p:spPr>
      </p:pic>
      <p:pic>
        <p:nvPicPr>
          <p:cNvPr id="21" name="Google Shape;21;p2"/>
          <p:cNvPicPr preferRelativeResize="0"/>
          <p:nvPr/>
        </p:nvPicPr>
        <p:blipFill rotWithShape="1">
          <a:blip r:embed="rId14"/>
          <a:srcRect l="17771" t="7312" r="20197" b="5942"/>
          <a:stretch>
            <a:fillRect/>
          </a:stretch>
        </p:blipFill>
        <p:spPr>
          <a:xfrm rot="3497574">
            <a:off x="4542466" y="3732265"/>
            <a:ext cx="3911603" cy="4449632"/>
          </a:xfrm>
          <a:prstGeom prst="rect">
            <a:avLst/>
          </a:prstGeom>
          <a:noFill/>
          <a:ln>
            <a:noFill/>
          </a:ln>
        </p:spPr>
      </p:pic>
      <p:sp>
        <p:nvSpPr>
          <p:cNvPr id="22" name="Google Shape;22;p2"/>
          <p:cNvSpPr txBox="1">
            <a:spLocks noGrp="1"/>
          </p:cNvSpPr>
          <p:nvPr>
            <p:ph type="ctrTitle"/>
          </p:nvPr>
        </p:nvSpPr>
        <p:spPr>
          <a:xfrm>
            <a:off x="2326200" y="1882467"/>
            <a:ext cx="7539600" cy="27508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8000">
                <a:solidFill>
                  <a:srgbClr val="FDB66D"/>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3" name="Google Shape;23;p2"/>
          <p:cNvSpPr txBox="1">
            <a:spLocks noGrp="1"/>
          </p:cNvSpPr>
          <p:nvPr>
            <p:ph type="subTitle" idx="1"/>
          </p:nvPr>
        </p:nvSpPr>
        <p:spPr>
          <a:xfrm>
            <a:off x="3190000" y="4429533"/>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29750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srcRect l="25426" r="24738"/>
          <a:stretch>
            <a:fillRect/>
          </a:stretch>
        </p:blipFill>
        <p:spPr>
          <a:xfrm flipH="1">
            <a:off x="8328995" y="17"/>
            <a:ext cx="3657607" cy="6857999"/>
          </a:xfrm>
          <a:prstGeom prst="rect">
            <a:avLst/>
          </a:prstGeom>
          <a:noFill/>
          <a:ln>
            <a:noFill/>
          </a:ln>
        </p:spPr>
      </p:pic>
      <p:pic>
        <p:nvPicPr>
          <p:cNvPr id="26" name="Google Shape;26;p3"/>
          <p:cNvPicPr preferRelativeResize="0"/>
          <p:nvPr/>
        </p:nvPicPr>
        <p:blipFill rotWithShape="1">
          <a:blip r:embed="rId3"/>
          <a:srcRect l="9662" t="39201" r="8242" b="40533"/>
          <a:stretch>
            <a:fillRect/>
          </a:stretch>
        </p:blipFill>
        <p:spPr>
          <a:xfrm>
            <a:off x="-1327566" y="33467"/>
            <a:ext cx="4081233" cy="941335"/>
          </a:xfrm>
          <a:prstGeom prst="rect">
            <a:avLst/>
          </a:prstGeom>
          <a:noFill/>
          <a:ln>
            <a:noFill/>
          </a:ln>
        </p:spPr>
      </p:pic>
      <p:pic>
        <p:nvPicPr>
          <p:cNvPr id="27" name="Google Shape;27;p3"/>
          <p:cNvPicPr preferRelativeResize="0"/>
          <p:nvPr/>
        </p:nvPicPr>
        <p:blipFill>
          <a:blip r:embed="rId4"/>
          <a:stretch>
            <a:fillRect/>
          </a:stretch>
        </p:blipFill>
        <p:spPr>
          <a:xfrm rot="-1405993">
            <a:off x="9771583" y="-520701"/>
            <a:ext cx="3063300" cy="2862472"/>
          </a:xfrm>
          <a:prstGeom prst="rect">
            <a:avLst/>
          </a:prstGeom>
          <a:noFill/>
          <a:ln>
            <a:noFill/>
          </a:ln>
        </p:spPr>
      </p:pic>
      <p:pic>
        <p:nvPicPr>
          <p:cNvPr id="28" name="Google Shape;28;p3"/>
          <p:cNvPicPr preferRelativeResize="0"/>
          <p:nvPr/>
        </p:nvPicPr>
        <p:blipFill rotWithShape="1">
          <a:blip r:embed="rId5"/>
          <a:srcRect l="16053" t="12074" r="23273" b="27249"/>
          <a:stretch>
            <a:fillRect/>
          </a:stretch>
        </p:blipFill>
        <p:spPr>
          <a:xfrm>
            <a:off x="119767" y="2234155"/>
            <a:ext cx="2560200" cy="2389709"/>
          </a:xfrm>
          <a:prstGeom prst="rect">
            <a:avLst/>
          </a:prstGeom>
          <a:noFill/>
          <a:ln>
            <a:noFill/>
          </a:ln>
        </p:spPr>
      </p:pic>
      <p:pic>
        <p:nvPicPr>
          <p:cNvPr id="29" name="Google Shape;29;p3"/>
          <p:cNvPicPr preferRelativeResize="0"/>
          <p:nvPr/>
        </p:nvPicPr>
        <p:blipFill rotWithShape="1">
          <a:blip r:embed="rId6"/>
          <a:srcRect l="19439" t="19439" r="23671" b="23671"/>
          <a:stretch>
            <a:fillRect/>
          </a:stretch>
        </p:blipFill>
        <p:spPr>
          <a:xfrm>
            <a:off x="-141964" y="1719128"/>
            <a:ext cx="1649733" cy="1541625"/>
          </a:xfrm>
          <a:prstGeom prst="rect">
            <a:avLst/>
          </a:prstGeom>
          <a:noFill/>
          <a:ln>
            <a:noFill/>
          </a:ln>
        </p:spPr>
      </p:pic>
      <p:pic>
        <p:nvPicPr>
          <p:cNvPr id="30" name="Google Shape;30;p3"/>
          <p:cNvPicPr preferRelativeResize="0"/>
          <p:nvPr/>
        </p:nvPicPr>
        <p:blipFill rotWithShape="1">
          <a:blip r:embed="rId7"/>
          <a:srcRect l="10850" t="4051" r="6702" b="6702"/>
          <a:stretch>
            <a:fillRect/>
          </a:stretch>
        </p:blipFill>
        <p:spPr>
          <a:xfrm rot="-948842">
            <a:off x="10208784" y="4758805"/>
            <a:ext cx="2743201" cy="2771745"/>
          </a:xfrm>
          <a:prstGeom prst="rect">
            <a:avLst/>
          </a:prstGeom>
          <a:noFill/>
          <a:ln>
            <a:noFill/>
          </a:ln>
        </p:spPr>
      </p:pic>
      <p:pic>
        <p:nvPicPr>
          <p:cNvPr id="31" name="Google Shape;31;p3"/>
          <p:cNvPicPr preferRelativeResize="0"/>
          <p:nvPr/>
        </p:nvPicPr>
        <p:blipFill rotWithShape="1">
          <a:blip r:embed="rId8"/>
          <a:srcRect l="25868" t="27101" r="34758" b="14816"/>
          <a:stretch>
            <a:fillRect/>
          </a:stretch>
        </p:blipFill>
        <p:spPr>
          <a:xfrm rot="2699997">
            <a:off x="1991818" y="-1239489"/>
            <a:ext cx="2560201" cy="3525037"/>
          </a:xfrm>
          <a:prstGeom prst="rect">
            <a:avLst/>
          </a:prstGeom>
          <a:noFill/>
          <a:ln>
            <a:noFill/>
          </a:ln>
        </p:spPr>
      </p:pic>
      <p:pic>
        <p:nvPicPr>
          <p:cNvPr id="32" name="Google Shape;32;p3"/>
          <p:cNvPicPr preferRelativeResize="0"/>
          <p:nvPr/>
        </p:nvPicPr>
        <p:blipFill rotWithShape="1">
          <a:blip r:embed="rId9"/>
          <a:srcRect l="21065" t="3153" r="23382" b="3265"/>
          <a:stretch>
            <a:fillRect/>
          </a:stretch>
        </p:blipFill>
        <p:spPr>
          <a:xfrm rot="4413214">
            <a:off x="-34109" y="5099835"/>
            <a:ext cx="1762152" cy="2770799"/>
          </a:xfrm>
          <a:prstGeom prst="rect">
            <a:avLst/>
          </a:prstGeom>
          <a:noFill/>
          <a:ln>
            <a:noFill/>
          </a:ln>
        </p:spPr>
      </p:pic>
      <p:pic>
        <p:nvPicPr>
          <p:cNvPr id="33" name="Google Shape;33;p3"/>
          <p:cNvPicPr preferRelativeResize="0"/>
          <p:nvPr/>
        </p:nvPicPr>
        <p:blipFill rotWithShape="1">
          <a:blip r:embed="rId10"/>
          <a:srcRect l="11493" t="11259" r="8576" b="14225"/>
          <a:stretch>
            <a:fillRect/>
          </a:stretch>
        </p:blipFill>
        <p:spPr>
          <a:xfrm>
            <a:off x="1831600" y="5817583"/>
            <a:ext cx="1428000" cy="1243968"/>
          </a:xfrm>
          <a:prstGeom prst="rect">
            <a:avLst/>
          </a:prstGeom>
          <a:noFill/>
          <a:ln>
            <a:noFill/>
          </a:ln>
        </p:spPr>
      </p:pic>
      <p:pic>
        <p:nvPicPr>
          <p:cNvPr id="34" name="Google Shape;34;p3"/>
          <p:cNvPicPr preferRelativeResize="0"/>
          <p:nvPr/>
        </p:nvPicPr>
        <p:blipFill rotWithShape="1">
          <a:blip r:embed="rId11"/>
          <a:srcRect l="13959" t="4819" r="3197" b="6268"/>
          <a:stretch>
            <a:fillRect/>
          </a:stretch>
        </p:blipFill>
        <p:spPr>
          <a:xfrm>
            <a:off x="119767" y="4882534"/>
            <a:ext cx="659799" cy="660900"/>
          </a:xfrm>
          <a:prstGeom prst="rect">
            <a:avLst/>
          </a:prstGeom>
          <a:noFill/>
          <a:ln>
            <a:noFill/>
          </a:ln>
        </p:spPr>
      </p:pic>
      <p:pic>
        <p:nvPicPr>
          <p:cNvPr id="35" name="Google Shape;35;p3"/>
          <p:cNvPicPr preferRelativeResize="0"/>
          <p:nvPr/>
        </p:nvPicPr>
        <p:blipFill rotWithShape="1">
          <a:blip r:embed="rId11"/>
          <a:srcRect l="13959" t="4819" r="3197" b="6268"/>
          <a:stretch>
            <a:fillRect/>
          </a:stretch>
        </p:blipFill>
        <p:spPr>
          <a:xfrm>
            <a:off x="11091200" y="4938534"/>
            <a:ext cx="548000" cy="548901"/>
          </a:xfrm>
          <a:prstGeom prst="rect">
            <a:avLst/>
          </a:prstGeom>
          <a:noFill/>
          <a:ln>
            <a:noFill/>
          </a:ln>
        </p:spPr>
      </p:pic>
      <p:sp>
        <p:nvSpPr>
          <p:cNvPr id="36" name="Google Shape;36;p3"/>
          <p:cNvSpPr txBox="1">
            <a:spLocks noGrp="1"/>
          </p:cNvSpPr>
          <p:nvPr>
            <p:ph type="title"/>
          </p:nvPr>
        </p:nvSpPr>
        <p:spPr>
          <a:xfrm>
            <a:off x="3453600" y="3521800"/>
            <a:ext cx="5284800" cy="95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7" name="Google Shape;37;p3"/>
          <p:cNvSpPr txBox="1">
            <a:spLocks noGrp="1"/>
          </p:cNvSpPr>
          <p:nvPr>
            <p:ph type="title" idx="2" hasCustomPrompt="1"/>
          </p:nvPr>
        </p:nvSpPr>
        <p:spPr>
          <a:xfrm>
            <a:off x="4487800" y="1495967"/>
            <a:ext cx="3216400" cy="17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0000"/>
              <a:buNone/>
              <a:defRPr sz="16000">
                <a:solidFill>
                  <a:schemeClr val="accent2"/>
                </a:solidFill>
              </a:defRPr>
            </a:lvl1pPr>
            <a:lvl2pPr lvl="1" algn="ctr" rtl="0">
              <a:spcBef>
                <a:spcPts val="0"/>
              </a:spcBef>
              <a:spcAft>
                <a:spcPts val="0"/>
              </a:spcAft>
              <a:buClr>
                <a:schemeClr val="accent2"/>
              </a:buClr>
              <a:buSzPts val="10000"/>
              <a:buNone/>
              <a:defRPr sz="13333">
                <a:solidFill>
                  <a:schemeClr val="accent2"/>
                </a:solidFill>
              </a:defRPr>
            </a:lvl2pPr>
            <a:lvl3pPr lvl="2" algn="ctr" rtl="0">
              <a:spcBef>
                <a:spcPts val="0"/>
              </a:spcBef>
              <a:spcAft>
                <a:spcPts val="0"/>
              </a:spcAft>
              <a:buClr>
                <a:schemeClr val="accent2"/>
              </a:buClr>
              <a:buSzPts val="10000"/>
              <a:buNone/>
              <a:defRPr sz="13333">
                <a:solidFill>
                  <a:schemeClr val="accent2"/>
                </a:solidFill>
              </a:defRPr>
            </a:lvl3pPr>
            <a:lvl4pPr lvl="3" algn="ctr" rtl="0">
              <a:spcBef>
                <a:spcPts val="0"/>
              </a:spcBef>
              <a:spcAft>
                <a:spcPts val="0"/>
              </a:spcAft>
              <a:buClr>
                <a:schemeClr val="accent2"/>
              </a:buClr>
              <a:buSzPts val="10000"/>
              <a:buNone/>
              <a:defRPr sz="13333">
                <a:solidFill>
                  <a:schemeClr val="accent2"/>
                </a:solidFill>
              </a:defRPr>
            </a:lvl4pPr>
            <a:lvl5pPr lvl="4" algn="ctr" rtl="0">
              <a:spcBef>
                <a:spcPts val="0"/>
              </a:spcBef>
              <a:spcAft>
                <a:spcPts val="0"/>
              </a:spcAft>
              <a:buClr>
                <a:schemeClr val="accent2"/>
              </a:buClr>
              <a:buSzPts val="10000"/>
              <a:buNone/>
              <a:defRPr sz="13333">
                <a:solidFill>
                  <a:schemeClr val="accent2"/>
                </a:solidFill>
              </a:defRPr>
            </a:lvl5pPr>
            <a:lvl6pPr lvl="5" algn="ctr" rtl="0">
              <a:spcBef>
                <a:spcPts val="0"/>
              </a:spcBef>
              <a:spcAft>
                <a:spcPts val="0"/>
              </a:spcAft>
              <a:buClr>
                <a:schemeClr val="accent2"/>
              </a:buClr>
              <a:buSzPts val="10000"/>
              <a:buNone/>
              <a:defRPr sz="13333">
                <a:solidFill>
                  <a:schemeClr val="accent2"/>
                </a:solidFill>
              </a:defRPr>
            </a:lvl6pPr>
            <a:lvl7pPr lvl="6" algn="ctr" rtl="0">
              <a:spcBef>
                <a:spcPts val="0"/>
              </a:spcBef>
              <a:spcAft>
                <a:spcPts val="0"/>
              </a:spcAft>
              <a:buClr>
                <a:schemeClr val="accent2"/>
              </a:buClr>
              <a:buSzPts val="10000"/>
              <a:buNone/>
              <a:defRPr sz="13333">
                <a:solidFill>
                  <a:schemeClr val="accent2"/>
                </a:solidFill>
              </a:defRPr>
            </a:lvl7pPr>
            <a:lvl8pPr lvl="7" algn="ctr" rtl="0">
              <a:spcBef>
                <a:spcPts val="0"/>
              </a:spcBef>
              <a:spcAft>
                <a:spcPts val="0"/>
              </a:spcAft>
              <a:buClr>
                <a:schemeClr val="accent2"/>
              </a:buClr>
              <a:buSzPts val="10000"/>
              <a:buNone/>
              <a:defRPr sz="13333">
                <a:solidFill>
                  <a:schemeClr val="accent2"/>
                </a:solidFill>
              </a:defRPr>
            </a:lvl8pPr>
            <a:lvl9pPr lvl="8" algn="ctr" rtl="0">
              <a:spcBef>
                <a:spcPts val="0"/>
              </a:spcBef>
              <a:spcAft>
                <a:spcPts val="0"/>
              </a:spcAft>
              <a:buClr>
                <a:schemeClr val="accent2"/>
              </a:buClr>
              <a:buSzPts val="10000"/>
              <a:buNone/>
              <a:defRPr sz="13333">
                <a:solidFill>
                  <a:schemeClr val="accent2"/>
                </a:solidFill>
              </a:defRPr>
            </a:lvl9pPr>
          </a:lstStyle>
          <a:p>
            <a:r>
              <a:t>xx%</a:t>
            </a:r>
          </a:p>
        </p:txBody>
      </p:sp>
      <p:sp>
        <p:nvSpPr>
          <p:cNvPr id="38" name="Google Shape;38;p3"/>
          <p:cNvSpPr txBox="1">
            <a:spLocks noGrp="1"/>
          </p:cNvSpPr>
          <p:nvPr>
            <p:ph type="subTitle" idx="1"/>
          </p:nvPr>
        </p:nvSpPr>
        <p:spPr>
          <a:xfrm>
            <a:off x="3189200" y="4632433"/>
            <a:ext cx="5813600" cy="6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22823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9"/>
        <p:cNvGrpSpPr/>
        <p:nvPr/>
      </p:nvGrpSpPr>
      <p:grpSpPr>
        <a:xfrm>
          <a:off x="0" y="0"/>
          <a:ext cx="0" cy="0"/>
          <a:chOff x="0" y="0"/>
          <a:chExt cx="0" cy="0"/>
        </a:xfrm>
      </p:grpSpPr>
      <p:pic>
        <p:nvPicPr>
          <p:cNvPr id="40" name="Google Shape;40;p4"/>
          <p:cNvPicPr preferRelativeResize="0"/>
          <p:nvPr/>
        </p:nvPicPr>
        <p:blipFill rotWithShape="1">
          <a:blip r:embed="rId2"/>
          <a:srcRect l="22011" t="29213" r="25853" b="25857"/>
          <a:stretch>
            <a:fillRect/>
          </a:stretch>
        </p:blipFill>
        <p:spPr>
          <a:xfrm>
            <a:off x="11007699" y="73534"/>
            <a:ext cx="1590700" cy="1279601"/>
          </a:xfrm>
          <a:prstGeom prst="rect">
            <a:avLst/>
          </a:prstGeom>
          <a:noFill/>
          <a:ln>
            <a:noFill/>
          </a:ln>
        </p:spPr>
      </p:pic>
      <p:sp>
        <p:nvSpPr>
          <p:cNvPr id="41" name="Google Shape;41;p4"/>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 name="Google Shape;42;p4"/>
          <p:cNvSpPr txBox="1">
            <a:spLocks noGrp="1"/>
          </p:cNvSpPr>
          <p:nvPr>
            <p:ph type="body" idx="1"/>
          </p:nvPr>
        </p:nvSpPr>
        <p:spPr>
          <a:xfrm>
            <a:off x="960000" y="1536633"/>
            <a:ext cx="10272000" cy="46080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Clr>
                <a:schemeClr val="accent2"/>
              </a:buClr>
              <a:buSzPts val="1600"/>
              <a:buAutoNum type="arabicPeriod"/>
              <a:defRPr sz="1600">
                <a:solidFill>
                  <a:srgbClr val="434343"/>
                </a:solidFill>
              </a:defRPr>
            </a:lvl1pPr>
            <a:lvl2pPr marL="1219170" lvl="1" indent="-423323" rtl="0">
              <a:lnSpc>
                <a:spcPct val="100000"/>
              </a:lnSpc>
              <a:spcBef>
                <a:spcPts val="0"/>
              </a:spcBef>
              <a:spcAft>
                <a:spcPts val="0"/>
              </a:spcAft>
              <a:buClr>
                <a:schemeClr val="dk2"/>
              </a:buClr>
              <a:buSzPts val="1400"/>
              <a:buFont typeface="Raleway"/>
              <a:buAutoNum type="alphaLcPeriod"/>
              <a:defRPr>
                <a:solidFill>
                  <a:srgbClr val="434343"/>
                </a:solidFill>
              </a:defRPr>
            </a:lvl2pPr>
            <a:lvl3pPr marL="1828754" lvl="2" indent="-423323" rtl="0">
              <a:lnSpc>
                <a:spcPct val="100000"/>
              </a:lnSpc>
              <a:spcBef>
                <a:spcPts val="0"/>
              </a:spcBef>
              <a:spcAft>
                <a:spcPts val="0"/>
              </a:spcAft>
              <a:buClr>
                <a:schemeClr val="dk2"/>
              </a:buClr>
              <a:buSzPts val="1400"/>
              <a:buFont typeface="Raleway"/>
              <a:buAutoNum type="romanLcPeriod"/>
              <a:defRPr>
                <a:solidFill>
                  <a:srgbClr val="434343"/>
                </a:solidFill>
              </a:defRPr>
            </a:lvl3pPr>
            <a:lvl4pPr marL="2438339" lvl="3" indent="-423323" rtl="0">
              <a:lnSpc>
                <a:spcPct val="100000"/>
              </a:lnSpc>
              <a:spcBef>
                <a:spcPts val="0"/>
              </a:spcBef>
              <a:spcAft>
                <a:spcPts val="0"/>
              </a:spcAft>
              <a:buClr>
                <a:schemeClr val="dk2"/>
              </a:buClr>
              <a:buSzPts val="1400"/>
              <a:buFont typeface="Raleway"/>
              <a:buAutoNum type="arabicPeriod"/>
              <a:defRPr>
                <a:solidFill>
                  <a:srgbClr val="434343"/>
                </a:solidFill>
              </a:defRPr>
            </a:lvl4pPr>
            <a:lvl5pPr marL="3047924" lvl="4" indent="-423323" rtl="0">
              <a:lnSpc>
                <a:spcPct val="100000"/>
              </a:lnSpc>
              <a:spcBef>
                <a:spcPts val="0"/>
              </a:spcBef>
              <a:spcAft>
                <a:spcPts val="0"/>
              </a:spcAft>
              <a:buClr>
                <a:schemeClr val="dk2"/>
              </a:buClr>
              <a:buSzPts val="1400"/>
              <a:buFont typeface="Raleway"/>
              <a:buAutoNum type="alphaLcPeriod"/>
              <a:defRPr>
                <a:solidFill>
                  <a:srgbClr val="434343"/>
                </a:solidFill>
              </a:defRPr>
            </a:lvl5pPr>
            <a:lvl6pPr marL="3657509" lvl="5" indent="-423323" rtl="0">
              <a:lnSpc>
                <a:spcPct val="100000"/>
              </a:lnSpc>
              <a:spcBef>
                <a:spcPts val="0"/>
              </a:spcBef>
              <a:spcAft>
                <a:spcPts val="0"/>
              </a:spcAft>
              <a:buClr>
                <a:schemeClr val="dk2"/>
              </a:buClr>
              <a:buSzPts val="1400"/>
              <a:buFont typeface="Raleway"/>
              <a:buAutoNum type="romanLcPeriod"/>
              <a:defRPr>
                <a:solidFill>
                  <a:srgbClr val="434343"/>
                </a:solidFill>
              </a:defRPr>
            </a:lvl6pPr>
            <a:lvl7pPr marL="4267093" lvl="6" indent="-423323" rtl="0">
              <a:lnSpc>
                <a:spcPct val="100000"/>
              </a:lnSpc>
              <a:spcBef>
                <a:spcPts val="0"/>
              </a:spcBef>
              <a:spcAft>
                <a:spcPts val="0"/>
              </a:spcAft>
              <a:buClr>
                <a:schemeClr val="dk2"/>
              </a:buClr>
              <a:buSzPts val="1400"/>
              <a:buFont typeface="Raleway"/>
              <a:buAutoNum type="arabicPeriod"/>
              <a:defRPr>
                <a:solidFill>
                  <a:srgbClr val="434343"/>
                </a:solidFill>
              </a:defRPr>
            </a:lvl7pPr>
            <a:lvl8pPr marL="4876678" lvl="7" indent="-423323" rtl="0">
              <a:lnSpc>
                <a:spcPct val="100000"/>
              </a:lnSpc>
              <a:spcBef>
                <a:spcPts val="0"/>
              </a:spcBef>
              <a:spcAft>
                <a:spcPts val="0"/>
              </a:spcAft>
              <a:buClr>
                <a:schemeClr val="dk2"/>
              </a:buClr>
              <a:buSzPts val="1400"/>
              <a:buFont typeface="Raleway"/>
              <a:buAutoNum type="alphaLcPeriod"/>
              <a:defRPr>
                <a:solidFill>
                  <a:srgbClr val="434343"/>
                </a:solidFill>
              </a:defRPr>
            </a:lvl8pPr>
            <a:lvl9pPr marL="5486263" lvl="8" indent="-423323" rtl="0">
              <a:lnSpc>
                <a:spcPct val="100000"/>
              </a:lnSpc>
              <a:spcBef>
                <a:spcPts val="0"/>
              </a:spcBef>
              <a:spcAft>
                <a:spcPts val="0"/>
              </a:spcAft>
              <a:buClr>
                <a:schemeClr val="dk2"/>
              </a:buClr>
              <a:buSzPts val="1400"/>
              <a:buFont typeface="Raleway"/>
              <a:buAutoNum type="romanLcPeriod"/>
              <a:defRPr>
                <a:solidFill>
                  <a:srgbClr val="434343"/>
                </a:solidFill>
              </a:defRPr>
            </a:lvl9pPr>
          </a:lstStyle>
          <a:p>
            <a:endParaRPr/>
          </a:p>
        </p:txBody>
      </p:sp>
      <p:pic>
        <p:nvPicPr>
          <p:cNvPr id="43" name="Google Shape;43;p4"/>
          <p:cNvPicPr preferRelativeResize="0"/>
          <p:nvPr/>
        </p:nvPicPr>
        <p:blipFill rotWithShape="1">
          <a:blip r:embed="rId3"/>
          <a:srcRect l="16017" t="16017" r="17408" b="17408"/>
          <a:stretch>
            <a:fillRect/>
          </a:stretch>
        </p:blipFill>
        <p:spPr>
          <a:xfrm>
            <a:off x="10572628" y="-521508"/>
            <a:ext cx="2156065" cy="2012480"/>
          </a:xfrm>
          <a:prstGeom prst="rect">
            <a:avLst/>
          </a:prstGeom>
          <a:noFill/>
          <a:ln>
            <a:noFill/>
          </a:ln>
        </p:spPr>
      </p:pic>
      <p:pic>
        <p:nvPicPr>
          <p:cNvPr id="44" name="Google Shape;44;p4"/>
          <p:cNvPicPr preferRelativeResize="0"/>
          <p:nvPr/>
        </p:nvPicPr>
        <p:blipFill rotWithShape="1">
          <a:blip r:embed="rId4"/>
          <a:srcRect l="4342" t="4342" r="9144" b="9144"/>
          <a:stretch>
            <a:fillRect/>
          </a:stretch>
        </p:blipFill>
        <p:spPr>
          <a:xfrm rot="1133819">
            <a:off x="-106674" y="-547616"/>
            <a:ext cx="1727067" cy="1612048"/>
          </a:xfrm>
          <a:prstGeom prst="rect">
            <a:avLst/>
          </a:prstGeom>
          <a:noFill/>
          <a:ln>
            <a:noFill/>
          </a:ln>
        </p:spPr>
      </p:pic>
      <p:pic>
        <p:nvPicPr>
          <p:cNvPr id="45" name="Google Shape;45;p4"/>
          <p:cNvPicPr preferRelativeResize="0"/>
          <p:nvPr/>
        </p:nvPicPr>
        <p:blipFill rotWithShape="1">
          <a:blip r:embed="rId5"/>
          <a:srcRect l="18866" r="44415"/>
          <a:stretch>
            <a:fillRect/>
          </a:stretch>
        </p:blipFill>
        <p:spPr>
          <a:xfrm>
            <a:off x="11263567" y="3780101"/>
            <a:ext cx="1378900" cy="3505201"/>
          </a:xfrm>
          <a:prstGeom prst="rect">
            <a:avLst/>
          </a:prstGeom>
          <a:noFill/>
          <a:ln>
            <a:noFill/>
          </a:ln>
        </p:spPr>
      </p:pic>
    </p:spTree>
    <p:extLst>
      <p:ext uri="{BB962C8B-B14F-4D97-AF65-F5344CB8AC3E}">
        <p14:creationId xmlns:p14="http://schemas.microsoft.com/office/powerpoint/2010/main" val="117844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CA6C-C5FB-487D-8C4E-2F4C0173180D}" type="datetimeFigureOut">
              <a:rPr lang="ar-JO" smtClean="0"/>
              <a:t>12/05/1443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10265750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6"/>
        <p:cNvGrpSpPr/>
        <p:nvPr/>
      </p:nvGrpSpPr>
      <p:grpSpPr>
        <a:xfrm>
          <a:off x="0" y="0"/>
          <a:ext cx="0" cy="0"/>
          <a:chOff x="0" y="0"/>
          <a:chExt cx="0" cy="0"/>
        </a:xfrm>
      </p:grpSpPr>
      <p:pic>
        <p:nvPicPr>
          <p:cNvPr id="47" name="Google Shape;47;p5"/>
          <p:cNvPicPr preferRelativeResize="0"/>
          <p:nvPr/>
        </p:nvPicPr>
        <p:blipFill rotWithShape="1">
          <a:blip r:embed="rId2"/>
          <a:srcRect l="17771" t="7312" r="20197" b="5942"/>
          <a:stretch>
            <a:fillRect/>
          </a:stretch>
        </p:blipFill>
        <p:spPr>
          <a:xfrm rot="4124798">
            <a:off x="-937065" y="3717363"/>
            <a:ext cx="3911599" cy="4449632"/>
          </a:xfrm>
          <a:prstGeom prst="rect">
            <a:avLst/>
          </a:prstGeom>
          <a:noFill/>
          <a:ln>
            <a:noFill/>
          </a:ln>
        </p:spPr>
      </p:pic>
      <p:pic>
        <p:nvPicPr>
          <p:cNvPr id="48" name="Google Shape;48;p5"/>
          <p:cNvPicPr preferRelativeResize="0"/>
          <p:nvPr/>
        </p:nvPicPr>
        <p:blipFill rotWithShape="1">
          <a:blip r:embed="rId3"/>
          <a:srcRect l="13959" t="4819" r="3197" b="6268"/>
          <a:stretch>
            <a:fillRect/>
          </a:stretch>
        </p:blipFill>
        <p:spPr>
          <a:xfrm>
            <a:off x="293667" y="6197101"/>
            <a:ext cx="659799" cy="660900"/>
          </a:xfrm>
          <a:prstGeom prst="rect">
            <a:avLst/>
          </a:prstGeom>
          <a:noFill/>
          <a:ln>
            <a:noFill/>
          </a:ln>
        </p:spPr>
      </p:pic>
      <p:pic>
        <p:nvPicPr>
          <p:cNvPr id="49" name="Google Shape;49;p5"/>
          <p:cNvPicPr preferRelativeResize="0"/>
          <p:nvPr/>
        </p:nvPicPr>
        <p:blipFill rotWithShape="1">
          <a:blip r:embed="rId4"/>
          <a:srcRect l="21065" t="3153" r="23382" b="3265"/>
          <a:stretch>
            <a:fillRect/>
          </a:stretch>
        </p:blipFill>
        <p:spPr>
          <a:xfrm rot="6278396">
            <a:off x="10877326" y="-1177865"/>
            <a:ext cx="1762153" cy="2770799"/>
          </a:xfrm>
          <a:prstGeom prst="rect">
            <a:avLst/>
          </a:prstGeom>
          <a:noFill/>
          <a:ln>
            <a:noFill/>
          </a:ln>
        </p:spPr>
      </p:pic>
      <p:pic>
        <p:nvPicPr>
          <p:cNvPr id="50" name="Google Shape;50;p5"/>
          <p:cNvPicPr preferRelativeResize="0"/>
          <p:nvPr/>
        </p:nvPicPr>
        <p:blipFill rotWithShape="1">
          <a:blip r:embed="rId5"/>
          <a:srcRect l="19439" t="19439" r="23671" b="23671"/>
          <a:stretch>
            <a:fillRect/>
          </a:stretch>
        </p:blipFill>
        <p:spPr>
          <a:xfrm>
            <a:off x="9641103" y="-756773"/>
            <a:ext cx="1649733" cy="1541625"/>
          </a:xfrm>
          <a:prstGeom prst="rect">
            <a:avLst/>
          </a:prstGeom>
          <a:noFill/>
          <a:ln>
            <a:noFill/>
          </a:ln>
        </p:spPr>
      </p:pic>
      <p:pic>
        <p:nvPicPr>
          <p:cNvPr id="51" name="Google Shape;51;p5"/>
          <p:cNvPicPr preferRelativeResize="0"/>
          <p:nvPr/>
        </p:nvPicPr>
        <p:blipFill rotWithShape="1">
          <a:blip r:embed="rId6"/>
          <a:srcRect l="16053" t="12074" r="23273" b="27249"/>
          <a:stretch>
            <a:fillRect/>
          </a:stretch>
        </p:blipFill>
        <p:spPr>
          <a:xfrm>
            <a:off x="-1299600" y="-159712"/>
            <a:ext cx="2560200" cy="2389709"/>
          </a:xfrm>
          <a:prstGeom prst="rect">
            <a:avLst/>
          </a:prstGeom>
          <a:noFill/>
          <a:ln>
            <a:noFill/>
          </a:ln>
        </p:spPr>
      </p:pic>
      <p:pic>
        <p:nvPicPr>
          <p:cNvPr id="52" name="Google Shape;52;p5"/>
          <p:cNvPicPr preferRelativeResize="0"/>
          <p:nvPr/>
        </p:nvPicPr>
        <p:blipFill rotWithShape="1">
          <a:blip r:embed="rId7"/>
          <a:srcRect l="20516" t="4802" r="16003" b="6592"/>
          <a:stretch>
            <a:fillRect/>
          </a:stretch>
        </p:blipFill>
        <p:spPr>
          <a:xfrm rot="-2700000">
            <a:off x="11218215" y="5734084"/>
            <a:ext cx="1716119" cy="2238435"/>
          </a:xfrm>
          <a:prstGeom prst="rect">
            <a:avLst/>
          </a:prstGeom>
          <a:noFill/>
          <a:ln>
            <a:noFill/>
          </a:ln>
        </p:spPr>
      </p:pic>
      <p:pic>
        <p:nvPicPr>
          <p:cNvPr id="53" name="Google Shape;53;p5"/>
          <p:cNvPicPr preferRelativeResize="0"/>
          <p:nvPr/>
        </p:nvPicPr>
        <p:blipFill rotWithShape="1">
          <a:blip r:embed="rId8"/>
          <a:srcRect l="25868" t="27101" r="34758" b="14816"/>
          <a:stretch>
            <a:fillRect/>
          </a:stretch>
        </p:blipFill>
        <p:spPr>
          <a:xfrm rot="2225105">
            <a:off x="8598234" y="5036012"/>
            <a:ext cx="2560199" cy="3525041"/>
          </a:xfrm>
          <a:prstGeom prst="rect">
            <a:avLst/>
          </a:prstGeom>
          <a:noFill/>
          <a:ln>
            <a:noFill/>
          </a:ln>
        </p:spPr>
      </p:pic>
      <p:sp>
        <p:nvSpPr>
          <p:cNvPr id="54" name="Google Shape;54;p5"/>
          <p:cNvSpPr txBox="1">
            <a:spLocks noGrp="1"/>
          </p:cNvSpPr>
          <p:nvPr>
            <p:ph type="subTitle" idx="1"/>
          </p:nvPr>
        </p:nvSpPr>
        <p:spPr>
          <a:xfrm>
            <a:off x="1379384" y="3950200"/>
            <a:ext cx="3704000" cy="12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5"/>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5"/>
          <p:cNvSpPr txBox="1">
            <a:spLocks noGrp="1"/>
          </p:cNvSpPr>
          <p:nvPr>
            <p:ph type="title" idx="2"/>
          </p:nvPr>
        </p:nvSpPr>
        <p:spPr>
          <a:xfrm>
            <a:off x="1379384" y="3494133"/>
            <a:ext cx="37040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7" name="Google Shape;57;p5"/>
          <p:cNvSpPr txBox="1">
            <a:spLocks noGrp="1"/>
          </p:cNvSpPr>
          <p:nvPr>
            <p:ph type="subTitle" idx="3"/>
          </p:nvPr>
        </p:nvSpPr>
        <p:spPr>
          <a:xfrm>
            <a:off x="7108617" y="3950200"/>
            <a:ext cx="3704000" cy="129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5"/>
          <p:cNvSpPr txBox="1">
            <a:spLocks noGrp="1"/>
          </p:cNvSpPr>
          <p:nvPr>
            <p:ph type="title" idx="4"/>
          </p:nvPr>
        </p:nvSpPr>
        <p:spPr>
          <a:xfrm>
            <a:off x="7108617" y="3494133"/>
            <a:ext cx="37040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4996890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pic>
        <p:nvPicPr>
          <p:cNvPr id="60" name="Google Shape;60;p6"/>
          <p:cNvPicPr preferRelativeResize="0"/>
          <p:nvPr/>
        </p:nvPicPr>
        <p:blipFill rotWithShape="1">
          <a:blip r:embed="rId2"/>
          <a:srcRect l="21065" t="3153" r="23382" b="3265"/>
          <a:stretch>
            <a:fillRect/>
          </a:stretch>
        </p:blipFill>
        <p:spPr>
          <a:xfrm rot="6051825">
            <a:off x="10669328" y="-931789"/>
            <a:ext cx="1509043" cy="2372748"/>
          </a:xfrm>
          <a:prstGeom prst="rect">
            <a:avLst/>
          </a:prstGeom>
          <a:noFill/>
          <a:ln>
            <a:noFill/>
          </a:ln>
        </p:spPr>
      </p:pic>
      <p:pic>
        <p:nvPicPr>
          <p:cNvPr id="61" name="Google Shape;61;p6"/>
          <p:cNvPicPr preferRelativeResize="0"/>
          <p:nvPr/>
        </p:nvPicPr>
        <p:blipFill rotWithShape="1">
          <a:blip r:embed="rId3"/>
          <a:srcRect l="19439" t="19439" r="23671" b="23671"/>
          <a:stretch>
            <a:fillRect/>
          </a:stretch>
        </p:blipFill>
        <p:spPr>
          <a:xfrm>
            <a:off x="11232001" y="352999"/>
            <a:ext cx="1268700" cy="1185567"/>
          </a:xfrm>
          <a:prstGeom prst="rect">
            <a:avLst/>
          </a:prstGeom>
          <a:noFill/>
          <a:ln>
            <a:noFill/>
          </a:ln>
        </p:spPr>
      </p:pic>
      <p:pic>
        <p:nvPicPr>
          <p:cNvPr id="62" name="Google Shape;62;p6"/>
          <p:cNvPicPr preferRelativeResize="0"/>
          <p:nvPr/>
        </p:nvPicPr>
        <p:blipFill rotWithShape="1">
          <a:blip r:embed="rId4"/>
          <a:srcRect l="13959" t="4819" r="3197" b="6268"/>
          <a:stretch>
            <a:fillRect/>
          </a:stretch>
        </p:blipFill>
        <p:spPr>
          <a:xfrm rot="-2015368">
            <a:off x="827511" y="-117546"/>
            <a:ext cx="695475" cy="696663"/>
          </a:xfrm>
          <a:prstGeom prst="rect">
            <a:avLst/>
          </a:prstGeom>
          <a:noFill/>
          <a:ln>
            <a:noFill/>
          </a:ln>
        </p:spPr>
      </p:pic>
      <p:pic>
        <p:nvPicPr>
          <p:cNvPr id="63" name="Google Shape;63;p6"/>
          <p:cNvPicPr preferRelativeResize="0"/>
          <p:nvPr/>
        </p:nvPicPr>
        <p:blipFill rotWithShape="1">
          <a:blip r:embed="rId5"/>
          <a:srcRect l="14389" t="3276" r="13157" b="7684"/>
          <a:stretch>
            <a:fillRect/>
          </a:stretch>
        </p:blipFill>
        <p:spPr>
          <a:xfrm rot="-10799990" flipH="1">
            <a:off x="-638501" y="-1973664"/>
            <a:ext cx="3018632" cy="3462725"/>
          </a:xfrm>
          <a:prstGeom prst="rect">
            <a:avLst/>
          </a:prstGeom>
          <a:noFill/>
          <a:ln>
            <a:noFill/>
          </a:ln>
        </p:spPr>
      </p:pic>
      <p:pic>
        <p:nvPicPr>
          <p:cNvPr id="64" name="Google Shape;64;p6"/>
          <p:cNvPicPr preferRelativeResize="0"/>
          <p:nvPr/>
        </p:nvPicPr>
        <p:blipFill rotWithShape="1">
          <a:blip r:embed="rId6"/>
          <a:srcRect l="11493" t="11259" r="8576" b="14225"/>
          <a:stretch>
            <a:fillRect/>
          </a:stretch>
        </p:blipFill>
        <p:spPr>
          <a:xfrm rot="288760">
            <a:off x="9540951" y="-484034"/>
            <a:ext cx="1259099" cy="1096803"/>
          </a:xfrm>
          <a:prstGeom prst="rect">
            <a:avLst/>
          </a:prstGeom>
          <a:noFill/>
          <a:ln>
            <a:noFill/>
          </a:ln>
        </p:spPr>
      </p:pic>
      <p:sp>
        <p:nvSpPr>
          <p:cNvPr id="65" name="Google Shape;65;p6"/>
          <p:cNvSpPr txBox="1">
            <a:spLocks noGrp="1"/>
          </p:cNvSpPr>
          <p:nvPr>
            <p:ph type="title"/>
          </p:nvPr>
        </p:nvSpPr>
        <p:spPr>
          <a:xfrm>
            <a:off x="960000" y="713333"/>
            <a:ext cx="10272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6303486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6"/>
        <p:cNvGrpSpPr/>
        <p:nvPr/>
      </p:nvGrpSpPr>
      <p:grpSpPr>
        <a:xfrm>
          <a:off x="0" y="0"/>
          <a:ext cx="0" cy="0"/>
          <a:chOff x="0" y="0"/>
          <a:chExt cx="0" cy="0"/>
        </a:xfrm>
      </p:grpSpPr>
      <p:pic>
        <p:nvPicPr>
          <p:cNvPr id="67" name="Google Shape;67;p7"/>
          <p:cNvPicPr preferRelativeResize="0"/>
          <p:nvPr/>
        </p:nvPicPr>
        <p:blipFill rotWithShape="1">
          <a:blip r:embed="rId2"/>
          <a:srcRect l="22011" t="29213" r="25853" b="25857"/>
          <a:stretch>
            <a:fillRect/>
          </a:stretch>
        </p:blipFill>
        <p:spPr>
          <a:xfrm rot="-630798">
            <a:off x="7226434" y="6144652"/>
            <a:ext cx="1804433" cy="1451533"/>
          </a:xfrm>
          <a:prstGeom prst="rect">
            <a:avLst/>
          </a:prstGeom>
          <a:noFill/>
          <a:ln>
            <a:noFill/>
          </a:ln>
        </p:spPr>
      </p:pic>
      <p:pic>
        <p:nvPicPr>
          <p:cNvPr id="68" name="Google Shape;68;p7"/>
          <p:cNvPicPr preferRelativeResize="0"/>
          <p:nvPr/>
        </p:nvPicPr>
        <p:blipFill>
          <a:blip r:embed="rId3"/>
          <a:stretch>
            <a:fillRect/>
          </a:stretch>
        </p:blipFill>
        <p:spPr>
          <a:xfrm rot="691881">
            <a:off x="8945699" y="1691998"/>
            <a:ext cx="3063299" cy="2862471"/>
          </a:xfrm>
          <a:prstGeom prst="rect">
            <a:avLst/>
          </a:prstGeom>
          <a:noFill/>
          <a:ln>
            <a:noFill/>
          </a:ln>
        </p:spPr>
      </p:pic>
      <p:pic>
        <p:nvPicPr>
          <p:cNvPr id="69" name="Google Shape;69;p7"/>
          <p:cNvPicPr preferRelativeResize="0"/>
          <p:nvPr/>
        </p:nvPicPr>
        <p:blipFill rotWithShape="1">
          <a:blip r:embed="rId4"/>
          <a:srcRect l="11493" t="11259" r="8576" b="14225"/>
          <a:stretch>
            <a:fillRect/>
          </a:stretch>
        </p:blipFill>
        <p:spPr>
          <a:xfrm rot="-202278">
            <a:off x="323918" y="-343065"/>
            <a:ext cx="1259101" cy="1096801"/>
          </a:xfrm>
          <a:prstGeom prst="rect">
            <a:avLst/>
          </a:prstGeom>
          <a:noFill/>
          <a:ln>
            <a:noFill/>
          </a:ln>
        </p:spPr>
      </p:pic>
      <p:pic>
        <p:nvPicPr>
          <p:cNvPr id="70" name="Google Shape;70;p7"/>
          <p:cNvPicPr preferRelativeResize="0"/>
          <p:nvPr/>
        </p:nvPicPr>
        <p:blipFill rotWithShape="1">
          <a:blip r:embed="rId5"/>
          <a:srcRect l="21065" t="3153" r="23382" b="3265"/>
          <a:stretch>
            <a:fillRect/>
          </a:stretch>
        </p:blipFill>
        <p:spPr>
          <a:xfrm rot="5766495">
            <a:off x="468503" y="5399226"/>
            <a:ext cx="1398828" cy="2199481"/>
          </a:xfrm>
          <a:prstGeom prst="rect">
            <a:avLst/>
          </a:prstGeom>
          <a:noFill/>
          <a:ln>
            <a:noFill/>
          </a:ln>
        </p:spPr>
      </p:pic>
      <p:pic>
        <p:nvPicPr>
          <p:cNvPr id="71" name="Google Shape;71;p7"/>
          <p:cNvPicPr preferRelativeResize="0"/>
          <p:nvPr/>
        </p:nvPicPr>
        <p:blipFill rotWithShape="1">
          <a:blip r:embed="rId6"/>
          <a:srcRect l="14389" t="3276" r="13157" b="7684"/>
          <a:stretch>
            <a:fillRect/>
          </a:stretch>
        </p:blipFill>
        <p:spPr>
          <a:xfrm>
            <a:off x="8713900" y="2964637"/>
            <a:ext cx="3526901" cy="4045779"/>
          </a:xfrm>
          <a:prstGeom prst="rect">
            <a:avLst/>
          </a:prstGeom>
          <a:noFill/>
          <a:ln>
            <a:noFill/>
          </a:ln>
        </p:spPr>
      </p:pic>
      <p:pic>
        <p:nvPicPr>
          <p:cNvPr id="72" name="Google Shape;72;p7"/>
          <p:cNvPicPr preferRelativeResize="0"/>
          <p:nvPr/>
        </p:nvPicPr>
        <p:blipFill rotWithShape="1">
          <a:blip r:embed="rId7"/>
          <a:srcRect l="10850" t="4051" r="6702" b="6702"/>
          <a:stretch>
            <a:fillRect/>
          </a:stretch>
        </p:blipFill>
        <p:spPr>
          <a:xfrm rot="2700003">
            <a:off x="9613751" y="-837645"/>
            <a:ext cx="2743199" cy="2771745"/>
          </a:xfrm>
          <a:prstGeom prst="rect">
            <a:avLst/>
          </a:prstGeom>
          <a:noFill/>
          <a:ln>
            <a:noFill/>
          </a:ln>
        </p:spPr>
      </p:pic>
      <p:pic>
        <p:nvPicPr>
          <p:cNvPr id="73" name="Google Shape;73;p7"/>
          <p:cNvPicPr preferRelativeResize="0"/>
          <p:nvPr/>
        </p:nvPicPr>
        <p:blipFill rotWithShape="1">
          <a:blip r:embed="rId8"/>
          <a:srcRect l="17771" t="7312" r="20197" b="5942"/>
          <a:stretch>
            <a:fillRect/>
          </a:stretch>
        </p:blipFill>
        <p:spPr>
          <a:xfrm rot="2881640">
            <a:off x="8623116" y="-1416450"/>
            <a:ext cx="3218597" cy="3661303"/>
          </a:xfrm>
          <a:prstGeom prst="rect">
            <a:avLst/>
          </a:prstGeom>
          <a:noFill/>
          <a:ln>
            <a:noFill/>
          </a:ln>
        </p:spPr>
      </p:pic>
      <p:pic>
        <p:nvPicPr>
          <p:cNvPr id="74" name="Google Shape;74;p7"/>
          <p:cNvPicPr preferRelativeResize="0"/>
          <p:nvPr/>
        </p:nvPicPr>
        <p:blipFill rotWithShape="1">
          <a:blip r:embed="rId9"/>
          <a:srcRect l="9828" t="17426" r="25555" b="17956"/>
          <a:stretch>
            <a:fillRect/>
          </a:stretch>
        </p:blipFill>
        <p:spPr>
          <a:xfrm>
            <a:off x="1385268" y="5966866"/>
            <a:ext cx="2335833" cy="2180307"/>
          </a:xfrm>
          <a:prstGeom prst="rect">
            <a:avLst/>
          </a:prstGeom>
          <a:noFill/>
          <a:ln>
            <a:noFill/>
          </a:ln>
        </p:spPr>
      </p:pic>
      <p:pic>
        <p:nvPicPr>
          <p:cNvPr id="75" name="Google Shape;75;p7"/>
          <p:cNvPicPr preferRelativeResize="0"/>
          <p:nvPr/>
        </p:nvPicPr>
        <p:blipFill rotWithShape="1">
          <a:blip r:embed="rId10"/>
          <a:srcRect l="43055" r="15781" b="37500"/>
          <a:stretch>
            <a:fillRect/>
          </a:stretch>
        </p:blipFill>
        <p:spPr>
          <a:xfrm rot="5191612">
            <a:off x="7208698" y="4763213"/>
            <a:ext cx="1949473" cy="2762907"/>
          </a:xfrm>
          <a:prstGeom prst="rect">
            <a:avLst/>
          </a:prstGeom>
          <a:noFill/>
          <a:ln>
            <a:noFill/>
          </a:ln>
        </p:spPr>
      </p:pic>
      <p:sp>
        <p:nvSpPr>
          <p:cNvPr id="76" name="Google Shape;76;p7"/>
          <p:cNvSpPr txBox="1">
            <a:spLocks noGrp="1"/>
          </p:cNvSpPr>
          <p:nvPr>
            <p:ph type="body" idx="1"/>
          </p:nvPr>
        </p:nvSpPr>
        <p:spPr>
          <a:xfrm>
            <a:off x="960000" y="2284700"/>
            <a:ext cx="6557600" cy="3048400"/>
          </a:xfrm>
          <a:prstGeom prst="rect">
            <a:avLst/>
          </a:prstGeom>
        </p:spPr>
        <p:txBody>
          <a:bodyPr spcFirstLastPara="1" wrap="square" lIns="91425" tIns="91425" rIns="91425" bIns="91425" anchor="ctr" anchorCtr="0">
            <a:noAutofit/>
          </a:bodyPr>
          <a:lstStyle>
            <a:lvl1pPr marL="609585" lvl="0" indent="-406390" rtl="0">
              <a:spcBef>
                <a:spcPts val="0"/>
              </a:spcBef>
              <a:spcAft>
                <a:spcPts val="0"/>
              </a:spcAft>
              <a:buClr>
                <a:schemeClr val="accent2"/>
              </a:buClr>
              <a:buSzPts val="1200"/>
              <a:buFont typeface="Arial" panose="020B0604020202020204"/>
              <a:buChar char="●"/>
              <a:defRPr sz="1867">
                <a:solidFill>
                  <a:schemeClr val="dk2"/>
                </a:solidFill>
              </a:defRPr>
            </a:lvl1pPr>
            <a:lvl2pPr marL="1219170" lvl="1" indent="-406390" rtl="0">
              <a:lnSpc>
                <a:spcPct val="115000"/>
              </a:lnSpc>
              <a:spcBef>
                <a:spcPts val="1600"/>
              </a:spcBef>
              <a:spcAft>
                <a:spcPts val="0"/>
              </a:spcAft>
              <a:buClr>
                <a:srgbClr val="000000"/>
              </a:buClr>
              <a:buSzPts val="1200"/>
              <a:buFont typeface="Open Sans"/>
              <a:buChar char="○"/>
              <a:defRPr>
                <a:solidFill>
                  <a:schemeClr val="dk2"/>
                </a:solidFill>
              </a:defRPr>
            </a:lvl2pPr>
            <a:lvl3pPr marL="1828754" lvl="2"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3pPr>
            <a:lvl4pPr marL="2438339" lvl="3"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4pPr>
            <a:lvl5pPr marL="3047924" lvl="4"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5pPr>
            <a:lvl6pPr marL="3657509" lvl="5"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6pPr>
            <a:lvl7pPr marL="4267093" lvl="6"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7pPr>
            <a:lvl8pPr marL="4876678" lvl="7"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8pPr>
            <a:lvl9pPr marL="5486263" lvl="8" indent="-406390" rtl="0">
              <a:lnSpc>
                <a:spcPct val="115000"/>
              </a:lnSpc>
              <a:spcBef>
                <a:spcPts val="0"/>
              </a:spcBef>
              <a:spcAft>
                <a:spcPts val="0"/>
              </a:spcAft>
              <a:buClr>
                <a:srgbClr val="000000"/>
              </a:buClr>
              <a:buSzPts val="1200"/>
              <a:buFont typeface="Arial" panose="020B0604020202020204"/>
              <a:buChar char="■"/>
              <a:defRPr>
                <a:solidFill>
                  <a:schemeClr val="dk2"/>
                </a:solidFill>
              </a:defRPr>
            </a:lvl9pPr>
          </a:lstStyle>
          <a:p>
            <a:endParaRPr/>
          </a:p>
        </p:txBody>
      </p:sp>
      <p:sp>
        <p:nvSpPr>
          <p:cNvPr id="77" name="Google Shape;77;p7"/>
          <p:cNvSpPr txBox="1">
            <a:spLocks noGrp="1"/>
          </p:cNvSpPr>
          <p:nvPr>
            <p:ph type="title"/>
          </p:nvPr>
        </p:nvSpPr>
        <p:spPr>
          <a:xfrm>
            <a:off x="953467" y="1524900"/>
            <a:ext cx="7084800" cy="64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901162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8"/>
        <p:cNvGrpSpPr/>
        <p:nvPr/>
      </p:nvGrpSpPr>
      <p:grpSpPr>
        <a:xfrm>
          <a:off x="0" y="0"/>
          <a:ext cx="0" cy="0"/>
          <a:chOff x="0" y="0"/>
          <a:chExt cx="0" cy="0"/>
        </a:xfrm>
      </p:grpSpPr>
      <p:pic>
        <p:nvPicPr>
          <p:cNvPr id="79" name="Google Shape;79;p8"/>
          <p:cNvPicPr preferRelativeResize="0"/>
          <p:nvPr/>
        </p:nvPicPr>
        <p:blipFill rotWithShape="1">
          <a:blip r:embed="rId2"/>
          <a:srcRect l="4342" t="4342" r="9144" b="9144"/>
          <a:stretch>
            <a:fillRect/>
          </a:stretch>
        </p:blipFill>
        <p:spPr>
          <a:xfrm>
            <a:off x="-385516" y="4810398"/>
            <a:ext cx="2560176" cy="2389671"/>
          </a:xfrm>
          <a:prstGeom prst="rect">
            <a:avLst/>
          </a:prstGeom>
          <a:noFill/>
          <a:ln>
            <a:noFill/>
          </a:ln>
        </p:spPr>
      </p:pic>
      <p:pic>
        <p:nvPicPr>
          <p:cNvPr id="80" name="Google Shape;80;p8"/>
          <p:cNvPicPr preferRelativeResize="0"/>
          <p:nvPr/>
        </p:nvPicPr>
        <p:blipFill rotWithShape="1">
          <a:blip r:embed="rId3"/>
          <a:srcRect l="21065" t="3153" r="23382" b="3265"/>
          <a:stretch>
            <a:fillRect/>
          </a:stretch>
        </p:blipFill>
        <p:spPr>
          <a:xfrm rot="6051825">
            <a:off x="584028" y="-213422"/>
            <a:ext cx="1509043" cy="2372748"/>
          </a:xfrm>
          <a:prstGeom prst="rect">
            <a:avLst/>
          </a:prstGeom>
          <a:noFill/>
          <a:ln>
            <a:noFill/>
          </a:ln>
        </p:spPr>
      </p:pic>
      <p:pic>
        <p:nvPicPr>
          <p:cNvPr id="81" name="Google Shape;81;p8"/>
          <p:cNvPicPr preferRelativeResize="0"/>
          <p:nvPr/>
        </p:nvPicPr>
        <p:blipFill rotWithShape="1">
          <a:blip r:embed="rId4"/>
          <a:srcRect l="25868" t="27101" r="34758" b="14816"/>
          <a:stretch>
            <a:fillRect/>
          </a:stretch>
        </p:blipFill>
        <p:spPr>
          <a:xfrm rot="1440332" flipH="1">
            <a:off x="-610579" y="3689580"/>
            <a:ext cx="2560200" cy="3525033"/>
          </a:xfrm>
          <a:prstGeom prst="rect">
            <a:avLst/>
          </a:prstGeom>
          <a:noFill/>
          <a:ln>
            <a:noFill/>
          </a:ln>
        </p:spPr>
      </p:pic>
      <p:pic>
        <p:nvPicPr>
          <p:cNvPr id="82" name="Google Shape;82;p8"/>
          <p:cNvPicPr preferRelativeResize="0"/>
          <p:nvPr/>
        </p:nvPicPr>
        <p:blipFill rotWithShape="1">
          <a:blip r:embed="rId5"/>
          <a:srcRect l="14389" t="3276" r="13157" b="7684"/>
          <a:stretch>
            <a:fillRect/>
          </a:stretch>
        </p:blipFill>
        <p:spPr>
          <a:xfrm rot="7102502">
            <a:off x="-513763" y="-1528677"/>
            <a:ext cx="3526901" cy="4045776"/>
          </a:xfrm>
          <a:prstGeom prst="rect">
            <a:avLst/>
          </a:prstGeom>
          <a:noFill/>
          <a:ln>
            <a:noFill/>
          </a:ln>
        </p:spPr>
      </p:pic>
      <p:pic>
        <p:nvPicPr>
          <p:cNvPr id="83" name="Google Shape;83;p8"/>
          <p:cNvPicPr preferRelativeResize="0"/>
          <p:nvPr/>
        </p:nvPicPr>
        <p:blipFill rotWithShape="1">
          <a:blip r:embed="rId6"/>
          <a:srcRect l="11493" t="11259" r="8576" b="14225"/>
          <a:stretch>
            <a:fillRect/>
          </a:stretch>
        </p:blipFill>
        <p:spPr>
          <a:xfrm rot="288760">
            <a:off x="5466517" y="595100"/>
            <a:ext cx="1259099" cy="1096803"/>
          </a:xfrm>
          <a:prstGeom prst="rect">
            <a:avLst/>
          </a:prstGeom>
          <a:noFill/>
          <a:ln>
            <a:noFill/>
          </a:ln>
        </p:spPr>
      </p:pic>
      <p:pic>
        <p:nvPicPr>
          <p:cNvPr id="84" name="Google Shape;84;p8"/>
          <p:cNvPicPr preferRelativeResize="0"/>
          <p:nvPr/>
        </p:nvPicPr>
        <p:blipFill rotWithShape="1">
          <a:blip r:embed="rId7"/>
          <a:srcRect l="16053" t="12074" r="23273" b="27249"/>
          <a:stretch>
            <a:fillRect/>
          </a:stretch>
        </p:blipFill>
        <p:spPr>
          <a:xfrm>
            <a:off x="10655049" y="-646895"/>
            <a:ext cx="2560200" cy="2389709"/>
          </a:xfrm>
          <a:prstGeom prst="rect">
            <a:avLst/>
          </a:prstGeom>
          <a:noFill/>
          <a:ln>
            <a:noFill/>
          </a:ln>
        </p:spPr>
      </p:pic>
      <p:pic>
        <p:nvPicPr>
          <p:cNvPr id="85" name="Google Shape;85;p8"/>
          <p:cNvPicPr preferRelativeResize="0"/>
          <p:nvPr/>
        </p:nvPicPr>
        <p:blipFill rotWithShape="1">
          <a:blip r:embed="rId8"/>
          <a:srcRect l="20516" t="4802" r="16003" b="6592"/>
          <a:stretch>
            <a:fillRect/>
          </a:stretch>
        </p:blipFill>
        <p:spPr>
          <a:xfrm rot="-4730087">
            <a:off x="10380467" y="4915884"/>
            <a:ext cx="1716117" cy="2238437"/>
          </a:xfrm>
          <a:prstGeom prst="rect">
            <a:avLst/>
          </a:prstGeom>
          <a:noFill/>
          <a:ln>
            <a:noFill/>
          </a:ln>
        </p:spPr>
      </p:pic>
      <p:pic>
        <p:nvPicPr>
          <p:cNvPr id="86" name="Google Shape;86;p8"/>
          <p:cNvPicPr preferRelativeResize="0"/>
          <p:nvPr/>
        </p:nvPicPr>
        <p:blipFill rotWithShape="1">
          <a:blip r:embed="rId9"/>
          <a:srcRect l="36576" r="34571"/>
          <a:stretch>
            <a:fillRect/>
          </a:stretch>
        </p:blipFill>
        <p:spPr>
          <a:xfrm rot="5400000">
            <a:off x="5460216" y="4085552"/>
            <a:ext cx="1271568" cy="4118265"/>
          </a:xfrm>
          <a:prstGeom prst="rect">
            <a:avLst/>
          </a:prstGeom>
          <a:noFill/>
          <a:ln>
            <a:noFill/>
          </a:ln>
        </p:spPr>
      </p:pic>
      <p:pic>
        <p:nvPicPr>
          <p:cNvPr id="87" name="Google Shape;87;p8"/>
          <p:cNvPicPr preferRelativeResize="0"/>
          <p:nvPr/>
        </p:nvPicPr>
        <p:blipFill rotWithShape="1">
          <a:blip r:embed="rId10"/>
          <a:srcRect l="9828" t="17426" r="25555" b="17956"/>
          <a:stretch>
            <a:fillRect/>
          </a:stretch>
        </p:blipFill>
        <p:spPr>
          <a:xfrm rot="-1123698">
            <a:off x="9171117" y="5335632"/>
            <a:ext cx="1997967" cy="1864933"/>
          </a:xfrm>
          <a:prstGeom prst="rect">
            <a:avLst/>
          </a:prstGeom>
          <a:noFill/>
          <a:ln>
            <a:noFill/>
          </a:ln>
        </p:spPr>
      </p:pic>
      <p:pic>
        <p:nvPicPr>
          <p:cNvPr id="88" name="Google Shape;88;p8"/>
          <p:cNvPicPr preferRelativeResize="0"/>
          <p:nvPr/>
        </p:nvPicPr>
        <p:blipFill rotWithShape="1">
          <a:blip r:embed="rId11"/>
          <a:srcRect l="9662" t="39201" r="8242" b="40533"/>
          <a:stretch>
            <a:fillRect/>
          </a:stretch>
        </p:blipFill>
        <p:spPr>
          <a:xfrm rot="5400000">
            <a:off x="9610034" y="923066"/>
            <a:ext cx="4081233" cy="941335"/>
          </a:xfrm>
          <a:prstGeom prst="rect">
            <a:avLst/>
          </a:prstGeom>
          <a:noFill/>
          <a:ln>
            <a:noFill/>
          </a:ln>
        </p:spPr>
      </p:pic>
      <p:pic>
        <p:nvPicPr>
          <p:cNvPr id="89" name="Google Shape;89;p8"/>
          <p:cNvPicPr preferRelativeResize="0"/>
          <p:nvPr/>
        </p:nvPicPr>
        <p:blipFill rotWithShape="1">
          <a:blip r:embed="rId12"/>
          <a:srcRect l="13959" t="4819" r="3197" b="6268"/>
          <a:stretch>
            <a:fillRect/>
          </a:stretch>
        </p:blipFill>
        <p:spPr>
          <a:xfrm>
            <a:off x="9064434" y="206146"/>
            <a:ext cx="682439" cy="683601"/>
          </a:xfrm>
          <a:prstGeom prst="rect">
            <a:avLst/>
          </a:prstGeom>
          <a:noFill/>
          <a:ln>
            <a:noFill/>
          </a:ln>
        </p:spPr>
      </p:pic>
      <p:pic>
        <p:nvPicPr>
          <p:cNvPr id="90" name="Google Shape;90;p8"/>
          <p:cNvPicPr preferRelativeResize="0"/>
          <p:nvPr/>
        </p:nvPicPr>
        <p:blipFill rotWithShape="1">
          <a:blip r:embed="rId12"/>
          <a:srcRect l="13959" t="4819" r="3197" b="6268"/>
          <a:stretch>
            <a:fillRect/>
          </a:stretch>
        </p:blipFill>
        <p:spPr>
          <a:xfrm rot="-2015373">
            <a:off x="1304400" y="3692985"/>
            <a:ext cx="870280" cy="871767"/>
          </a:xfrm>
          <a:prstGeom prst="rect">
            <a:avLst/>
          </a:prstGeom>
          <a:noFill/>
          <a:ln>
            <a:noFill/>
          </a:ln>
        </p:spPr>
      </p:pic>
      <p:sp>
        <p:nvSpPr>
          <p:cNvPr id="91" name="Google Shape;91;p8"/>
          <p:cNvSpPr txBox="1">
            <a:spLocks noGrp="1"/>
          </p:cNvSpPr>
          <p:nvPr>
            <p:ph type="title"/>
          </p:nvPr>
        </p:nvSpPr>
        <p:spPr>
          <a:xfrm>
            <a:off x="2473600" y="1874800"/>
            <a:ext cx="7244800" cy="310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333">
                <a:solidFill>
                  <a:schemeClr val="accent2"/>
                </a:solidFill>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2214094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2"/>
        <p:cNvGrpSpPr/>
        <p:nvPr/>
      </p:nvGrpSpPr>
      <p:grpSpPr>
        <a:xfrm>
          <a:off x="0" y="0"/>
          <a:ext cx="0" cy="0"/>
          <a:chOff x="0" y="0"/>
          <a:chExt cx="0" cy="0"/>
        </a:xfrm>
      </p:grpSpPr>
      <p:pic>
        <p:nvPicPr>
          <p:cNvPr id="93" name="Google Shape;93;p9"/>
          <p:cNvPicPr preferRelativeResize="0"/>
          <p:nvPr/>
        </p:nvPicPr>
        <p:blipFill rotWithShape="1">
          <a:blip r:embed="rId2"/>
          <a:srcRect l="17771" t="7312" r="20197" b="5942"/>
          <a:stretch>
            <a:fillRect/>
          </a:stretch>
        </p:blipFill>
        <p:spPr>
          <a:xfrm rot="3924744">
            <a:off x="120835" y="-1990937"/>
            <a:ext cx="3911600" cy="4449633"/>
          </a:xfrm>
          <a:prstGeom prst="rect">
            <a:avLst/>
          </a:prstGeom>
          <a:noFill/>
          <a:ln>
            <a:noFill/>
          </a:ln>
        </p:spPr>
      </p:pic>
      <p:pic>
        <p:nvPicPr>
          <p:cNvPr id="94" name="Google Shape;94;p9"/>
          <p:cNvPicPr preferRelativeResize="0"/>
          <p:nvPr/>
        </p:nvPicPr>
        <p:blipFill rotWithShape="1">
          <a:blip r:embed="rId3"/>
          <a:srcRect l="21065" t="3153" r="23382" b="3265"/>
          <a:stretch>
            <a:fillRect/>
          </a:stretch>
        </p:blipFill>
        <p:spPr>
          <a:xfrm>
            <a:off x="10993424" y="-302067"/>
            <a:ext cx="1762152" cy="2770800"/>
          </a:xfrm>
          <a:prstGeom prst="rect">
            <a:avLst/>
          </a:prstGeom>
          <a:noFill/>
          <a:ln>
            <a:noFill/>
          </a:ln>
        </p:spPr>
      </p:pic>
      <p:pic>
        <p:nvPicPr>
          <p:cNvPr id="95" name="Google Shape;95;p9"/>
          <p:cNvPicPr preferRelativeResize="0"/>
          <p:nvPr/>
        </p:nvPicPr>
        <p:blipFill rotWithShape="1">
          <a:blip r:embed="rId4"/>
          <a:srcRect l="14389" t="3276" r="13157" b="7684"/>
          <a:stretch>
            <a:fillRect/>
          </a:stretch>
        </p:blipFill>
        <p:spPr>
          <a:xfrm flipH="1">
            <a:off x="9063000" y="1406104"/>
            <a:ext cx="3526901" cy="4045779"/>
          </a:xfrm>
          <a:prstGeom prst="rect">
            <a:avLst/>
          </a:prstGeom>
          <a:noFill/>
          <a:ln>
            <a:noFill/>
          </a:ln>
        </p:spPr>
      </p:pic>
      <p:pic>
        <p:nvPicPr>
          <p:cNvPr id="96" name="Google Shape;96;p9"/>
          <p:cNvPicPr preferRelativeResize="0"/>
          <p:nvPr/>
        </p:nvPicPr>
        <p:blipFill rotWithShape="1">
          <a:blip r:embed="rId5"/>
          <a:srcRect l="22011" t="29213" r="25853" b="25857"/>
          <a:stretch>
            <a:fillRect/>
          </a:stretch>
        </p:blipFill>
        <p:spPr>
          <a:xfrm rot="5400000">
            <a:off x="-533400" y="5377668"/>
            <a:ext cx="2209799" cy="1777633"/>
          </a:xfrm>
          <a:prstGeom prst="rect">
            <a:avLst/>
          </a:prstGeom>
          <a:noFill/>
          <a:ln>
            <a:noFill/>
          </a:ln>
        </p:spPr>
      </p:pic>
      <p:pic>
        <p:nvPicPr>
          <p:cNvPr id="97" name="Google Shape;97;p9"/>
          <p:cNvPicPr preferRelativeResize="0"/>
          <p:nvPr/>
        </p:nvPicPr>
        <p:blipFill rotWithShape="1">
          <a:blip r:embed="rId6"/>
          <a:srcRect l="10850" t="4051" r="6702" b="6702"/>
          <a:stretch>
            <a:fillRect/>
          </a:stretch>
        </p:blipFill>
        <p:spPr>
          <a:xfrm rot="1825978">
            <a:off x="5959900" y="-863045"/>
            <a:ext cx="2743200" cy="2771745"/>
          </a:xfrm>
          <a:prstGeom prst="rect">
            <a:avLst/>
          </a:prstGeom>
          <a:noFill/>
          <a:ln>
            <a:noFill/>
          </a:ln>
        </p:spPr>
      </p:pic>
      <p:pic>
        <p:nvPicPr>
          <p:cNvPr id="98" name="Google Shape;98;p9"/>
          <p:cNvPicPr preferRelativeResize="0"/>
          <p:nvPr/>
        </p:nvPicPr>
        <p:blipFill rotWithShape="1">
          <a:blip r:embed="rId7"/>
          <a:srcRect l="20516" t="4802" r="16003" b="6592"/>
          <a:stretch>
            <a:fillRect/>
          </a:stretch>
        </p:blipFill>
        <p:spPr>
          <a:xfrm rot="5400000">
            <a:off x="10517067" y="5140136"/>
            <a:ext cx="1442933" cy="1882065"/>
          </a:xfrm>
          <a:prstGeom prst="rect">
            <a:avLst/>
          </a:prstGeom>
          <a:noFill/>
          <a:ln>
            <a:noFill/>
          </a:ln>
        </p:spPr>
      </p:pic>
      <p:pic>
        <p:nvPicPr>
          <p:cNvPr id="99" name="Google Shape;99;p9"/>
          <p:cNvPicPr preferRelativeResize="0"/>
          <p:nvPr/>
        </p:nvPicPr>
        <p:blipFill rotWithShape="1">
          <a:blip r:embed="rId8"/>
          <a:srcRect l="25868" t="27101" r="34758" b="14816"/>
          <a:stretch>
            <a:fillRect/>
          </a:stretch>
        </p:blipFill>
        <p:spPr>
          <a:xfrm rot="3134925">
            <a:off x="4763900" y="4636144"/>
            <a:ext cx="2560200" cy="3525043"/>
          </a:xfrm>
          <a:prstGeom prst="rect">
            <a:avLst/>
          </a:prstGeom>
          <a:noFill/>
          <a:ln>
            <a:noFill/>
          </a:ln>
        </p:spPr>
      </p:pic>
      <p:pic>
        <p:nvPicPr>
          <p:cNvPr id="100" name="Google Shape;100;p9"/>
          <p:cNvPicPr preferRelativeResize="0"/>
          <p:nvPr/>
        </p:nvPicPr>
        <p:blipFill rotWithShape="1">
          <a:blip r:embed="rId9"/>
          <a:srcRect l="13959" t="4819" r="3197" b="6268"/>
          <a:stretch>
            <a:fillRect/>
          </a:stretch>
        </p:blipFill>
        <p:spPr>
          <a:xfrm>
            <a:off x="2096101" y="-160466"/>
            <a:ext cx="659799" cy="660900"/>
          </a:xfrm>
          <a:prstGeom prst="rect">
            <a:avLst/>
          </a:prstGeom>
          <a:noFill/>
          <a:ln>
            <a:noFill/>
          </a:ln>
        </p:spPr>
      </p:pic>
      <p:sp>
        <p:nvSpPr>
          <p:cNvPr id="101" name="Google Shape;101;p9"/>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algn="l">
              <a:buClr>
                <a:srgbClr val="000000"/>
              </a:buClr>
              <a:buFont typeface="Arial" panose="020B0604020202020204"/>
              <a:buNone/>
            </a:pPr>
            <a:fld id="{00000000-1234-1234-1234-123412341234}" type="slidenum">
              <a:rPr lang="en-GB" sz="1867" kern="0">
                <a:solidFill>
                  <a:srgbClr val="000000"/>
                </a:solidFill>
                <a:cs typeface="Arial" panose="020B0604020202020204"/>
                <a:sym typeface="Arial" panose="020B0604020202020204"/>
              </a:rPr>
              <a:pPr algn="l">
                <a:buClr>
                  <a:srgbClr val="000000"/>
                </a:buClr>
                <a:buFont typeface="Arial" panose="020B0604020202020204"/>
                <a:buNone/>
              </a:pPr>
              <a:t>‹#›</a:t>
            </a:fld>
            <a:endParaRPr lang="en-GB" sz="1867" kern="0">
              <a:solidFill>
                <a:srgbClr val="000000"/>
              </a:solidFill>
              <a:cs typeface="Arial" panose="020B0604020202020204"/>
              <a:sym typeface="Arial" panose="020B0604020202020204"/>
            </a:endParaRPr>
          </a:p>
        </p:txBody>
      </p:sp>
      <p:sp>
        <p:nvSpPr>
          <p:cNvPr id="102" name="Google Shape;102;p9"/>
          <p:cNvSpPr txBox="1">
            <a:spLocks noGrp="1"/>
          </p:cNvSpPr>
          <p:nvPr>
            <p:ph type="title"/>
          </p:nvPr>
        </p:nvSpPr>
        <p:spPr>
          <a:xfrm>
            <a:off x="953467" y="2083733"/>
            <a:ext cx="5466000" cy="86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3" name="Google Shape;103;p9"/>
          <p:cNvSpPr txBox="1">
            <a:spLocks noGrp="1"/>
          </p:cNvSpPr>
          <p:nvPr>
            <p:ph type="subTitle" idx="1"/>
          </p:nvPr>
        </p:nvSpPr>
        <p:spPr>
          <a:xfrm>
            <a:off x="953467" y="3027833"/>
            <a:ext cx="7186800" cy="17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78386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4"/>
        <p:cNvGrpSpPr/>
        <p:nvPr/>
      </p:nvGrpSpPr>
      <p:grpSpPr>
        <a:xfrm>
          <a:off x="0" y="0"/>
          <a:ext cx="0" cy="0"/>
          <a:chOff x="0" y="0"/>
          <a:chExt cx="0" cy="0"/>
        </a:xfrm>
      </p:grpSpPr>
      <p:pic>
        <p:nvPicPr>
          <p:cNvPr id="105" name="Google Shape;105;p10"/>
          <p:cNvPicPr preferRelativeResize="0"/>
          <p:nvPr/>
        </p:nvPicPr>
        <p:blipFill rotWithShape="1">
          <a:blip r:embed="rId2"/>
          <a:srcRect l="10850" t="4051" r="6702" b="6702"/>
          <a:stretch>
            <a:fillRect/>
          </a:stretch>
        </p:blipFill>
        <p:spPr>
          <a:xfrm rot="2292911">
            <a:off x="-655746" y="2470490"/>
            <a:ext cx="6552428" cy="6620605"/>
          </a:xfrm>
          <a:prstGeom prst="rect">
            <a:avLst/>
          </a:prstGeom>
          <a:noFill/>
          <a:ln>
            <a:noFill/>
          </a:ln>
        </p:spPr>
      </p:pic>
      <p:sp>
        <p:nvSpPr>
          <p:cNvPr id="106" name="Google Shape;106;p10"/>
          <p:cNvSpPr txBox="1">
            <a:spLocks noGrp="1"/>
          </p:cNvSpPr>
          <p:nvPr>
            <p:ph type="title"/>
          </p:nvPr>
        </p:nvSpPr>
        <p:spPr>
          <a:xfrm>
            <a:off x="953467" y="4712600"/>
            <a:ext cx="4651200" cy="143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pic>
        <p:nvPicPr>
          <p:cNvPr id="107" name="Google Shape;107;p10"/>
          <p:cNvPicPr preferRelativeResize="0"/>
          <p:nvPr/>
        </p:nvPicPr>
        <p:blipFill rotWithShape="1">
          <a:blip r:embed="rId3"/>
          <a:srcRect l="11493" t="11259" r="8576" b="14225"/>
          <a:stretch>
            <a:fillRect/>
          </a:stretch>
        </p:blipFill>
        <p:spPr>
          <a:xfrm rot="272224">
            <a:off x="-580014" y="4574469"/>
            <a:ext cx="1259100" cy="1096801"/>
          </a:xfrm>
          <a:prstGeom prst="rect">
            <a:avLst/>
          </a:prstGeom>
          <a:noFill/>
          <a:ln>
            <a:noFill/>
          </a:ln>
        </p:spPr>
      </p:pic>
      <p:pic>
        <p:nvPicPr>
          <p:cNvPr id="108" name="Google Shape;108;p10"/>
          <p:cNvPicPr preferRelativeResize="0"/>
          <p:nvPr/>
        </p:nvPicPr>
        <p:blipFill>
          <a:blip r:embed="rId4"/>
          <a:stretch>
            <a:fillRect/>
          </a:stretch>
        </p:blipFill>
        <p:spPr>
          <a:xfrm rot="691881">
            <a:off x="9834699" y="-921102"/>
            <a:ext cx="3063299" cy="2862471"/>
          </a:xfrm>
          <a:prstGeom prst="rect">
            <a:avLst/>
          </a:prstGeom>
          <a:noFill/>
          <a:ln>
            <a:noFill/>
          </a:ln>
        </p:spPr>
      </p:pic>
      <p:pic>
        <p:nvPicPr>
          <p:cNvPr id="109" name="Google Shape;109;p10"/>
          <p:cNvPicPr preferRelativeResize="0"/>
          <p:nvPr/>
        </p:nvPicPr>
        <p:blipFill rotWithShape="1">
          <a:blip r:embed="rId5"/>
          <a:srcRect l="14389" t="3276" r="13157" b="7684"/>
          <a:stretch>
            <a:fillRect/>
          </a:stretch>
        </p:blipFill>
        <p:spPr>
          <a:xfrm>
            <a:off x="10364900" y="-464363"/>
            <a:ext cx="3526901" cy="4045779"/>
          </a:xfrm>
          <a:prstGeom prst="rect">
            <a:avLst/>
          </a:prstGeom>
          <a:noFill/>
          <a:ln>
            <a:noFill/>
          </a:ln>
        </p:spPr>
      </p:pic>
    </p:spTree>
    <p:extLst>
      <p:ext uri="{BB962C8B-B14F-4D97-AF65-F5344CB8AC3E}">
        <p14:creationId xmlns:p14="http://schemas.microsoft.com/office/powerpoint/2010/main" val="38852240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0"/>
        <p:cNvGrpSpPr/>
        <p:nvPr/>
      </p:nvGrpSpPr>
      <p:grpSpPr>
        <a:xfrm>
          <a:off x="0" y="0"/>
          <a:ext cx="0" cy="0"/>
          <a:chOff x="0" y="0"/>
          <a:chExt cx="0" cy="0"/>
        </a:xfrm>
      </p:grpSpPr>
      <p:pic>
        <p:nvPicPr>
          <p:cNvPr id="111" name="Google Shape;111;p11"/>
          <p:cNvPicPr preferRelativeResize="0"/>
          <p:nvPr/>
        </p:nvPicPr>
        <p:blipFill rotWithShape="1">
          <a:blip r:embed="rId2"/>
          <a:srcRect l="23187" t="7631" r="23026" b="3731"/>
          <a:stretch>
            <a:fillRect/>
          </a:stretch>
        </p:blipFill>
        <p:spPr>
          <a:xfrm>
            <a:off x="10382450" y="4538667"/>
            <a:ext cx="1712167" cy="2633499"/>
          </a:xfrm>
          <a:prstGeom prst="rect">
            <a:avLst/>
          </a:prstGeom>
          <a:noFill/>
          <a:ln>
            <a:noFill/>
          </a:ln>
        </p:spPr>
      </p:pic>
      <p:pic>
        <p:nvPicPr>
          <p:cNvPr id="112" name="Google Shape;112;p11"/>
          <p:cNvPicPr preferRelativeResize="0"/>
          <p:nvPr/>
        </p:nvPicPr>
        <p:blipFill>
          <a:blip r:embed="rId3"/>
          <a:stretch>
            <a:fillRect/>
          </a:stretch>
        </p:blipFill>
        <p:spPr>
          <a:xfrm rot="3832450" flipH="1">
            <a:off x="-1049250" y="4424183"/>
            <a:ext cx="3063299" cy="2862472"/>
          </a:xfrm>
          <a:prstGeom prst="rect">
            <a:avLst/>
          </a:prstGeom>
          <a:noFill/>
          <a:ln>
            <a:noFill/>
          </a:ln>
        </p:spPr>
      </p:pic>
      <p:pic>
        <p:nvPicPr>
          <p:cNvPr id="113" name="Google Shape;113;p11"/>
          <p:cNvPicPr preferRelativeResize="0"/>
          <p:nvPr/>
        </p:nvPicPr>
        <p:blipFill rotWithShape="1">
          <a:blip r:embed="rId4"/>
          <a:srcRect l="21065" t="3153" r="23382" b="3265"/>
          <a:stretch>
            <a:fillRect/>
          </a:stretch>
        </p:blipFill>
        <p:spPr>
          <a:xfrm rot="5399970">
            <a:off x="10946071" y="-482241"/>
            <a:ext cx="1398827" cy="2199481"/>
          </a:xfrm>
          <a:prstGeom prst="rect">
            <a:avLst/>
          </a:prstGeom>
          <a:noFill/>
          <a:ln>
            <a:noFill/>
          </a:ln>
        </p:spPr>
      </p:pic>
      <p:pic>
        <p:nvPicPr>
          <p:cNvPr id="114" name="Google Shape;114;p11"/>
          <p:cNvPicPr preferRelativeResize="0"/>
          <p:nvPr/>
        </p:nvPicPr>
        <p:blipFill rotWithShape="1">
          <a:blip r:embed="rId5"/>
          <a:srcRect l="25868" t="27101" r="34758" b="14816"/>
          <a:stretch>
            <a:fillRect/>
          </a:stretch>
        </p:blipFill>
        <p:spPr>
          <a:xfrm rot="-1055085">
            <a:off x="-566813" y="2030945"/>
            <a:ext cx="2560201" cy="3525033"/>
          </a:xfrm>
          <a:prstGeom prst="rect">
            <a:avLst/>
          </a:prstGeom>
          <a:noFill/>
          <a:ln>
            <a:noFill/>
          </a:ln>
        </p:spPr>
      </p:pic>
      <p:pic>
        <p:nvPicPr>
          <p:cNvPr id="115" name="Google Shape;115;p11"/>
          <p:cNvPicPr preferRelativeResize="0"/>
          <p:nvPr/>
        </p:nvPicPr>
        <p:blipFill rotWithShape="1">
          <a:blip r:embed="rId6"/>
          <a:srcRect l="25426" r="24738"/>
          <a:stretch>
            <a:fillRect/>
          </a:stretch>
        </p:blipFill>
        <p:spPr>
          <a:xfrm rot="195067">
            <a:off x="10193663" y="238600"/>
            <a:ext cx="1898903" cy="3560467"/>
          </a:xfrm>
          <a:prstGeom prst="rect">
            <a:avLst/>
          </a:prstGeom>
          <a:noFill/>
          <a:ln>
            <a:noFill/>
          </a:ln>
        </p:spPr>
      </p:pic>
      <p:pic>
        <p:nvPicPr>
          <p:cNvPr id="116" name="Google Shape;116;p11"/>
          <p:cNvPicPr preferRelativeResize="0"/>
          <p:nvPr/>
        </p:nvPicPr>
        <p:blipFill rotWithShape="1">
          <a:blip r:embed="rId7"/>
          <a:srcRect l="9662" t="39201" r="8242" b="40533"/>
          <a:stretch>
            <a:fillRect/>
          </a:stretch>
        </p:blipFill>
        <p:spPr>
          <a:xfrm rot="-3">
            <a:off x="4055384" y="748534"/>
            <a:ext cx="4081233" cy="941335"/>
          </a:xfrm>
          <a:prstGeom prst="rect">
            <a:avLst/>
          </a:prstGeom>
          <a:noFill/>
          <a:ln>
            <a:noFill/>
          </a:ln>
        </p:spPr>
      </p:pic>
      <p:pic>
        <p:nvPicPr>
          <p:cNvPr id="117" name="Google Shape;117;p11"/>
          <p:cNvPicPr preferRelativeResize="0"/>
          <p:nvPr/>
        </p:nvPicPr>
        <p:blipFill rotWithShape="1">
          <a:blip r:embed="rId8"/>
          <a:srcRect l="11493" t="11259" r="8576" b="14225"/>
          <a:stretch>
            <a:fillRect/>
          </a:stretch>
        </p:blipFill>
        <p:spPr>
          <a:xfrm rot="288760">
            <a:off x="5466433" y="5911267"/>
            <a:ext cx="1259099" cy="1096803"/>
          </a:xfrm>
          <a:prstGeom prst="rect">
            <a:avLst/>
          </a:prstGeom>
          <a:noFill/>
          <a:ln>
            <a:noFill/>
          </a:ln>
        </p:spPr>
      </p:pic>
      <p:pic>
        <p:nvPicPr>
          <p:cNvPr id="118" name="Google Shape;118;p11"/>
          <p:cNvPicPr preferRelativeResize="0"/>
          <p:nvPr/>
        </p:nvPicPr>
        <p:blipFill rotWithShape="1">
          <a:blip r:embed="rId9"/>
          <a:srcRect l="10850" t="4051" r="6702" b="6702"/>
          <a:stretch>
            <a:fillRect/>
          </a:stretch>
        </p:blipFill>
        <p:spPr>
          <a:xfrm rot="1825978">
            <a:off x="-658300" y="-899845"/>
            <a:ext cx="2743200" cy="2771745"/>
          </a:xfrm>
          <a:prstGeom prst="rect">
            <a:avLst/>
          </a:prstGeom>
          <a:noFill/>
          <a:ln>
            <a:noFill/>
          </a:ln>
        </p:spPr>
      </p:pic>
      <p:pic>
        <p:nvPicPr>
          <p:cNvPr id="119" name="Google Shape;119;p11"/>
          <p:cNvPicPr preferRelativeResize="0"/>
          <p:nvPr/>
        </p:nvPicPr>
        <p:blipFill rotWithShape="1">
          <a:blip r:embed="rId10"/>
          <a:srcRect l="13959" t="4819" r="3197" b="6268"/>
          <a:stretch>
            <a:fillRect/>
          </a:stretch>
        </p:blipFill>
        <p:spPr>
          <a:xfrm>
            <a:off x="5268233" y="5870216"/>
            <a:ext cx="548000" cy="548901"/>
          </a:xfrm>
          <a:prstGeom prst="rect">
            <a:avLst/>
          </a:prstGeom>
          <a:noFill/>
          <a:ln>
            <a:noFill/>
          </a:ln>
        </p:spPr>
      </p:pic>
      <p:pic>
        <p:nvPicPr>
          <p:cNvPr id="120" name="Google Shape;120;p11"/>
          <p:cNvPicPr preferRelativeResize="0"/>
          <p:nvPr/>
        </p:nvPicPr>
        <p:blipFill rotWithShape="1">
          <a:blip r:embed="rId10"/>
          <a:srcRect l="13959" t="4819" r="3197" b="6268"/>
          <a:stretch>
            <a:fillRect/>
          </a:stretch>
        </p:blipFill>
        <p:spPr>
          <a:xfrm>
            <a:off x="9787467" y="144230"/>
            <a:ext cx="682439" cy="683601"/>
          </a:xfrm>
          <a:prstGeom prst="rect">
            <a:avLst/>
          </a:prstGeom>
          <a:noFill/>
          <a:ln>
            <a:noFill/>
          </a:ln>
        </p:spPr>
      </p:pic>
      <p:pic>
        <p:nvPicPr>
          <p:cNvPr id="121" name="Google Shape;121;p11"/>
          <p:cNvPicPr preferRelativeResize="0"/>
          <p:nvPr/>
        </p:nvPicPr>
        <p:blipFill rotWithShape="1">
          <a:blip r:embed="rId11"/>
          <a:srcRect l="16053" t="12074" r="23273" b="27249"/>
          <a:stretch>
            <a:fillRect/>
          </a:stretch>
        </p:blipFill>
        <p:spPr>
          <a:xfrm>
            <a:off x="4815883" y="-1561861"/>
            <a:ext cx="2560200" cy="2389709"/>
          </a:xfrm>
          <a:prstGeom prst="rect">
            <a:avLst/>
          </a:prstGeom>
          <a:noFill/>
          <a:ln>
            <a:noFill/>
          </a:ln>
        </p:spPr>
      </p:pic>
      <p:sp>
        <p:nvSpPr>
          <p:cNvPr id="122" name="Google Shape;122;p11"/>
          <p:cNvSpPr txBox="1">
            <a:spLocks noGrp="1"/>
          </p:cNvSpPr>
          <p:nvPr>
            <p:ph type="title" hasCustomPrompt="1"/>
          </p:nvPr>
        </p:nvSpPr>
        <p:spPr>
          <a:xfrm>
            <a:off x="2602800" y="2046933"/>
            <a:ext cx="6986400" cy="201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3333">
                <a:solidFill>
                  <a:schemeClr val="accent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23" name="Google Shape;123;p11"/>
          <p:cNvSpPr txBox="1">
            <a:spLocks noGrp="1"/>
          </p:cNvSpPr>
          <p:nvPr>
            <p:ph type="subTitle" idx="1"/>
          </p:nvPr>
        </p:nvSpPr>
        <p:spPr>
          <a:xfrm>
            <a:off x="2882200" y="4127467"/>
            <a:ext cx="6427600" cy="68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1411948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4"/>
        <p:cNvGrpSpPr/>
        <p:nvPr/>
      </p:nvGrpSpPr>
      <p:grpSpPr>
        <a:xfrm>
          <a:off x="0" y="0"/>
          <a:ext cx="0" cy="0"/>
          <a:chOff x="0" y="0"/>
          <a:chExt cx="0" cy="0"/>
        </a:xfrm>
      </p:grpSpPr>
    </p:spTree>
    <p:extLst>
      <p:ext uri="{BB962C8B-B14F-4D97-AF65-F5344CB8AC3E}">
        <p14:creationId xmlns:p14="http://schemas.microsoft.com/office/powerpoint/2010/main" val="36555799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5"/>
        <p:cNvGrpSpPr/>
        <p:nvPr/>
      </p:nvGrpSpPr>
      <p:grpSpPr>
        <a:xfrm>
          <a:off x="0" y="0"/>
          <a:ext cx="0" cy="0"/>
          <a:chOff x="0" y="0"/>
          <a:chExt cx="0" cy="0"/>
        </a:xfrm>
      </p:grpSpPr>
      <p:pic>
        <p:nvPicPr>
          <p:cNvPr id="126" name="Google Shape;126;p13"/>
          <p:cNvPicPr preferRelativeResize="0"/>
          <p:nvPr/>
        </p:nvPicPr>
        <p:blipFill rotWithShape="1">
          <a:blip r:embed="rId2"/>
          <a:srcRect l="21065" t="3153" r="23382" b="3265"/>
          <a:stretch>
            <a:fillRect/>
          </a:stretch>
        </p:blipFill>
        <p:spPr>
          <a:xfrm>
            <a:off x="5214924" y="4225267"/>
            <a:ext cx="1762152" cy="2770800"/>
          </a:xfrm>
          <a:prstGeom prst="rect">
            <a:avLst/>
          </a:prstGeom>
          <a:noFill/>
          <a:ln>
            <a:noFill/>
          </a:ln>
        </p:spPr>
      </p:pic>
      <p:sp>
        <p:nvSpPr>
          <p:cNvPr id="127" name="Google Shape;127;p13"/>
          <p:cNvSpPr txBox="1">
            <a:spLocks noGrp="1"/>
          </p:cNvSpPr>
          <p:nvPr>
            <p:ph type="title"/>
          </p:nvPr>
        </p:nvSpPr>
        <p:spPr>
          <a:xfrm>
            <a:off x="1124967" y="2497884"/>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8" name="Google Shape;128;p13"/>
          <p:cNvSpPr txBox="1">
            <a:spLocks noGrp="1"/>
          </p:cNvSpPr>
          <p:nvPr>
            <p:ph type="title" idx="2" hasCustomPrompt="1"/>
          </p:nvPr>
        </p:nvSpPr>
        <p:spPr>
          <a:xfrm>
            <a:off x="2031767" y="1698225"/>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9" name="Google Shape;129;p13"/>
          <p:cNvSpPr txBox="1">
            <a:spLocks noGrp="1"/>
          </p:cNvSpPr>
          <p:nvPr>
            <p:ph type="subTitle" idx="1"/>
          </p:nvPr>
        </p:nvSpPr>
        <p:spPr>
          <a:xfrm>
            <a:off x="963367" y="3099300"/>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0" name="Google Shape;130;p13"/>
          <p:cNvSpPr txBox="1">
            <a:spLocks noGrp="1"/>
          </p:cNvSpPr>
          <p:nvPr>
            <p:ph type="title" idx="3"/>
          </p:nvPr>
        </p:nvSpPr>
        <p:spPr>
          <a:xfrm>
            <a:off x="3528000" y="713333"/>
            <a:ext cx="51360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13"/>
          <p:cNvSpPr txBox="1">
            <a:spLocks noGrp="1"/>
          </p:cNvSpPr>
          <p:nvPr>
            <p:ph type="title" idx="4"/>
          </p:nvPr>
        </p:nvSpPr>
        <p:spPr>
          <a:xfrm>
            <a:off x="4658200" y="2497884"/>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3"/>
          <p:cNvSpPr txBox="1">
            <a:spLocks noGrp="1"/>
          </p:cNvSpPr>
          <p:nvPr>
            <p:ph type="title" idx="5" hasCustomPrompt="1"/>
          </p:nvPr>
        </p:nvSpPr>
        <p:spPr>
          <a:xfrm>
            <a:off x="5565000" y="1698225"/>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3"/>
          <p:cNvSpPr txBox="1">
            <a:spLocks noGrp="1"/>
          </p:cNvSpPr>
          <p:nvPr>
            <p:ph type="subTitle" idx="6"/>
          </p:nvPr>
        </p:nvSpPr>
        <p:spPr>
          <a:xfrm>
            <a:off x="4496600" y="3099300"/>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4" name="Google Shape;134;p13"/>
          <p:cNvSpPr txBox="1">
            <a:spLocks noGrp="1"/>
          </p:cNvSpPr>
          <p:nvPr>
            <p:ph type="title" idx="7"/>
          </p:nvPr>
        </p:nvSpPr>
        <p:spPr>
          <a:xfrm>
            <a:off x="8198267" y="2497884"/>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5" name="Google Shape;135;p13"/>
          <p:cNvSpPr txBox="1">
            <a:spLocks noGrp="1"/>
          </p:cNvSpPr>
          <p:nvPr>
            <p:ph type="title" idx="8" hasCustomPrompt="1"/>
          </p:nvPr>
        </p:nvSpPr>
        <p:spPr>
          <a:xfrm>
            <a:off x="9105067" y="1698225"/>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6" name="Google Shape;136;p13"/>
          <p:cNvSpPr txBox="1">
            <a:spLocks noGrp="1"/>
          </p:cNvSpPr>
          <p:nvPr>
            <p:ph type="subTitle" idx="9"/>
          </p:nvPr>
        </p:nvSpPr>
        <p:spPr>
          <a:xfrm>
            <a:off x="8036667" y="3099300"/>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13"/>
          <p:cNvSpPr txBox="1">
            <a:spLocks noGrp="1"/>
          </p:cNvSpPr>
          <p:nvPr>
            <p:ph type="title" idx="13"/>
          </p:nvPr>
        </p:nvSpPr>
        <p:spPr>
          <a:xfrm>
            <a:off x="1124967" y="4839637"/>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8" name="Google Shape;138;p13"/>
          <p:cNvSpPr txBox="1">
            <a:spLocks noGrp="1"/>
          </p:cNvSpPr>
          <p:nvPr>
            <p:ph type="title" idx="14" hasCustomPrompt="1"/>
          </p:nvPr>
        </p:nvSpPr>
        <p:spPr>
          <a:xfrm>
            <a:off x="2031767" y="4039979"/>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9" name="Google Shape;139;p13"/>
          <p:cNvSpPr txBox="1">
            <a:spLocks noGrp="1"/>
          </p:cNvSpPr>
          <p:nvPr>
            <p:ph type="subTitle" idx="15"/>
          </p:nvPr>
        </p:nvSpPr>
        <p:spPr>
          <a:xfrm>
            <a:off x="963367" y="5441067"/>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13"/>
          <p:cNvSpPr txBox="1">
            <a:spLocks noGrp="1"/>
          </p:cNvSpPr>
          <p:nvPr>
            <p:ph type="title" idx="16"/>
          </p:nvPr>
        </p:nvSpPr>
        <p:spPr>
          <a:xfrm>
            <a:off x="8198267" y="4839637"/>
            <a:ext cx="2875600" cy="5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1" name="Google Shape;141;p13"/>
          <p:cNvSpPr txBox="1">
            <a:spLocks noGrp="1"/>
          </p:cNvSpPr>
          <p:nvPr>
            <p:ph type="title" idx="17" hasCustomPrompt="1"/>
          </p:nvPr>
        </p:nvSpPr>
        <p:spPr>
          <a:xfrm>
            <a:off x="9105067" y="4039979"/>
            <a:ext cx="10620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2" name="Google Shape;142;p13"/>
          <p:cNvSpPr txBox="1">
            <a:spLocks noGrp="1"/>
          </p:cNvSpPr>
          <p:nvPr>
            <p:ph type="subTitle" idx="18"/>
          </p:nvPr>
        </p:nvSpPr>
        <p:spPr>
          <a:xfrm>
            <a:off x="8036667" y="5441067"/>
            <a:ext cx="31988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pic>
        <p:nvPicPr>
          <p:cNvPr id="143" name="Google Shape;143;p13"/>
          <p:cNvPicPr preferRelativeResize="0"/>
          <p:nvPr/>
        </p:nvPicPr>
        <p:blipFill rotWithShape="1">
          <a:blip r:embed="rId3"/>
          <a:srcRect l="9662" t="39201" r="8242" b="40533"/>
          <a:stretch>
            <a:fillRect/>
          </a:stretch>
        </p:blipFill>
        <p:spPr>
          <a:xfrm rot="508034">
            <a:off x="9254734" y="-190400"/>
            <a:ext cx="4081233" cy="941335"/>
          </a:xfrm>
          <a:prstGeom prst="rect">
            <a:avLst/>
          </a:prstGeom>
          <a:noFill/>
          <a:ln>
            <a:noFill/>
          </a:ln>
        </p:spPr>
      </p:pic>
      <p:pic>
        <p:nvPicPr>
          <p:cNvPr id="144" name="Google Shape;144;p13"/>
          <p:cNvPicPr preferRelativeResize="0"/>
          <p:nvPr/>
        </p:nvPicPr>
        <p:blipFill rotWithShape="1">
          <a:blip r:embed="rId4"/>
          <a:srcRect l="25868" t="27101" r="34758" b="14816"/>
          <a:stretch>
            <a:fillRect/>
          </a:stretch>
        </p:blipFill>
        <p:spPr>
          <a:xfrm rot="-4684786">
            <a:off x="10236638" y="-910954"/>
            <a:ext cx="2359396" cy="3248571"/>
          </a:xfrm>
          <a:prstGeom prst="rect">
            <a:avLst/>
          </a:prstGeom>
          <a:noFill/>
          <a:ln>
            <a:noFill/>
          </a:ln>
        </p:spPr>
      </p:pic>
      <p:pic>
        <p:nvPicPr>
          <p:cNvPr id="145" name="Google Shape;145;p13"/>
          <p:cNvPicPr preferRelativeResize="0"/>
          <p:nvPr/>
        </p:nvPicPr>
        <p:blipFill rotWithShape="1">
          <a:blip r:embed="rId5"/>
          <a:srcRect l="9828" t="17426" r="25555" b="17956"/>
          <a:stretch>
            <a:fillRect/>
          </a:stretch>
        </p:blipFill>
        <p:spPr>
          <a:xfrm rot="-1123698">
            <a:off x="5100433" y="4721683"/>
            <a:ext cx="1997967" cy="1864933"/>
          </a:xfrm>
          <a:prstGeom prst="rect">
            <a:avLst/>
          </a:prstGeom>
          <a:noFill/>
          <a:ln>
            <a:noFill/>
          </a:ln>
        </p:spPr>
      </p:pic>
      <p:pic>
        <p:nvPicPr>
          <p:cNvPr id="146" name="Google Shape;146;p13"/>
          <p:cNvPicPr preferRelativeResize="0"/>
          <p:nvPr/>
        </p:nvPicPr>
        <p:blipFill rotWithShape="1">
          <a:blip r:embed="rId6"/>
          <a:srcRect l="16053" t="12074" r="23273" b="27249"/>
          <a:stretch>
            <a:fillRect/>
          </a:stretch>
        </p:blipFill>
        <p:spPr>
          <a:xfrm>
            <a:off x="0" y="0"/>
            <a:ext cx="1162768" cy="1085333"/>
          </a:xfrm>
          <a:prstGeom prst="rect">
            <a:avLst/>
          </a:prstGeom>
          <a:noFill/>
          <a:ln>
            <a:noFill/>
          </a:ln>
        </p:spPr>
      </p:pic>
      <p:pic>
        <p:nvPicPr>
          <p:cNvPr id="147" name="Google Shape;147;p13"/>
          <p:cNvPicPr preferRelativeResize="0"/>
          <p:nvPr/>
        </p:nvPicPr>
        <p:blipFill rotWithShape="1">
          <a:blip r:embed="rId7"/>
          <a:srcRect l="19439" t="19439" r="23671" b="23671"/>
          <a:stretch>
            <a:fillRect/>
          </a:stretch>
        </p:blipFill>
        <p:spPr>
          <a:xfrm>
            <a:off x="746163" y="-215929"/>
            <a:ext cx="1062000" cy="992408"/>
          </a:xfrm>
          <a:prstGeom prst="rect">
            <a:avLst/>
          </a:prstGeom>
          <a:noFill/>
          <a:ln>
            <a:noFill/>
          </a:ln>
        </p:spPr>
      </p:pic>
    </p:spTree>
    <p:extLst>
      <p:ext uri="{BB962C8B-B14F-4D97-AF65-F5344CB8AC3E}">
        <p14:creationId xmlns:p14="http://schemas.microsoft.com/office/powerpoint/2010/main" val="2954367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148"/>
        <p:cNvGrpSpPr/>
        <p:nvPr/>
      </p:nvGrpSpPr>
      <p:grpSpPr>
        <a:xfrm>
          <a:off x="0" y="0"/>
          <a:ext cx="0" cy="0"/>
          <a:chOff x="0" y="0"/>
          <a:chExt cx="0" cy="0"/>
        </a:xfrm>
      </p:grpSpPr>
      <p:pic>
        <p:nvPicPr>
          <p:cNvPr id="149" name="Google Shape;149;p14"/>
          <p:cNvPicPr preferRelativeResize="0"/>
          <p:nvPr/>
        </p:nvPicPr>
        <p:blipFill rotWithShape="1">
          <a:blip r:embed="rId2"/>
          <a:srcRect l="21065" t="3153" r="23382" b="3265"/>
          <a:stretch>
            <a:fillRect/>
          </a:stretch>
        </p:blipFill>
        <p:spPr>
          <a:xfrm rot="5399970">
            <a:off x="11110371" y="5433626"/>
            <a:ext cx="1398827" cy="2199481"/>
          </a:xfrm>
          <a:prstGeom prst="rect">
            <a:avLst/>
          </a:prstGeom>
          <a:noFill/>
          <a:ln>
            <a:noFill/>
          </a:ln>
        </p:spPr>
      </p:pic>
      <p:pic>
        <p:nvPicPr>
          <p:cNvPr id="150" name="Google Shape;150;p14"/>
          <p:cNvPicPr preferRelativeResize="0"/>
          <p:nvPr/>
        </p:nvPicPr>
        <p:blipFill rotWithShape="1">
          <a:blip r:embed="rId3"/>
          <a:srcRect l="22011" t="29213" r="25853" b="25857"/>
          <a:stretch>
            <a:fillRect/>
          </a:stretch>
        </p:blipFill>
        <p:spPr>
          <a:xfrm rot="5400000">
            <a:off x="-756133" y="216068"/>
            <a:ext cx="2209799" cy="1777633"/>
          </a:xfrm>
          <a:prstGeom prst="rect">
            <a:avLst/>
          </a:prstGeom>
          <a:noFill/>
          <a:ln>
            <a:noFill/>
          </a:ln>
        </p:spPr>
      </p:pic>
      <p:pic>
        <p:nvPicPr>
          <p:cNvPr id="151" name="Google Shape;151;p14"/>
          <p:cNvPicPr preferRelativeResize="0"/>
          <p:nvPr/>
        </p:nvPicPr>
        <p:blipFill>
          <a:blip r:embed="rId4"/>
          <a:stretch>
            <a:fillRect/>
          </a:stretch>
        </p:blipFill>
        <p:spPr>
          <a:xfrm rot="-5400005">
            <a:off x="10309567" y="-734298"/>
            <a:ext cx="2238439" cy="2089367"/>
          </a:xfrm>
          <a:prstGeom prst="rect">
            <a:avLst/>
          </a:prstGeom>
          <a:noFill/>
          <a:ln>
            <a:noFill/>
          </a:ln>
        </p:spPr>
      </p:pic>
      <p:pic>
        <p:nvPicPr>
          <p:cNvPr id="152" name="Google Shape;152;p14"/>
          <p:cNvPicPr preferRelativeResize="0"/>
          <p:nvPr/>
        </p:nvPicPr>
        <p:blipFill rotWithShape="1">
          <a:blip r:embed="rId5"/>
          <a:srcRect l="20516" t="4802" r="16003" b="6592"/>
          <a:stretch>
            <a:fillRect/>
          </a:stretch>
        </p:blipFill>
        <p:spPr>
          <a:xfrm rot="-2700000">
            <a:off x="15" y="5025451"/>
            <a:ext cx="1716119" cy="2238435"/>
          </a:xfrm>
          <a:prstGeom prst="rect">
            <a:avLst/>
          </a:prstGeom>
          <a:noFill/>
          <a:ln>
            <a:noFill/>
          </a:ln>
        </p:spPr>
      </p:pic>
      <p:pic>
        <p:nvPicPr>
          <p:cNvPr id="153" name="Google Shape;153;p14"/>
          <p:cNvPicPr preferRelativeResize="0"/>
          <p:nvPr/>
        </p:nvPicPr>
        <p:blipFill rotWithShape="1">
          <a:blip r:embed="rId6"/>
          <a:srcRect l="36576" r="34571"/>
          <a:stretch>
            <a:fillRect/>
          </a:stretch>
        </p:blipFill>
        <p:spPr>
          <a:xfrm>
            <a:off x="11072400" y="713334"/>
            <a:ext cx="1271568" cy="4118265"/>
          </a:xfrm>
          <a:prstGeom prst="rect">
            <a:avLst/>
          </a:prstGeom>
          <a:noFill/>
          <a:ln>
            <a:noFill/>
          </a:ln>
        </p:spPr>
      </p:pic>
      <p:pic>
        <p:nvPicPr>
          <p:cNvPr id="154" name="Google Shape;154;p14"/>
          <p:cNvPicPr preferRelativeResize="0"/>
          <p:nvPr/>
        </p:nvPicPr>
        <p:blipFill rotWithShape="1">
          <a:blip r:embed="rId7"/>
          <a:srcRect l="25868" t="27101" r="34758" b="14816"/>
          <a:stretch>
            <a:fillRect/>
          </a:stretch>
        </p:blipFill>
        <p:spPr>
          <a:xfrm rot="-2914868" flipH="1">
            <a:off x="1229818" y="4145313"/>
            <a:ext cx="2560201" cy="3525036"/>
          </a:xfrm>
          <a:prstGeom prst="rect">
            <a:avLst/>
          </a:prstGeom>
          <a:noFill/>
          <a:ln>
            <a:noFill/>
          </a:ln>
        </p:spPr>
      </p:pic>
      <p:pic>
        <p:nvPicPr>
          <p:cNvPr id="155" name="Google Shape;155;p14"/>
          <p:cNvPicPr preferRelativeResize="0"/>
          <p:nvPr/>
        </p:nvPicPr>
        <p:blipFill rotWithShape="1">
          <a:blip r:embed="rId8"/>
          <a:srcRect l="9828" t="17426" r="25555" b="17956"/>
          <a:stretch>
            <a:fillRect/>
          </a:stretch>
        </p:blipFill>
        <p:spPr>
          <a:xfrm rot="-1123698">
            <a:off x="-140884" y="-346135"/>
            <a:ext cx="1997967" cy="1864933"/>
          </a:xfrm>
          <a:prstGeom prst="rect">
            <a:avLst/>
          </a:prstGeom>
          <a:noFill/>
          <a:ln>
            <a:noFill/>
          </a:ln>
        </p:spPr>
      </p:pic>
      <p:pic>
        <p:nvPicPr>
          <p:cNvPr id="156" name="Google Shape;156;p14"/>
          <p:cNvPicPr preferRelativeResize="0"/>
          <p:nvPr/>
        </p:nvPicPr>
        <p:blipFill rotWithShape="1">
          <a:blip r:embed="rId9"/>
          <a:srcRect l="9662" t="39201" r="8242" b="40533"/>
          <a:stretch>
            <a:fillRect/>
          </a:stretch>
        </p:blipFill>
        <p:spPr>
          <a:xfrm>
            <a:off x="7505501" y="1"/>
            <a:ext cx="4081233" cy="941335"/>
          </a:xfrm>
          <a:prstGeom prst="rect">
            <a:avLst/>
          </a:prstGeom>
          <a:noFill/>
          <a:ln>
            <a:noFill/>
          </a:ln>
        </p:spPr>
      </p:pic>
      <p:pic>
        <p:nvPicPr>
          <p:cNvPr id="157" name="Google Shape;157;p14"/>
          <p:cNvPicPr preferRelativeResize="0"/>
          <p:nvPr/>
        </p:nvPicPr>
        <p:blipFill rotWithShape="1">
          <a:blip r:embed="rId10"/>
          <a:srcRect l="13959" t="4819" r="3197" b="6268"/>
          <a:stretch>
            <a:fillRect/>
          </a:stretch>
        </p:blipFill>
        <p:spPr>
          <a:xfrm>
            <a:off x="7911567" y="5285067"/>
            <a:ext cx="548000" cy="548901"/>
          </a:xfrm>
          <a:prstGeom prst="rect">
            <a:avLst/>
          </a:prstGeom>
          <a:noFill/>
          <a:ln>
            <a:noFill/>
          </a:ln>
        </p:spPr>
      </p:pic>
      <p:pic>
        <p:nvPicPr>
          <p:cNvPr id="158" name="Google Shape;158;p14"/>
          <p:cNvPicPr preferRelativeResize="0"/>
          <p:nvPr/>
        </p:nvPicPr>
        <p:blipFill rotWithShape="1">
          <a:blip r:embed="rId11"/>
          <a:srcRect l="23187" t="7631" r="23026" b="3731"/>
          <a:stretch>
            <a:fillRect/>
          </a:stretch>
        </p:blipFill>
        <p:spPr>
          <a:xfrm>
            <a:off x="9526366" y="5253633"/>
            <a:ext cx="1712167" cy="2633499"/>
          </a:xfrm>
          <a:prstGeom prst="rect">
            <a:avLst/>
          </a:prstGeom>
          <a:noFill/>
          <a:ln>
            <a:noFill/>
          </a:ln>
        </p:spPr>
      </p:pic>
      <p:pic>
        <p:nvPicPr>
          <p:cNvPr id="159" name="Google Shape;159;p14"/>
          <p:cNvPicPr preferRelativeResize="0"/>
          <p:nvPr/>
        </p:nvPicPr>
        <p:blipFill rotWithShape="1">
          <a:blip r:embed="rId10"/>
          <a:srcRect l="13959" t="4819" r="3197" b="6268"/>
          <a:stretch>
            <a:fillRect/>
          </a:stretch>
        </p:blipFill>
        <p:spPr>
          <a:xfrm>
            <a:off x="2235933" y="784466"/>
            <a:ext cx="707993" cy="709201"/>
          </a:xfrm>
          <a:prstGeom prst="rect">
            <a:avLst/>
          </a:prstGeom>
          <a:noFill/>
          <a:ln>
            <a:noFill/>
          </a:ln>
        </p:spPr>
      </p:pic>
      <p:sp>
        <p:nvSpPr>
          <p:cNvPr id="160" name="Google Shape;160;p14"/>
          <p:cNvSpPr txBox="1">
            <a:spLocks noGrp="1"/>
          </p:cNvSpPr>
          <p:nvPr>
            <p:ph type="title"/>
          </p:nvPr>
        </p:nvSpPr>
        <p:spPr>
          <a:xfrm>
            <a:off x="3309400" y="4148351"/>
            <a:ext cx="5573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61" name="Google Shape;161;p14"/>
          <p:cNvSpPr txBox="1">
            <a:spLocks noGrp="1"/>
          </p:cNvSpPr>
          <p:nvPr>
            <p:ph type="subTitle" idx="1"/>
          </p:nvPr>
        </p:nvSpPr>
        <p:spPr>
          <a:xfrm>
            <a:off x="1944200" y="2102032"/>
            <a:ext cx="8303600" cy="19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89113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DCA6C-C5FB-487D-8C4E-2F4C0173180D}" type="datetimeFigureOut">
              <a:rPr lang="ar-JO" smtClean="0"/>
              <a:t>12/05/1443</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02C12B2-5D2C-4FC5-A102-3F0E61F6055F}" type="slidenum">
              <a:rPr lang="ar-JO" smtClean="0"/>
              <a:t>‹#›</a:t>
            </a:fld>
            <a:endParaRPr lang="ar-JO"/>
          </a:p>
        </p:txBody>
      </p:sp>
    </p:spTree>
    <p:extLst>
      <p:ext uri="{BB962C8B-B14F-4D97-AF65-F5344CB8AC3E}">
        <p14:creationId xmlns:p14="http://schemas.microsoft.com/office/powerpoint/2010/main" val="37622360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162"/>
        <p:cNvGrpSpPr/>
        <p:nvPr/>
      </p:nvGrpSpPr>
      <p:grpSpPr>
        <a:xfrm>
          <a:off x="0" y="0"/>
          <a:ext cx="0" cy="0"/>
          <a:chOff x="0" y="0"/>
          <a:chExt cx="0" cy="0"/>
        </a:xfrm>
      </p:grpSpPr>
      <p:pic>
        <p:nvPicPr>
          <p:cNvPr id="163" name="Google Shape;163;p15"/>
          <p:cNvPicPr preferRelativeResize="0"/>
          <p:nvPr/>
        </p:nvPicPr>
        <p:blipFill rotWithShape="1">
          <a:blip r:embed="rId2"/>
          <a:srcRect l="10850" t="4051" r="6702" b="6702"/>
          <a:stretch>
            <a:fillRect/>
          </a:stretch>
        </p:blipFill>
        <p:spPr>
          <a:xfrm rot="1662230">
            <a:off x="9309101" y="-570945"/>
            <a:ext cx="2743200" cy="2771745"/>
          </a:xfrm>
          <a:prstGeom prst="rect">
            <a:avLst/>
          </a:prstGeom>
          <a:noFill/>
          <a:ln>
            <a:noFill/>
          </a:ln>
        </p:spPr>
      </p:pic>
      <p:pic>
        <p:nvPicPr>
          <p:cNvPr id="164" name="Google Shape;164;p15"/>
          <p:cNvPicPr preferRelativeResize="0"/>
          <p:nvPr/>
        </p:nvPicPr>
        <p:blipFill>
          <a:blip r:embed="rId3"/>
          <a:stretch>
            <a:fillRect/>
          </a:stretch>
        </p:blipFill>
        <p:spPr>
          <a:xfrm rot="1405993" flipH="1">
            <a:off x="-578183" y="-65368"/>
            <a:ext cx="3063300" cy="2862472"/>
          </a:xfrm>
          <a:prstGeom prst="rect">
            <a:avLst/>
          </a:prstGeom>
          <a:noFill/>
          <a:ln>
            <a:noFill/>
          </a:ln>
        </p:spPr>
      </p:pic>
      <p:pic>
        <p:nvPicPr>
          <p:cNvPr id="165" name="Google Shape;165;p15"/>
          <p:cNvPicPr preferRelativeResize="0"/>
          <p:nvPr/>
        </p:nvPicPr>
        <p:blipFill rotWithShape="1">
          <a:blip r:embed="rId4"/>
          <a:srcRect l="25426" r="24738"/>
          <a:stretch>
            <a:fillRect/>
          </a:stretch>
        </p:blipFill>
        <p:spPr>
          <a:xfrm>
            <a:off x="9886467" y="-215900"/>
            <a:ext cx="2583333" cy="4843768"/>
          </a:xfrm>
          <a:prstGeom prst="rect">
            <a:avLst/>
          </a:prstGeom>
          <a:noFill/>
          <a:ln>
            <a:noFill/>
          </a:ln>
        </p:spPr>
      </p:pic>
      <p:pic>
        <p:nvPicPr>
          <p:cNvPr id="166" name="Google Shape;166;p15"/>
          <p:cNvPicPr preferRelativeResize="0"/>
          <p:nvPr/>
        </p:nvPicPr>
        <p:blipFill rotWithShape="1">
          <a:blip r:embed="rId5"/>
          <a:srcRect l="23187" t="7631" r="23026" b="3731"/>
          <a:stretch>
            <a:fillRect/>
          </a:stretch>
        </p:blipFill>
        <p:spPr>
          <a:xfrm>
            <a:off x="-73433" y="4691368"/>
            <a:ext cx="1934591" cy="2975601"/>
          </a:xfrm>
          <a:prstGeom prst="rect">
            <a:avLst/>
          </a:prstGeom>
          <a:noFill/>
          <a:ln>
            <a:noFill/>
          </a:ln>
        </p:spPr>
      </p:pic>
      <p:pic>
        <p:nvPicPr>
          <p:cNvPr id="167" name="Google Shape;167;p15"/>
          <p:cNvPicPr preferRelativeResize="0"/>
          <p:nvPr/>
        </p:nvPicPr>
        <p:blipFill>
          <a:blip r:embed="rId6"/>
          <a:stretch>
            <a:fillRect/>
          </a:stretch>
        </p:blipFill>
        <p:spPr>
          <a:xfrm rot="-5400005">
            <a:off x="5062834" y="-556498"/>
            <a:ext cx="2238439" cy="2089367"/>
          </a:xfrm>
          <a:prstGeom prst="rect">
            <a:avLst/>
          </a:prstGeom>
          <a:noFill/>
          <a:ln>
            <a:noFill/>
          </a:ln>
        </p:spPr>
      </p:pic>
      <p:pic>
        <p:nvPicPr>
          <p:cNvPr id="168" name="Google Shape;168;p15"/>
          <p:cNvPicPr preferRelativeResize="0"/>
          <p:nvPr/>
        </p:nvPicPr>
        <p:blipFill rotWithShape="1">
          <a:blip r:embed="rId7"/>
          <a:srcRect l="20516" t="4802" r="16003" b="6592"/>
          <a:stretch>
            <a:fillRect/>
          </a:stretch>
        </p:blipFill>
        <p:spPr>
          <a:xfrm>
            <a:off x="9076880" y="5573734"/>
            <a:ext cx="1716120" cy="2238433"/>
          </a:xfrm>
          <a:prstGeom prst="rect">
            <a:avLst/>
          </a:prstGeom>
          <a:noFill/>
          <a:ln>
            <a:noFill/>
          </a:ln>
        </p:spPr>
      </p:pic>
      <p:pic>
        <p:nvPicPr>
          <p:cNvPr id="169" name="Google Shape;169;p15"/>
          <p:cNvPicPr preferRelativeResize="0"/>
          <p:nvPr/>
        </p:nvPicPr>
        <p:blipFill rotWithShape="1">
          <a:blip r:embed="rId8"/>
          <a:srcRect l="11493" t="11259" r="8576" b="14225"/>
          <a:stretch>
            <a:fillRect/>
          </a:stretch>
        </p:blipFill>
        <p:spPr>
          <a:xfrm>
            <a:off x="10209567" y="5311817"/>
            <a:ext cx="1649733" cy="1437115"/>
          </a:xfrm>
          <a:prstGeom prst="rect">
            <a:avLst/>
          </a:prstGeom>
          <a:noFill/>
          <a:ln>
            <a:noFill/>
          </a:ln>
        </p:spPr>
      </p:pic>
      <p:pic>
        <p:nvPicPr>
          <p:cNvPr id="170" name="Google Shape;170;p15"/>
          <p:cNvPicPr preferRelativeResize="0"/>
          <p:nvPr/>
        </p:nvPicPr>
        <p:blipFill rotWithShape="1">
          <a:blip r:embed="rId9"/>
          <a:srcRect l="9662" t="39201" r="8242" b="40533"/>
          <a:stretch>
            <a:fillRect/>
          </a:stretch>
        </p:blipFill>
        <p:spPr>
          <a:xfrm>
            <a:off x="4055451" y="5100834"/>
            <a:ext cx="4081233" cy="941335"/>
          </a:xfrm>
          <a:prstGeom prst="rect">
            <a:avLst/>
          </a:prstGeom>
          <a:noFill/>
          <a:ln>
            <a:noFill/>
          </a:ln>
        </p:spPr>
      </p:pic>
      <p:pic>
        <p:nvPicPr>
          <p:cNvPr id="171" name="Google Shape;171;p15"/>
          <p:cNvPicPr preferRelativeResize="0"/>
          <p:nvPr/>
        </p:nvPicPr>
        <p:blipFill rotWithShape="1">
          <a:blip r:embed="rId10"/>
          <a:srcRect l="36576" r="34571"/>
          <a:stretch>
            <a:fillRect/>
          </a:stretch>
        </p:blipFill>
        <p:spPr>
          <a:xfrm>
            <a:off x="258083" y="412768"/>
            <a:ext cx="1271568" cy="4118265"/>
          </a:xfrm>
          <a:prstGeom prst="rect">
            <a:avLst/>
          </a:prstGeom>
          <a:noFill/>
          <a:ln>
            <a:noFill/>
          </a:ln>
        </p:spPr>
      </p:pic>
      <p:pic>
        <p:nvPicPr>
          <p:cNvPr id="172" name="Google Shape;172;p15"/>
          <p:cNvPicPr preferRelativeResize="0"/>
          <p:nvPr/>
        </p:nvPicPr>
        <p:blipFill rotWithShape="1">
          <a:blip r:embed="rId11"/>
          <a:srcRect l="18867" r="55011"/>
          <a:stretch>
            <a:fillRect/>
          </a:stretch>
        </p:blipFill>
        <p:spPr>
          <a:xfrm rot="5400000">
            <a:off x="2475166" y="4983234"/>
            <a:ext cx="980933" cy="3505201"/>
          </a:xfrm>
          <a:prstGeom prst="rect">
            <a:avLst/>
          </a:prstGeom>
          <a:noFill/>
          <a:ln>
            <a:noFill/>
          </a:ln>
        </p:spPr>
      </p:pic>
      <p:sp>
        <p:nvSpPr>
          <p:cNvPr id="173" name="Google Shape;173;p15"/>
          <p:cNvSpPr txBox="1">
            <a:spLocks noGrp="1"/>
          </p:cNvSpPr>
          <p:nvPr>
            <p:ph type="subTitle" idx="1"/>
          </p:nvPr>
        </p:nvSpPr>
        <p:spPr>
          <a:xfrm>
            <a:off x="2346867" y="3830817"/>
            <a:ext cx="7498400" cy="9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74" name="Google Shape;174;p15"/>
          <p:cNvSpPr txBox="1">
            <a:spLocks noGrp="1"/>
          </p:cNvSpPr>
          <p:nvPr>
            <p:ph type="title"/>
          </p:nvPr>
        </p:nvSpPr>
        <p:spPr>
          <a:xfrm>
            <a:off x="2886667" y="1604784"/>
            <a:ext cx="6418800" cy="19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5000"/>
              <a:buNone/>
              <a:defRPr sz="16000">
                <a:solidFill>
                  <a:schemeClr val="accent2"/>
                </a:solidFill>
              </a:defRPr>
            </a:lvl1pPr>
            <a:lvl2pPr lvl="1" algn="ctr" rtl="0">
              <a:spcBef>
                <a:spcPts val="0"/>
              </a:spcBef>
              <a:spcAft>
                <a:spcPts val="0"/>
              </a:spcAft>
              <a:buClr>
                <a:schemeClr val="accent2"/>
              </a:buClr>
              <a:buSzPts val="3000"/>
              <a:buNone/>
              <a:defRPr>
                <a:solidFill>
                  <a:schemeClr val="accent2"/>
                </a:solidFill>
              </a:defRPr>
            </a:lvl2pPr>
            <a:lvl3pPr lvl="2" algn="ctr" rtl="0">
              <a:spcBef>
                <a:spcPts val="0"/>
              </a:spcBef>
              <a:spcAft>
                <a:spcPts val="0"/>
              </a:spcAft>
              <a:buClr>
                <a:schemeClr val="accent2"/>
              </a:buClr>
              <a:buSzPts val="3000"/>
              <a:buNone/>
              <a:defRPr>
                <a:solidFill>
                  <a:schemeClr val="accent2"/>
                </a:solidFill>
              </a:defRPr>
            </a:lvl3pPr>
            <a:lvl4pPr lvl="3" algn="ctr" rtl="0">
              <a:spcBef>
                <a:spcPts val="0"/>
              </a:spcBef>
              <a:spcAft>
                <a:spcPts val="0"/>
              </a:spcAft>
              <a:buClr>
                <a:schemeClr val="accent2"/>
              </a:buClr>
              <a:buSzPts val="3000"/>
              <a:buNone/>
              <a:defRPr>
                <a:solidFill>
                  <a:schemeClr val="accent2"/>
                </a:solidFill>
              </a:defRPr>
            </a:lvl4pPr>
            <a:lvl5pPr lvl="4" algn="ctr" rtl="0">
              <a:spcBef>
                <a:spcPts val="0"/>
              </a:spcBef>
              <a:spcAft>
                <a:spcPts val="0"/>
              </a:spcAft>
              <a:buClr>
                <a:schemeClr val="accent2"/>
              </a:buClr>
              <a:buSzPts val="3000"/>
              <a:buNone/>
              <a:defRPr>
                <a:solidFill>
                  <a:schemeClr val="accent2"/>
                </a:solidFill>
              </a:defRPr>
            </a:lvl5pPr>
            <a:lvl6pPr lvl="5" algn="ctr" rtl="0">
              <a:spcBef>
                <a:spcPts val="0"/>
              </a:spcBef>
              <a:spcAft>
                <a:spcPts val="0"/>
              </a:spcAft>
              <a:buClr>
                <a:schemeClr val="accent2"/>
              </a:buClr>
              <a:buSzPts val="3000"/>
              <a:buNone/>
              <a:defRPr>
                <a:solidFill>
                  <a:schemeClr val="accent2"/>
                </a:solidFill>
              </a:defRPr>
            </a:lvl6pPr>
            <a:lvl7pPr lvl="6" algn="ctr" rtl="0">
              <a:spcBef>
                <a:spcPts val="0"/>
              </a:spcBef>
              <a:spcAft>
                <a:spcPts val="0"/>
              </a:spcAft>
              <a:buClr>
                <a:schemeClr val="accent2"/>
              </a:buClr>
              <a:buSzPts val="3000"/>
              <a:buNone/>
              <a:defRPr>
                <a:solidFill>
                  <a:schemeClr val="accent2"/>
                </a:solidFill>
              </a:defRPr>
            </a:lvl7pPr>
            <a:lvl8pPr lvl="7" algn="ctr" rtl="0">
              <a:spcBef>
                <a:spcPts val="0"/>
              </a:spcBef>
              <a:spcAft>
                <a:spcPts val="0"/>
              </a:spcAft>
              <a:buClr>
                <a:schemeClr val="accent2"/>
              </a:buClr>
              <a:buSzPts val="3000"/>
              <a:buNone/>
              <a:defRPr>
                <a:solidFill>
                  <a:schemeClr val="accent2"/>
                </a:solidFill>
              </a:defRPr>
            </a:lvl8pPr>
            <a:lvl9pPr lvl="8" algn="ctr" rtl="0">
              <a:spcBef>
                <a:spcPts val="0"/>
              </a:spcBef>
              <a:spcAft>
                <a:spcPts val="0"/>
              </a:spcAft>
              <a:buClr>
                <a:schemeClr val="accent2"/>
              </a:buClr>
              <a:buSzPts val="3000"/>
              <a:buNone/>
              <a:defRPr>
                <a:solidFill>
                  <a:schemeClr val="accent2"/>
                </a:solidFill>
              </a:defRPr>
            </a:lvl9pPr>
          </a:lstStyle>
          <a:p>
            <a:endParaRPr/>
          </a:p>
        </p:txBody>
      </p:sp>
    </p:spTree>
    <p:extLst>
      <p:ext uri="{BB962C8B-B14F-4D97-AF65-F5344CB8AC3E}">
        <p14:creationId xmlns:p14="http://schemas.microsoft.com/office/powerpoint/2010/main" val="10294443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5"/>
        <p:cNvGrpSpPr/>
        <p:nvPr/>
      </p:nvGrpSpPr>
      <p:grpSpPr>
        <a:xfrm>
          <a:off x="0" y="0"/>
          <a:ext cx="0" cy="0"/>
          <a:chOff x="0" y="0"/>
          <a:chExt cx="0" cy="0"/>
        </a:xfrm>
      </p:grpSpPr>
      <p:pic>
        <p:nvPicPr>
          <p:cNvPr id="176" name="Google Shape;176;p16"/>
          <p:cNvPicPr preferRelativeResize="0"/>
          <p:nvPr/>
        </p:nvPicPr>
        <p:blipFill rotWithShape="1">
          <a:blip r:embed="rId2"/>
          <a:srcRect l="21065" t="3153" r="23382" b="3265"/>
          <a:stretch>
            <a:fillRect/>
          </a:stretch>
        </p:blipFill>
        <p:spPr>
          <a:xfrm rot="-30">
            <a:off x="-445347" y="5196993"/>
            <a:ext cx="1398827" cy="2199481"/>
          </a:xfrm>
          <a:prstGeom prst="rect">
            <a:avLst/>
          </a:prstGeom>
          <a:noFill/>
          <a:ln>
            <a:noFill/>
          </a:ln>
        </p:spPr>
      </p:pic>
      <p:pic>
        <p:nvPicPr>
          <p:cNvPr id="177" name="Google Shape;177;p16"/>
          <p:cNvPicPr preferRelativeResize="0"/>
          <p:nvPr/>
        </p:nvPicPr>
        <p:blipFill rotWithShape="1">
          <a:blip r:embed="rId3"/>
          <a:srcRect l="20516" t="4802" r="16003" b="6592"/>
          <a:stretch>
            <a:fillRect/>
          </a:stretch>
        </p:blipFill>
        <p:spPr>
          <a:xfrm rot="-6089122">
            <a:off x="10509918" y="5525884"/>
            <a:ext cx="1716116" cy="2238437"/>
          </a:xfrm>
          <a:prstGeom prst="rect">
            <a:avLst/>
          </a:prstGeom>
          <a:noFill/>
          <a:ln>
            <a:noFill/>
          </a:ln>
        </p:spPr>
      </p:pic>
      <p:pic>
        <p:nvPicPr>
          <p:cNvPr id="178" name="Google Shape;178;p16"/>
          <p:cNvPicPr preferRelativeResize="0"/>
          <p:nvPr/>
        </p:nvPicPr>
        <p:blipFill rotWithShape="1">
          <a:blip r:embed="rId4"/>
          <a:srcRect l="19439" t="19439" r="23671" b="23671"/>
          <a:stretch>
            <a:fillRect/>
          </a:stretch>
        </p:blipFill>
        <p:spPr>
          <a:xfrm>
            <a:off x="9640629" y="5729937"/>
            <a:ext cx="1062000" cy="992408"/>
          </a:xfrm>
          <a:prstGeom prst="rect">
            <a:avLst/>
          </a:prstGeom>
          <a:noFill/>
          <a:ln>
            <a:noFill/>
          </a:ln>
        </p:spPr>
      </p:pic>
      <p:pic>
        <p:nvPicPr>
          <p:cNvPr id="179" name="Google Shape;179;p16"/>
          <p:cNvPicPr preferRelativeResize="0"/>
          <p:nvPr/>
        </p:nvPicPr>
        <p:blipFill rotWithShape="1">
          <a:blip r:embed="rId5"/>
          <a:srcRect l="10850" t="4051" r="6702" b="6702"/>
          <a:stretch>
            <a:fillRect/>
          </a:stretch>
        </p:blipFill>
        <p:spPr>
          <a:xfrm rot="864927">
            <a:off x="-267574" y="-357367"/>
            <a:ext cx="2119348" cy="2141400"/>
          </a:xfrm>
          <a:prstGeom prst="rect">
            <a:avLst/>
          </a:prstGeom>
          <a:noFill/>
          <a:ln>
            <a:noFill/>
          </a:ln>
        </p:spPr>
      </p:pic>
      <p:pic>
        <p:nvPicPr>
          <p:cNvPr id="180" name="Google Shape;180;p16"/>
          <p:cNvPicPr preferRelativeResize="0"/>
          <p:nvPr/>
        </p:nvPicPr>
        <p:blipFill rotWithShape="1">
          <a:blip r:embed="rId6"/>
          <a:srcRect l="11534" t="10399" r="17133" b="4775"/>
          <a:stretch>
            <a:fillRect/>
          </a:stretch>
        </p:blipFill>
        <p:spPr>
          <a:xfrm rot="-1988389">
            <a:off x="-414204" y="4731138"/>
            <a:ext cx="2820843" cy="3131191"/>
          </a:xfrm>
          <a:prstGeom prst="rect">
            <a:avLst/>
          </a:prstGeom>
          <a:noFill/>
          <a:ln>
            <a:noFill/>
          </a:ln>
        </p:spPr>
      </p:pic>
      <p:pic>
        <p:nvPicPr>
          <p:cNvPr id="181" name="Google Shape;181;p16"/>
          <p:cNvPicPr preferRelativeResize="0"/>
          <p:nvPr/>
        </p:nvPicPr>
        <p:blipFill rotWithShape="1">
          <a:blip r:embed="rId7"/>
          <a:srcRect l="16053" t="12074" r="23273" b="27249"/>
          <a:stretch>
            <a:fillRect/>
          </a:stretch>
        </p:blipFill>
        <p:spPr>
          <a:xfrm>
            <a:off x="10392400" y="-970695"/>
            <a:ext cx="2560200" cy="2389709"/>
          </a:xfrm>
          <a:prstGeom prst="rect">
            <a:avLst/>
          </a:prstGeom>
          <a:noFill/>
          <a:ln>
            <a:noFill/>
          </a:ln>
        </p:spPr>
      </p:pic>
      <p:pic>
        <p:nvPicPr>
          <p:cNvPr id="182" name="Google Shape;182;p16"/>
          <p:cNvPicPr preferRelativeResize="0"/>
          <p:nvPr/>
        </p:nvPicPr>
        <p:blipFill rotWithShape="1">
          <a:blip r:embed="rId8"/>
          <a:srcRect l="11493" t="11259" r="8576" b="14225"/>
          <a:stretch>
            <a:fillRect/>
          </a:stretch>
        </p:blipFill>
        <p:spPr>
          <a:xfrm rot="-202278">
            <a:off x="10310218" y="-132665"/>
            <a:ext cx="1259101" cy="1096801"/>
          </a:xfrm>
          <a:prstGeom prst="rect">
            <a:avLst/>
          </a:prstGeom>
          <a:noFill/>
          <a:ln>
            <a:noFill/>
          </a:ln>
        </p:spPr>
      </p:pic>
      <p:sp>
        <p:nvSpPr>
          <p:cNvPr id="183" name="Google Shape;183;p16"/>
          <p:cNvSpPr txBox="1">
            <a:spLocks noGrp="1"/>
          </p:cNvSpPr>
          <p:nvPr>
            <p:ph type="title"/>
          </p:nvPr>
        </p:nvSpPr>
        <p:spPr>
          <a:xfrm>
            <a:off x="960451" y="2256233"/>
            <a:ext cx="4960400" cy="918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667"/>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184" name="Google Shape;184;p16"/>
          <p:cNvSpPr txBox="1">
            <a:spLocks noGrp="1"/>
          </p:cNvSpPr>
          <p:nvPr>
            <p:ph type="subTitle" idx="1"/>
          </p:nvPr>
        </p:nvSpPr>
        <p:spPr>
          <a:xfrm>
            <a:off x="960467" y="3251400"/>
            <a:ext cx="4265200" cy="12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987569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85"/>
        <p:cNvGrpSpPr/>
        <p:nvPr/>
      </p:nvGrpSpPr>
      <p:grpSpPr>
        <a:xfrm>
          <a:off x="0" y="0"/>
          <a:ext cx="0" cy="0"/>
          <a:chOff x="0" y="0"/>
          <a:chExt cx="0" cy="0"/>
        </a:xfrm>
      </p:grpSpPr>
      <p:pic>
        <p:nvPicPr>
          <p:cNvPr id="186" name="Google Shape;186;p17"/>
          <p:cNvPicPr preferRelativeResize="0"/>
          <p:nvPr/>
        </p:nvPicPr>
        <p:blipFill rotWithShape="1">
          <a:blip r:embed="rId2"/>
          <a:srcRect l="9828" t="17426" r="25555" b="17956"/>
          <a:stretch>
            <a:fillRect/>
          </a:stretch>
        </p:blipFill>
        <p:spPr>
          <a:xfrm rot="1123698" flipH="1">
            <a:off x="-166551" y="-597968"/>
            <a:ext cx="1997967" cy="1864933"/>
          </a:xfrm>
          <a:prstGeom prst="rect">
            <a:avLst/>
          </a:prstGeom>
          <a:noFill/>
          <a:ln>
            <a:noFill/>
          </a:ln>
        </p:spPr>
      </p:pic>
      <p:pic>
        <p:nvPicPr>
          <p:cNvPr id="187" name="Google Shape;187;p17"/>
          <p:cNvPicPr preferRelativeResize="0"/>
          <p:nvPr/>
        </p:nvPicPr>
        <p:blipFill rotWithShape="1">
          <a:blip r:embed="rId3"/>
          <a:srcRect l="13959" t="4819" r="3197" b="6268"/>
          <a:stretch>
            <a:fillRect/>
          </a:stretch>
        </p:blipFill>
        <p:spPr>
          <a:xfrm rot="-2015368">
            <a:off x="288244" y="408103"/>
            <a:ext cx="695475" cy="696663"/>
          </a:xfrm>
          <a:prstGeom prst="rect">
            <a:avLst/>
          </a:prstGeom>
          <a:noFill/>
          <a:ln>
            <a:noFill/>
          </a:ln>
        </p:spPr>
      </p:pic>
      <p:pic>
        <p:nvPicPr>
          <p:cNvPr id="188" name="Google Shape;188;p17"/>
          <p:cNvPicPr preferRelativeResize="0"/>
          <p:nvPr/>
        </p:nvPicPr>
        <p:blipFill rotWithShape="1">
          <a:blip r:embed="rId4"/>
          <a:srcRect l="22011" t="29213" r="25853" b="25857"/>
          <a:stretch>
            <a:fillRect/>
          </a:stretch>
        </p:blipFill>
        <p:spPr>
          <a:xfrm rot="-8676952">
            <a:off x="10543885" y="5620600"/>
            <a:ext cx="1804432" cy="1451533"/>
          </a:xfrm>
          <a:prstGeom prst="rect">
            <a:avLst/>
          </a:prstGeom>
          <a:noFill/>
          <a:ln>
            <a:noFill/>
          </a:ln>
        </p:spPr>
      </p:pic>
      <p:pic>
        <p:nvPicPr>
          <p:cNvPr id="189" name="Google Shape;189;p17"/>
          <p:cNvPicPr preferRelativeResize="0"/>
          <p:nvPr/>
        </p:nvPicPr>
        <p:blipFill rotWithShape="1">
          <a:blip r:embed="rId5"/>
          <a:srcRect l="25868" t="27101" r="34758" b="14816"/>
          <a:stretch>
            <a:fillRect/>
          </a:stretch>
        </p:blipFill>
        <p:spPr>
          <a:xfrm rot="-3747929" flipH="1">
            <a:off x="9041874" y="-1131555"/>
            <a:ext cx="2560197" cy="3525033"/>
          </a:xfrm>
          <a:prstGeom prst="rect">
            <a:avLst/>
          </a:prstGeom>
          <a:noFill/>
          <a:ln>
            <a:noFill/>
          </a:ln>
        </p:spPr>
      </p:pic>
      <p:pic>
        <p:nvPicPr>
          <p:cNvPr id="190" name="Google Shape;190;p17"/>
          <p:cNvPicPr preferRelativeResize="0"/>
          <p:nvPr/>
        </p:nvPicPr>
        <p:blipFill rotWithShape="1">
          <a:blip r:embed="rId6"/>
          <a:srcRect l="9662" t="39201" r="8242" b="40533"/>
          <a:stretch>
            <a:fillRect/>
          </a:stretch>
        </p:blipFill>
        <p:spPr>
          <a:xfrm rot="899999">
            <a:off x="-616333" y="6057866"/>
            <a:ext cx="4081232" cy="941333"/>
          </a:xfrm>
          <a:prstGeom prst="rect">
            <a:avLst/>
          </a:prstGeom>
          <a:noFill/>
          <a:ln>
            <a:noFill/>
          </a:ln>
        </p:spPr>
      </p:pic>
      <p:pic>
        <p:nvPicPr>
          <p:cNvPr id="191" name="Google Shape;191;p17"/>
          <p:cNvPicPr preferRelativeResize="0"/>
          <p:nvPr/>
        </p:nvPicPr>
        <p:blipFill rotWithShape="1">
          <a:blip r:embed="rId3"/>
          <a:srcRect l="13959" t="4819" r="3197" b="6268"/>
          <a:stretch>
            <a:fillRect/>
          </a:stretch>
        </p:blipFill>
        <p:spPr>
          <a:xfrm rot="-2015373">
            <a:off x="11425417" y="4954193"/>
            <a:ext cx="556467" cy="557419"/>
          </a:xfrm>
          <a:prstGeom prst="rect">
            <a:avLst/>
          </a:prstGeom>
          <a:noFill/>
          <a:ln>
            <a:noFill/>
          </a:ln>
        </p:spPr>
      </p:pic>
      <p:pic>
        <p:nvPicPr>
          <p:cNvPr id="192" name="Google Shape;192;p17"/>
          <p:cNvPicPr preferRelativeResize="0"/>
          <p:nvPr/>
        </p:nvPicPr>
        <p:blipFill rotWithShape="1">
          <a:blip r:embed="rId7"/>
          <a:srcRect l="36576" r="34571"/>
          <a:stretch>
            <a:fillRect/>
          </a:stretch>
        </p:blipFill>
        <p:spPr>
          <a:xfrm rot="5400000">
            <a:off x="1839583" y="4469401"/>
            <a:ext cx="1271568" cy="4118265"/>
          </a:xfrm>
          <a:prstGeom prst="rect">
            <a:avLst/>
          </a:prstGeom>
          <a:noFill/>
          <a:ln>
            <a:noFill/>
          </a:ln>
        </p:spPr>
      </p:pic>
      <p:sp>
        <p:nvSpPr>
          <p:cNvPr id="193" name="Google Shape;193;p17"/>
          <p:cNvSpPr txBox="1">
            <a:spLocks noGrp="1"/>
          </p:cNvSpPr>
          <p:nvPr>
            <p:ph type="title"/>
          </p:nvPr>
        </p:nvSpPr>
        <p:spPr>
          <a:xfrm>
            <a:off x="6516795" y="2261684"/>
            <a:ext cx="3420800" cy="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667"/>
            </a:lvl1pPr>
            <a:lvl2pPr lvl="1" algn="r" rtl="0">
              <a:spcBef>
                <a:spcPts val="0"/>
              </a:spcBef>
              <a:spcAft>
                <a:spcPts val="0"/>
              </a:spcAft>
              <a:buSzPts val="3500"/>
              <a:buNone/>
              <a:defRPr sz="4667"/>
            </a:lvl2pPr>
            <a:lvl3pPr lvl="2" algn="r" rtl="0">
              <a:spcBef>
                <a:spcPts val="0"/>
              </a:spcBef>
              <a:spcAft>
                <a:spcPts val="0"/>
              </a:spcAft>
              <a:buSzPts val="3500"/>
              <a:buNone/>
              <a:defRPr sz="4667"/>
            </a:lvl3pPr>
            <a:lvl4pPr lvl="3" algn="r" rtl="0">
              <a:spcBef>
                <a:spcPts val="0"/>
              </a:spcBef>
              <a:spcAft>
                <a:spcPts val="0"/>
              </a:spcAft>
              <a:buSzPts val="3500"/>
              <a:buNone/>
              <a:defRPr sz="4667"/>
            </a:lvl4pPr>
            <a:lvl5pPr lvl="4" algn="r" rtl="0">
              <a:spcBef>
                <a:spcPts val="0"/>
              </a:spcBef>
              <a:spcAft>
                <a:spcPts val="0"/>
              </a:spcAft>
              <a:buSzPts val="3500"/>
              <a:buNone/>
              <a:defRPr sz="4667"/>
            </a:lvl5pPr>
            <a:lvl6pPr lvl="5" algn="r" rtl="0">
              <a:spcBef>
                <a:spcPts val="0"/>
              </a:spcBef>
              <a:spcAft>
                <a:spcPts val="0"/>
              </a:spcAft>
              <a:buSzPts val="3500"/>
              <a:buNone/>
              <a:defRPr sz="4667"/>
            </a:lvl6pPr>
            <a:lvl7pPr lvl="6" algn="r" rtl="0">
              <a:spcBef>
                <a:spcPts val="0"/>
              </a:spcBef>
              <a:spcAft>
                <a:spcPts val="0"/>
              </a:spcAft>
              <a:buSzPts val="3500"/>
              <a:buNone/>
              <a:defRPr sz="4667"/>
            </a:lvl7pPr>
            <a:lvl8pPr lvl="7" algn="r" rtl="0">
              <a:spcBef>
                <a:spcPts val="0"/>
              </a:spcBef>
              <a:spcAft>
                <a:spcPts val="0"/>
              </a:spcAft>
              <a:buSzPts val="3500"/>
              <a:buNone/>
              <a:defRPr sz="4667"/>
            </a:lvl8pPr>
            <a:lvl9pPr lvl="8" algn="r" rtl="0">
              <a:spcBef>
                <a:spcPts val="0"/>
              </a:spcBef>
              <a:spcAft>
                <a:spcPts val="0"/>
              </a:spcAft>
              <a:buSzPts val="3500"/>
              <a:buNone/>
              <a:defRPr sz="4667"/>
            </a:lvl9pPr>
          </a:lstStyle>
          <a:p>
            <a:endParaRPr/>
          </a:p>
        </p:txBody>
      </p:sp>
      <p:sp>
        <p:nvSpPr>
          <p:cNvPr id="194" name="Google Shape;194;p17"/>
          <p:cNvSpPr txBox="1">
            <a:spLocks noGrp="1"/>
          </p:cNvSpPr>
          <p:nvPr>
            <p:ph type="subTitle" idx="1"/>
          </p:nvPr>
        </p:nvSpPr>
        <p:spPr>
          <a:xfrm>
            <a:off x="6252200" y="3245917"/>
            <a:ext cx="3950000" cy="12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128104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95"/>
        <p:cNvGrpSpPr/>
        <p:nvPr/>
      </p:nvGrpSpPr>
      <p:grpSpPr>
        <a:xfrm>
          <a:off x="0" y="0"/>
          <a:ext cx="0" cy="0"/>
          <a:chOff x="0" y="0"/>
          <a:chExt cx="0" cy="0"/>
        </a:xfrm>
      </p:grpSpPr>
      <p:pic>
        <p:nvPicPr>
          <p:cNvPr id="196" name="Google Shape;196;p18"/>
          <p:cNvPicPr preferRelativeResize="0"/>
          <p:nvPr/>
        </p:nvPicPr>
        <p:blipFill>
          <a:blip r:embed="rId2"/>
          <a:stretch>
            <a:fillRect/>
          </a:stretch>
        </p:blipFill>
        <p:spPr>
          <a:xfrm rot="6712376">
            <a:off x="-863112" y="-1008512"/>
            <a:ext cx="2843759" cy="2657323"/>
          </a:xfrm>
          <a:prstGeom prst="rect">
            <a:avLst/>
          </a:prstGeom>
          <a:noFill/>
          <a:ln>
            <a:noFill/>
          </a:ln>
        </p:spPr>
      </p:pic>
      <p:pic>
        <p:nvPicPr>
          <p:cNvPr id="197" name="Google Shape;197;p18"/>
          <p:cNvPicPr preferRelativeResize="0"/>
          <p:nvPr/>
        </p:nvPicPr>
        <p:blipFill rotWithShape="1">
          <a:blip r:embed="rId3"/>
          <a:srcRect l="4342" t="4342" r="9144" b="9144"/>
          <a:stretch>
            <a:fillRect/>
          </a:stretch>
        </p:blipFill>
        <p:spPr>
          <a:xfrm rot="2924385">
            <a:off x="-132384" y="5082433"/>
            <a:ext cx="2560179" cy="2389671"/>
          </a:xfrm>
          <a:prstGeom prst="rect">
            <a:avLst/>
          </a:prstGeom>
          <a:noFill/>
          <a:ln>
            <a:noFill/>
          </a:ln>
        </p:spPr>
      </p:pic>
      <p:pic>
        <p:nvPicPr>
          <p:cNvPr id="198" name="Google Shape;198;p18"/>
          <p:cNvPicPr preferRelativeResize="0"/>
          <p:nvPr/>
        </p:nvPicPr>
        <p:blipFill rotWithShape="1">
          <a:blip r:embed="rId4"/>
          <a:srcRect l="25868" t="27101" r="34758" b="14816"/>
          <a:stretch>
            <a:fillRect/>
          </a:stretch>
        </p:blipFill>
        <p:spPr>
          <a:xfrm rot="-2052231" flipH="1">
            <a:off x="10370555" y="-1155621"/>
            <a:ext cx="2560200" cy="3525033"/>
          </a:xfrm>
          <a:prstGeom prst="rect">
            <a:avLst/>
          </a:prstGeom>
          <a:noFill/>
          <a:ln>
            <a:noFill/>
          </a:ln>
        </p:spPr>
      </p:pic>
      <p:pic>
        <p:nvPicPr>
          <p:cNvPr id="199" name="Google Shape;199;p18"/>
          <p:cNvPicPr preferRelativeResize="0"/>
          <p:nvPr/>
        </p:nvPicPr>
        <p:blipFill rotWithShape="1">
          <a:blip r:embed="rId5"/>
          <a:srcRect l="14389" t="3276" r="13157" b="7684"/>
          <a:stretch>
            <a:fillRect/>
          </a:stretch>
        </p:blipFill>
        <p:spPr>
          <a:xfrm rot="7013511">
            <a:off x="-809978" y="-1619444"/>
            <a:ext cx="3526900" cy="4045775"/>
          </a:xfrm>
          <a:prstGeom prst="rect">
            <a:avLst/>
          </a:prstGeom>
          <a:noFill/>
          <a:ln>
            <a:noFill/>
          </a:ln>
        </p:spPr>
      </p:pic>
      <p:pic>
        <p:nvPicPr>
          <p:cNvPr id="200" name="Google Shape;200;p18"/>
          <p:cNvPicPr preferRelativeResize="0"/>
          <p:nvPr/>
        </p:nvPicPr>
        <p:blipFill rotWithShape="1">
          <a:blip r:embed="rId6"/>
          <a:srcRect l="9662" t="39201" r="8242" b="40533"/>
          <a:stretch>
            <a:fillRect/>
          </a:stretch>
        </p:blipFill>
        <p:spPr>
          <a:xfrm>
            <a:off x="8873101" y="5916666"/>
            <a:ext cx="4081233" cy="941335"/>
          </a:xfrm>
          <a:prstGeom prst="rect">
            <a:avLst/>
          </a:prstGeom>
          <a:noFill/>
          <a:ln>
            <a:noFill/>
          </a:ln>
        </p:spPr>
      </p:pic>
      <p:pic>
        <p:nvPicPr>
          <p:cNvPr id="201" name="Google Shape;201;p18"/>
          <p:cNvPicPr preferRelativeResize="0"/>
          <p:nvPr/>
        </p:nvPicPr>
        <p:blipFill rotWithShape="1">
          <a:blip r:embed="rId7"/>
          <a:srcRect l="11493" t="11259" r="8576" b="14225"/>
          <a:stretch>
            <a:fillRect/>
          </a:stretch>
        </p:blipFill>
        <p:spPr>
          <a:xfrm rot="288760">
            <a:off x="8588184" y="6115267"/>
            <a:ext cx="1259099" cy="1096803"/>
          </a:xfrm>
          <a:prstGeom prst="rect">
            <a:avLst/>
          </a:prstGeom>
          <a:noFill/>
          <a:ln>
            <a:noFill/>
          </a:ln>
        </p:spPr>
      </p:pic>
      <p:sp>
        <p:nvSpPr>
          <p:cNvPr id="202" name="Google Shape;202;p18"/>
          <p:cNvSpPr txBox="1">
            <a:spLocks noGrp="1"/>
          </p:cNvSpPr>
          <p:nvPr>
            <p:ph type="title"/>
          </p:nvPr>
        </p:nvSpPr>
        <p:spPr>
          <a:xfrm>
            <a:off x="953451" y="2256200"/>
            <a:ext cx="4960400" cy="9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667"/>
            </a:lvl1pPr>
            <a:lvl2pPr lvl="1" algn="ctr" rtl="0">
              <a:spcBef>
                <a:spcPts val="0"/>
              </a:spcBef>
              <a:spcAft>
                <a:spcPts val="0"/>
              </a:spcAft>
              <a:buSzPts val="3500"/>
              <a:buNone/>
              <a:defRPr sz="4667"/>
            </a:lvl2pPr>
            <a:lvl3pPr lvl="2" algn="ctr" rtl="0">
              <a:spcBef>
                <a:spcPts val="0"/>
              </a:spcBef>
              <a:spcAft>
                <a:spcPts val="0"/>
              </a:spcAft>
              <a:buSzPts val="3500"/>
              <a:buNone/>
              <a:defRPr sz="4667"/>
            </a:lvl3pPr>
            <a:lvl4pPr lvl="3" algn="ctr" rtl="0">
              <a:spcBef>
                <a:spcPts val="0"/>
              </a:spcBef>
              <a:spcAft>
                <a:spcPts val="0"/>
              </a:spcAft>
              <a:buSzPts val="3500"/>
              <a:buNone/>
              <a:defRPr sz="4667"/>
            </a:lvl4pPr>
            <a:lvl5pPr lvl="4" algn="ctr" rtl="0">
              <a:spcBef>
                <a:spcPts val="0"/>
              </a:spcBef>
              <a:spcAft>
                <a:spcPts val="0"/>
              </a:spcAft>
              <a:buSzPts val="3500"/>
              <a:buNone/>
              <a:defRPr sz="4667"/>
            </a:lvl5pPr>
            <a:lvl6pPr lvl="5" algn="ctr" rtl="0">
              <a:spcBef>
                <a:spcPts val="0"/>
              </a:spcBef>
              <a:spcAft>
                <a:spcPts val="0"/>
              </a:spcAft>
              <a:buSzPts val="3500"/>
              <a:buNone/>
              <a:defRPr sz="4667"/>
            </a:lvl6pPr>
            <a:lvl7pPr lvl="6" algn="ctr" rtl="0">
              <a:spcBef>
                <a:spcPts val="0"/>
              </a:spcBef>
              <a:spcAft>
                <a:spcPts val="0"/>
              </a:spcAft>
              <a:buSzPts val="3500"/>
              <a:buNone/>
              <a:defRPr sz="4667"/>
            </a:lvl7pPr>
            <a:lvl8pPr lvl="7" algn="ctr" rtl="0">
              <a:spcBef>
                <a:spcPts val="0"/>
              </a:spcBef>
              <a:spcAft>
                <a:spcPts val="0"/>
              </a:spcAft>
              <a:buSzPts val="3500"/>
              <a:buNone/>
              <a:defRPr sz="4667"/>
            </a:lvl8pPr>
            <a:lvl9pPr lvl="8" algn="ctr" rtl="0">
              <a:spcBef>
                <a:spcPts val="0"/>
              </a:spcBef>
              <a:spcAft>
                <a:spcPts val="0"/>
              </a:spcAft>
              <a:buSzPts val="3500"/>
              <a:buNone/>
              <a:defRPr sz="4667"/>
            </a:lvl9pPr>
          </a:lstStyle>
          <a:p>
            <a:endParaRPr/>
          </a:p>
        </p:txBody>
      </p:sp>
      <p:sp>
        <p:nvSpPr>
          <p:cNvPr id="203" name="Google Shape;203;p18"/>
          <p:cNvSpPr txBox="1">
            <a:spLocks noGrp="1"/>
          </p:cNvSpPr>
          <p:nvPr>
            <p:ph type="subTitle" idx="1"/>
          </p:nvPr>
        </p:nvSpPr>
        <p:spPr>
          <a:xfrm>
            <a:off x="1248264" y="3273267"/>
            <a:ext cx="4370800" cy="12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892896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04"/>
        <p:cNvGrpSpPr/>
        <p:nvPr/>
      </p:nvGrpSpPr>
      <p:grpSpPr>
        <a:xfrm>
          <a:off x="0" y="0"/>
          <a:ext cx="0" cy="0"/>
          <a:chOff x="0" y="0"/>
          <a:chExt cx="0" cy="0"/>
        </a:xfrm>
      </p:grpSpPr>
      <p:pic>
        <p:nvPicPr>
          <p:cNvPr id="205" name="Google Shape;205;p19"/>
          <p:cNvPicPr preferRelativeResize="0"/>
          <p:nvPr/>
        </p:nvPicPr>
        <p:blipFill rotWithShape="1">
          <a:blip r:embed="rId2"/>
          <a:srcRect l="9662" t="39201" r="8242" b="40533"/>
          <a:stretch>
            <a:fillRect/>
          </a:stretch>
        </p:blipFill>
        <p:spPr>
          <a:xfrm rot="-8">
            <a:off x="8289817" y="-283870"/>
            <a:ext cx="4081236" cy="941331"/>
          </a:xfrm>
          <a:prstGeom prst="rect">
            <a:avLst/>
          </a:prstGeom>
          <a:noFill/>
          <a:ln>
            <a:noFill/>
          </a:ln>
        </p:spPr>
      </p:pic>
      <p:pic>
        <p:nvPicPr>
          <p:cNvPr id="206" name="Google Shape;206;p19"/>
          <p:cNvPicPr preferRelativeResize="0"/>
          <p:nvPr/>
        </p:nvPicPr>
        <p:blipFill rotWithShape="1">
          <a:blip r:embed="rId3"/>
          <a:srcRect l="10850" t="4051" r="6702" b="6702"/>
          <a:stretch>
            <a:fillRect/>
          </a:stretch>
        </p:blipFill>
        <p:spPr>
          <a:xfrm rot="1169341">
            <a:off x="-355367" y="-728245"/>
            <a:ext cx="2743200" cy="2771744"/>
          </a:xfrm>
          <a:prstGeom prst="rect">
            <a:avLst/>
          </a:prstGeom>
          <a:noFill/>
          <a:ln>
            <a:noFill/>
          </a:ln>
        </p:spPr>
      </p:pic>
      <p:pic>
        <p:nvPicPr>
          <p:cNvPr id="207" name="Google Shape;207;p19"/>
          <p:cNvPicPr preferRelativeResize="0"/>
          <p:nvPr/>
        </p:nvPicPr>
        <p:blipFill rotWithShape="1">
          <a:blip r:embed="rId4"/>
          <a:srcRect l="22011" t="29213" r="25853" b="25857"/>
          <a:stretch>
            <a:fillRect/>
          </a:stretch>
        </p:blipFill>
        <p:spPr>
          <a:xfrm rot="5400000">
            <a:off x="-450850" y="5804586"/>
            <a:ext cx="1804433" cy="1451532"/>
          </a:xfrm>
          <a:prstGeom prst="rect">
            <a:avLst/>
          </a:prstGeom>
          <a:noFill/>
          <a:ln>
            <a:noFill/>
          </a:ln>
        </p:spPr>
      </p:pic>
      <p:pic>
        <p:nvPicPr>
          <p:cNvPr id="208" name="Google Shape;208;p19"/>
          <p:cNvPicPr preferRelativeResize="0"/>
          <p:nvPr/>
        </p:nvPicPr>
        <p:blipFill>
          <a:blip r:embed="rId5"/>
          <a:stretch>
            <a:fillRect/>
          </a:stretch>
        </p:blipFill>
        <p:spPr>
          <a:xfrm rot="6712380">
            <a:off x="10195384" y="5291982"/>
            <a:ext cx="3063297" cy="2862471"/>
          </a:xfrm>
          <a:prstGeom prst="rect">
            <a:avLst/>
          </a:prstGeom>
          <a:noFill/>
          <a:ln>
            <a:noFill/>
          </a:ln>
        </p:spPr>
      </p:pic>
      <p:pic>
        <p:nvPicPr>
          <p:cNvPr id="209" name="Google Shape;209;p19"/>
          <p:cNvPicPr preferRelativeResize="0"/>
          <p:nvPr/>
        </p:nvPicPr>
        <p:blipFill rotWithShape="1">
          <a:blip r:embed="rId6"/>
          <a:srcRect l="25868" t="27101" r="34758" b="14816"/>
          <a:stretch>
            <a:fillRect/>
          </a:stretch>
        </p:blipFill>
        <p:spPr>
          <a:xfrm rot="-2053880" flipH="1">
            <a:off x="10295936" y="-1626488"/>
            <a:ext cx="2560200" cy="3525039"/>
          </a:xfrm>
          <a:prstGeom prst="rect">
            <a:avLst/>
          </a:prstGeom>
          <a:noFill/>
          <a:ln>
            <a:noFill/>
          </a:ln>
        </p:spPr>
      </p:pic>
      <p:pic>
        <p:nvPicPr>
          <p:cNvPr id="210" name="Google Shape;210;p19"/>
          <p:cNvPicPr preferRelativeResize="0"/>
          <p:nvPr/>
        </p:nvPicPr>
        <p:blipFill rotWithShape="1">
          <a:blip r:embed="rId7"/>
          <a:srcRect l="18867" r="55011"/>
          <a:stretch>
            <a:fillRect/>
          </a:stretch>
        </p:blipFill>
        <p:spPr>
          <a:xfrm rot="5400000">
            <a:off x="1643532" y="4777750"/>
            <a:ext cx="980933" cy="3505201"/>
          </a:xfrm>
          <a:prstGeom prst="rect">
            <a:avLst/>
          </a:prstGeom>
          <a:noFill/>
          <a:ln>
            <a:noFill/>
          </a:ln>
        </p:spPr>
      </p:pic>
      <p:sp>
        <p:nvSpPr>
          <p:cNvPr id="211" name="Google Shape;211;p19"/>
          <p:cNvSpPr txBox="1">
            <a:spLocks noGrp="1"/>
          </p:cNvSpPr>
          <p:nvPr>
            <p:ph type="title"/>
          </p:nvPr>
        </p:nvSpPr>
        <p:spPr>
          <a:xfrm>
            <a:off x="953467" y="2123632"/>
            <a:ext cx="5729200" cy="1282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2" name="Google Shape;212;p19"/>
          <p:cNvSpPr txBox="1">
            <a:spLocks noGrp="1"/>
          </p:cNvSpPr>
          <p:nvPr>
            <p:ph type="subTitle" idx="1"/>
          </p:nvPr>
        </p:nvSpPr>
        <p:spPr>
          <a:xfrm>
            <a:off x="953467" y="3526765"/>
            <a:ext cx="4140800" cy="120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393431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13"/>
        <p:cNvGrpSpPr/>
        <p:nvPr/>
      </p:nvGrpSpPr>
      <p:grpSpPr>
        <a:xfrm>
          <a:off x="0" y="0"/>
          <a:ext cx="0" cy="0"/>
          <a:chOff x="0" y="0"/>
          <a:chExt cx="0" cy="0"/>
        </a:xfrm>
      </p:grpSpPr>
      <p:pic>
        <p:nvPicPr>
          <p:cNvPr id="214" name="Google Shape;214;p20"/>
          <p:cNvPicPr preferRelativeResize="0"/>
          <p:nvPr/>
        </p:nvPicPr>
        <p:blipFill rotWithShape="1">
          <a:blip r:embed="rId2"/>
          <a:srcRect l="16053" t="12074" r="23273" b="27249"/>
          <a:stretch>
            <a:fillRect/>
          </a:stretch>
        </p:blipFill>
        <p:spPr>
          <a:xfrm>
            <a:off x="10527216" y="-1032761"/>
            <a:ext cx="2560200" cy="2389709"/>
          </a:xfrm>
          <a:prstGeom prst="rect">
            <a:avLst/>
          </a:prstGeom>
          <a:noFill/>
          <a:ln>
            <a:noFill/>
          </a:ln>
        </p:spPr>
      </p:pic>
      <p:pic>
        <p:nvPicPr>
          <p:cNvPr id="215" name="Google Shape;215;p20"/>
          <p:cNvPicPr preferRelativeResize="0"/>
          <p:nvPr/>
        </p:nvPicPr>
        <p:blipFill rotWithShape="1">
          <a:blip r:embed="rId3"/>
          <a:srcRect l="21065" t="3153" r="23382" b="3265"/>
          <a:stretch>
            <a:fillRect/>
          </a:stretch>
        </p:blipFill>
        <p:spPr>
          <a:xfrm rot="-5400030">
            <a:off x="-39247" y="-792709"/>
            <a:ext cx="1398827" cy="2199481"/>
          </a:xfrm>
          <a:prstGeom prst="rect">
            <a:avLst/>
          </a:prstGeom>
          <a:noFill/>
          <a:ln>
            <a:noFill/>
          </a:ln>
        </p:spPr>
      </p:pic>
      <p:pic>
        <p:nvPicPr>
          <p:cNvPr id="216" name="Google Shape;216;p20"/>
          <p:cNvPicPr preferRelativeResize="0"/>
          <p:nvPr/>
        </p:nvPicPr>
        <p:blipFill rotWithShape="1">
          <a:blip r:embed="rId4"/>
          <a:srcRect l="10850" t="4051" r="6702" b="6702"/>
          <a:stretch>
            <a:fillRect/>
          </a:stretch>
        </p:blipFill>
        <p:spPr>
          <a:xfrm rot="1785284">
            <a:off x="-343839" y="5226593"/>
            <a:ext cx="2911947" cy="2942247"/>
          </a:xfrm>
          <a:prstGeom prst="rect">
            <a:avLst/>
          </a:prstGeom>
          <a:noFill/>
          <a:ln>
            <a:noFill/>
          </a:ln>
        </p:spPr>
      </p:pic>
      <p:pic>
        <p:nvPicPr>
          <p:cNvPr id="217" name="Google Shape;217;p20"/>
          <p:cNvPicPr preferRelativeResize="0"/>
          <p:nvPr/>
        </p:nvPicPr>
        <p:blipFill rotWithShape="1">
          <a:blip r:embed="rId5"/>
          <a:srcRect l="19439" t="19439" r="23671" b="23671"/>
          <a:stretch>
            <a:fillRect/>
          </a:stretch>
        </p:blipFill>
        <p:spPr>
          <a:xfrm>
            <a:off x="-2" y="262799"/>
            <a:ext cx="1170867" cy="1094132"/>
          </a:xfrm>
          <a:prstGeom prst="rect">
            <a:avLst/>
          </a:prstGeom>
          <a:noFill/>
          <a:ln>
            <a:noFill/>
          </a:ln>
        </p:spPr>
      </p:pic>
      <p:pic>
        <p:nvPicPr>
          <p:cNvPr id="218" name="Google Shape;218;p20"/>
          <p:cNvPicPr preferRelativeResize="0"/>
          <p:nvPr/>
        </p:nvPicPr>
        <p:blipFill>
          <a:blip r:embed="rId6"/>
          <a:stretch>
            <a:fillRect/>
          </a:stretch>
        </p:blipFill>
        <p:spPr>
          <a:xfrm rot="5761057">
            <a:off x="10861078" y="5134138"/>
            <a:ext cx="2542244" cy="2375596"/>
          </a:xfrm>
          <a:prstGeom prst="rect">
            <a:avLst/>
          </a:prstGeom>
          <a:noFill/>
          <a:ln>
            <a:noFill/>
          </a:ln>
        </p:spPr>
      </p:pic>
      <p:sp>
        <p:nvSpPr>
          <p:cNvPr id="219" name="Google Shape;219;p20"/>
          <p:cNvSpPr txBox="1">
            <a:spLocks noGrp="1"/>
          </p:cNvSpPr>
          <p:nvPr>
            <p:ph type="title"/>
          </p:nvPr>
        </p:nvSpPr>
        <p:spPr>
          <a:xfrm>
            <a:off x="1513200" y="713333"/>
            <a:ext cx="91656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0" name="Google Shape;220;p20"/>
          <p:cNvSpPr txBox="1">
            <a:spLocks noGrp="1"/>
          </p:cNvSpPr>
          <p:nvPr>
            <p:ph type="body" idx="1"/>
          </p:nvPr>
        </p:nvSpPr>
        <p:spPr>
          <a:xfrm>
            <a:off x="960067" y="2047333"/>
            <a:ext cx="10272000" cy="32880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SzPts val="1600"/>
              <a:buChar char="●"/>
              <a:defRPr sz="1600"/>
            </a:lvl1pPr>
            <a:lvl2pPr marL="1219170" lvl="1" indent="-423323" rtl="0">
              <a:lnSpc>
                <a:spcPct val="100000"/>
              </a:lnSpc>
              <a:spcBef>
                <a:spcPts val="0"/>
              </a:spcBef>
              <a:spcAft>
                <a:spcPts val="0"/>
              </a:spcAft>
              <a:buSzPts val="1400"/>
              <a:buFont typeface="Raleway"/>
              <a:buChar char="○"/>
              <a:defRPr/>
            </a:lvl2pPr>
            <a:lvl3pPr marL="1828754" lvl="2" indent="-423323" rtl="0">
              <a:lnSpc>
                <a:spcPct val="100000"/>
              </a:lnSpc>
              <a:spcBef>
                <a:spcPts val="0"/>
              </a:spcBef>
              <a:spcAft>
                <a:spcPts val="0"/>
              </a:spcAft>
              <a:buSzPts val="1400"/>
              <a:buFont typeface="Raleway"/>
              <a:buChar char="■"/>
              <a:defRPr/>
            </a:lvl3pPr>
            <a:lvl4pPr marL="2438339" lvl="3" indent="-423323" rtl="0">
              <a:lnSpc>
                <a:spcPct val="100000"/>
              </a:lnSpc>
              <a:spcBef>
                <a:spcPts val="0"/>
              </a:spcBef>
              <a:spcAft>
                <a:spcPts val="0"/>
              </a:spcAft>
              <a:buSzPts val="1400"/>
              <a:buFont typeface="Raleway"/>
              <a:buChar char="●"/>
              <a:defRPr/>
            </a:lvl4pPr>
            <a:lvl5pPr marL="3047924" lvl="4" indent="-423323" rtl="0">
              <a:lnSpc>
                <a:spcPct val="100000"/>
              </a:lnSpc>
              <a:spcBef>
                <a:spcPts val="0"/>
              </a:spcBef>
              <a:spcAft>
                <a:spcPts val="0"/>
              </a:spcAft>
              <a:buSzPts val="1400"/>
              <a:buFont typeface="Raleway"/>
              <a:buChar char="○"/>
              <a:defRPr/>
            </a:lvl5pPr>
            <a:lvl6pPr marL="3657509" lvl="5" indent="-423323" rtl="0">
              <a:lnSpc>
                <a:spcPct val="100000"/>
              </a:lnSpc>
              <a:spcBef>
                <a:spcPts val="0"/>
              </a:spcBef>
              <a:spcAft>
                <a:spcPts val="0"/>
              </a:spcAft>
              <a:buSzPts val="1400"/>
              <a:buFont typeface="Raleway"/>
              <a:buChar char="■"/>
              <a:defRPr/>
            </a:lvl6pPr>
            <a:lvl7pPr marL="4267093" lvl="6" indent="-423323" rtl="0">
              <a:lnSpc>
                <a:spcPct val="100000"/>
              </a:lnSpc>
              <a:spcBef>
                <a:spcPts val="0"/>
              </a:spcBef>
              <a:spcAft>
                <a:spcPts val="0"/>
              </a:spcAft>
              <a:buSzPts val="1400"/>
              <a:buFont typeface="Raleway"/>
              <a:buChar char="●"/>
              <a:defRPr/>
            </a:lvl7pPr>
            <a:lvl8pPr marL="4876678" lvl="7" indent="-423323" rtl="0">
              <a:lnSpc>
                <a:spcPct val="100000"/>
              </a:lnSpc>
              <a:spcBef>
                <a:spcPts val="0"/>
              </a:spcBef>
              <a:spcAft>
                <a:spcPts val="0"/>
              </a:spcAft>
              <a:buSzPts val="1400"/>
              <a:buFont typeface="Raleway"/>
              <a:buChar char="○"/>
              <a:defRPr/>
            </a:lvl8pPr>
            <a:lvl9pPr marL="5486263" lvl="8" indent="-423323" rtl="0">
              <a:lnSpc>
                <a:spcPct val="100000"/>
              </a:lnSpc>
              <a:spcBef>
                <a:spcPts val="0"/>
              </a:spcBef>
              <a:spcAft>
                <a:spcPts val="0"/>
              </a:spcAft>
              <a:buSzPts val="1400"/>
              <a:buFont typeface="Raleway"/>
              <a:buChar char="■"/>
              <a:defRPr/>
            </a:lvl9pPr>
          </a:lstStyle>
          <a:p>
            <a:endParaRPr/>
          </a:p>
        </p:txBody>
      </p:sp>
      <p:pic>
        <p:nvPicPr>
          <p:cNvPr id="221" name="Google Shape;221;p20"/>
          <p:cNvPicPr preferRelativeResize="0"/>
          <p:nvPr/>
        </p:nvPicPr>
        <p:blipFill rotWithShape="1">
          <a:blip r:embed="rId7"/>
          <a:srcRect l="16017" t="16017" r="17408" b="17408"/>
          <a:stretch>
            <a:fillRect/>
          </a:stretch>
        </p:blipFill>
        <p:spPr>
          <a:xfrm>
            <a:off x="10572628" y="-521508"/>
            <a:ext cx="2156065" cy="2012480"/>
          </a:xfrm>
          <a:prstGeom prst="rect">
            <a:avLst/>
          </a:prstGeom>
          <a:noFill/>
          <a:ln>
            <a:noFill/>
          </a:ln>
        </p:spPr>
      </p:pic>
    </p:spTree>
    <p:extLst>
      <p:ext uri="{BB962C8B-B14F-4D97-AF65-F5344CB8AC3E}">
        <p14:creationId xmlns:p14="http://schemas.microsoft.com/office/powerpoint/2010/main" val="955321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22"/>
        <p:cNvGrpSpPr/>
        <p:nvPr/>
      </p:nvGrpSpPr>
      <p:grpSpPr>
        <a:xfrm>
          <a:off x="0" y="0"/>
          <a:ext cx="0" cy="0"/>
          <a:chOff x="0" y="0"/>
          <a:chExt cx="0" cy="0"/>
        </a:xfrm>
      </p:grpSpPr>
      <p:pic>
        <p:nvPicPr>
          <p:cNvPr id="223" name="Google Shape;223;p21"/>
          <p:cNvPicPr preferRelativeResize="0"/>
          <p:nvPr/>
        </p:nvPicPr>
        <p:blipFill rotWithShape="1">
          <a:blip r:embed="rId2"/>
          <a:srcRect l="9662" t="39201" r="8242" b="40533"/>
          <a:stretch>
            <a:fillRect/>
          </a:stretch>
        </p:blipFill>
        <p:spPr>
          <a:xfrm rot="5400000">
            <a:off x="-1674166" y="917733"/>
            <a:ext cx="4081233" cy="941335"/>
          </a:xfrm>
          <a:prstGeom prst="rect">
            <a:avLst/>
          </a:prstGeom>
          <a:noFill/>
          <a:ln>
            <a:noFill/>
          </a:ln>
        </p:spPr>
      </p:pic>
      <p:pic>
        <p:nvPicPr>
          <p:cNvPr id="224" name="Google Shape;224;p21"/>
          <p:cNvPicPr preferRelativeResize="0"/>
          <p:nvPr/>
        </p:nvPicPr>
        <p:blipFill rotWithShape="1">
          <a:blip r:embed="rId3"/>
          <a:srcRect l="10850" t="4051" r="6702" b="6702"/>
          <a:stretch>
            <a:fillRect/>
          </a:stretch>
        </p:blipFill>
        <p:spPr>
          <a:xfrm rot="2188384">
            <a:off x="-520767" y="5286188"/>
            <a:ext cx="2743200" cy="2771744"/>
          </a:xfrm>
          <a:prstGeom prst="rect">
            <a:avLst/>
          </a:prstGeom>
          <a:noFill/>
          <a:ln>
            <a:noFill/>
          </a:ln>
        </p:spPr>
      </p:pic>
      <p:pic>
        <p:nvPicPr>
          <p:cNvPr id="225" name="Google Shape;225;p21"/>
          <p:cNvPicPr preferRelativeResize="0"/>
          <p:nvPr/>
        </p:nvPicPr>
        <p:blipFill rotWithShape="1">
          <a:blip r:embed="rId4"/>
          <a:srcRect l="25868" t="27101" r="34758" b="14816"/>
          <a:stretch>
            <a:fillRect/>
          </a:stretch>
        </p:blipFill>
        <p:spPr>
          <a:xfrm rot="-3681240" flipH="1">
            <a:off x="-571663" y="-1437489"/>
            <a:ext cx="2560200" cy="3525032"/>
          </a:xfrm>
          <a:prstGeom prst="rect">
            <a:avLst/>
          </a:prstGeom>
          <a:noFill/>
          <a:ln>
            <a:noFill/>
          </a:ln>
        </p:spPr>
      </p:pic>
      <p:pic>
        <p:nvPicPr>
          <p:cNvPr id="226" name="Google Shape;226;p21"/>
          <p:cNvPicPr preferRelativeResize="0"/>
          <p:nvPr/>
        </p:nvPicPr>
        <p:blipFill rotWithShape="1">
          <a:blip r:embed="rId5"/>
          <a:srcRect l="14389" t="3276" r="13157" b="7684"/>
          <a:stretch>
            <a:fillRect/>
          </a:stretch>
        </p:blipFill>
        <p:spPr>
          <a:xfrm rot="-7007923" flipH="1">
            <a:off x="9759917" y="-1697871"/>
            <a:ext cx="3526900" cy="4045769"/>
          </a:xfrm>
          <a:prstGeom prst="rect">
            <a:avLst/>
          </a:prstGeom>
          <a:noFill/>
          <a:ln>
            <a:noFill/>
          </a:ln>
        </p:spPr>
      </p:pic>
      <p:pic>
        <p:nvPicPr>
          <p:cNvPr id="227" name="Google Shape;227;p21"/>
          <p:cNvPicPr preferRelativeResize="0"/>
          <p:nvPr/>
        </p:nvPicPr>
        <p:blipFill rotWithShape="1">
          <a:blip r:embed="rId6"/>
          <a:srcRect l="21065" t="3153" r="23382" b="3265"/>
          <a:stretch>
            <a:fillRect/>
          </a:stretch>
        </p:blipFill>
        <p:spPr>
          <a:xfrm rot="4226650">
            <a:off x="10539104" y="5455092"/>
            <a:ext cx="1398827" cy="2199480"/>
          </a:xfrm>
          <a:prstGeom prst="rect">
            <a:avLst/>
          </a:prstGeom>
          <a:noFill/>
          <a:ln>
            <a:noFill/>
          </a:ln>
        </p:spPr>
      </p:pic>
      <p:pic>
        <p:nvPicPr>
          <p:cNvPr id="228" name="Google Shape;228;p21"/>
          <p:cNvPicPr preferRelativeResize="0"/>
          <p:nvPr/>
        </p:nvPicPr>
        <p:blipFill rotWithShape="1">
          <a:blip r:embed="rId7"/>
          <a:srcRect l="13959" t="4819" r="3197" b="6268"/>
          <a:stretch>
            <a:fillRect/>
          </a:stretch>
        </p:blipFill>
        <p:spPr>
          <a:xfrm rot="-2015373">
            <a:off x="10999867" y="47451"/>
            <a:ext cx="870280" cy="871767"/>
          </a:xfrm>
          <a:prstGeom prst="rect">
            <a:avLst/>
          </a:prstGeom>
          <a:noFill/>
          <a:ln>
            <a:noFill/>
          </a:ln>
        </p:spPr>
      </p:pic>
      <p:pic>
        <p:nvPicPr>
          <p:cNvPr id="229" name="Google Shape;229;p21"/>
          <p:cNvPicPr preferRelativeResize="0"/>
          <p:nvPr/>
        </p:nvPicPr>
        <p:blipFill rotWithShape="1">
          <a:blip r:embed="rId8"/>
          <a:srcRect l="36576" r="34571"/>
          <a:stretch>
            <a:fillRect/>
          </a:stretch>
        </p:blipFill>
        <p:spPr>
          <a:xfrm>
            <a:off x="5460216" y="4085552"/>
            <a:ext cx="1271568" cy="4118265"/>
          </a:xfrm>
          <a:prstGeom prst="rect">
            <a:avLst/>
          </a:prstGeom>
          <a:noFill/>
          <a:ln>
            <a:noFill/>
          </a:ln>
        </p:spPr>
      </p:pic>
      <p:pic>
        <p:nvPicPr>
          <p:cNvPr id="230" name="Google Shape;230;p21"/>
          <p:cNvPicPr preferRelativeResize="0"/>
          <p:nvPr/>
        </p:nvPicPr>
        <p:blipFill rotWithShape="1">
          <a:blip r:embed="rId9"/>
          <a:srcRect l="19439" t="19439" r="23671" b="23671"/>
          <a:stretch>
            <a:fillRect/>
          </a:stretch>
        </p:blipFill>
        <p:spPr>
          <a:xfrm>
            <a:off x="5565012" y="2885871"/>
            <a:ext cx="1062000" cy="992408"/>
          </a:xfrm>
          <a:prstGeom prst="rect">
            <a:avLst/>
          </a:prstGeom>
          <a:noFill/>
          <a:ln>
            <a:noFill/>
          </a:ln>
        </p:spPr>
      </p:pic>
      <p:sp>
        <p:nvSpPr>
          <p:cNvPr id="231" name="Google Shape;231;p21"/>
          <p:cNvSpPr txBox="1">
            <a:spLocks noGrp="1"/>
          </p:cNvSpPr>
          <p:nvPr>
            <p:ph type="subTitle" idx="1"/>
          </p:nvPr>
        </p:nvSpPr>
        <p:spPr>
          <a:xfrm>
            <a:off x="1812284" y="4664072"/>
            <a:ext cx="3321600" cy="7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txBox="1">
            <a:spLocks noGrp="1"/>
          </p:cNvSpPr>
          <p:nvPr>
            <p:ph type="title"/>
          </p:nvPr>
        </p:nvSpPr>
        <p:spPr>
          <a:xfrm>
            <a:off x="2606200" y="713333"/>
            <a:ext cx="69796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3" name="Google Shape;233;p21"/>
          <p:cNvSpPr txBox="1">
            <a:spLocks noGrp="1"/>
          </p:cNvSpPr>
          <p:nvPr>
            <p:ph type="title" idx="2"/>
          </p:nvPr>
        </p:nvSpPr>
        <p:spPr>
          <a:xfrm>
            <a:off x="1915484" y="4080296"/>
            <a:ext cx="3115200" cy="5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4" name="Google Shape;234;p21"/>
          <p:cNvSpPr txBox="1">
            <a:spLocks noGrp="1"/>
          </p:cNvSpPr>
          <p:nvPr>
            <p:ph type="subTitle" idx="3"/>
          </p:nvPr>
        </p:nvSpPr>
        <p:spPr>
          <a:xfrm>
            <a:off x="7058117" y="4664072"/>
            <a:ext cx="3321600" cy="7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21"/>
          <p:cNvSpPr txBox="1">
            <a:spLocks noGrp="1"/>
          </p:cNvSpPr>
          <p:nvPr>
            <p:ph type="title" idx="4"/>
          </p:nvPr>
        </p:nvSpPr>
        <p:spPr>
          <a:xfrm>
            <a:off x="7161317" y="4080296"/>
            <a:ext cx="3115200" cy="5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37511566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2606200" y="713333"/>
            <a:ext cx="69796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8" name="Google Shape;238;p22"/>
          <p:cNvSpPr txBox="1">
            <a:spLocks noGrp="1"/>
          </p:cNvSpPr>
          <p:nvPr>
            <p:ph type="body" idx="1"/>
          </p:nvPr>
        </p:nvSpPr>
        <p:spPr>
          <a:xfrm>
            <a:off x="956767" y="2583033"/>
            <a:ext cx="5288400" cy="34836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Clr>
                <a:schemeClr val="accent2"/>
              </a:buClr>
              <a:buSzPts val="1600"/>
              <a:buChar char="●"/>
              <a:defRPr sz="1600">
                <a:solidFill>
                  <a:schemeClr val="dk2"/>
                </a:solidFill>
              </a:defRPr>
            </a:lvl1pPr>
            <a:lvl2pPr marL="1219170" lvl="1" indent="-423323" rtl="0">
              <a:lnSpc>
                <a:spcPct val="100000"/>
              </a:lnSpc>
              <a:spcBef>
                <a:spcPts val="0"/>
              </a:spcBef>
              <a:spcAft>
                <a:spcPts val="0"/>
              </a:spcAft>
              <a:buClr>
                <a:schemeClr val="dk2"/>
              </a:buClr>
              <a:buSzPts val="1400"/>
              <a:buFont typeface="Raleway"/>
              <a:buChar char="○"/>
              <a:defRPr>
                <a:solidFill>
                  <a:schemeClr val="dk2"/>
                </a:solidFill>
              </a:defRPr>
            </a:lvl2pPr>
            <a:lvl3pPr marL="1828754" lvl="2" indent="-423323" rtl="0">
              <a:lnSpc>
                <a:spcPct val="100000"/>
              </a:lnSpc>
              <a:spcBef>
                <a:spcPts val="0"/>
              </a:spcBef>
              <a:spcAft>
                <a:spcPts val="0"/>
              </a:spcAft>
              <a:buClr>
                <a:schemeClr val="dk2"/>
              </a:buClr>
              <a:buSzPts val="1400"/>
              <a:buFont typeface="Raleway"/>
              <a:buChar char="■"/>
              <a:defRPr>
                <a:solidFill>
                  <a:schemeClr val="dk2"/>
                </a:solidFill>
              </a:defRPr>
            </a:lvl3pPr>
            <a:lvl4pPr marL="2438339" lvl="3" indent="-423323" rtl="0">
              <a:lnSpc>
                <a:spcPct val="100000"/>
              </a:lnSpc>
              <a:spcBef>
                <a:spcPts val="0"/>
              </a:spcBef>
              <a:spcAft>
                <a:spcPts val="0"/>
              </a:spcAft>
              <a:buClr>
                <a:schemeClr val="dk2"/>
              </a:buClr>
              <a:buSzPts val="1400"/>
              <a:buFont typeface="Raleway"/>
              <a:buChar char="●"/>
              <a:defRPr>
                <a:solidFill>
                  <a:schemeClr val="dk2"/>
                </a:solidFill>
              </a:defRPr>
            </a:lvl4pPr>
            <a:lvl5pPr marL="3047924" lvl="4" indent="-423323" rtl="0">
              <a:lnSpc>
                <a:spcPct val="100000"/>
              </a:lnSpc>
              <a:spcBef>
                <a:spcPts val="0"/>
              </a:spcBef>
              <a:spcAft>
                <a:spcPts val="0"/>
              </a:spcAft>
              <a:buClr>
                <a:schemeClr val="dk2"/>
              </a:buClr>
              <a:buSzPts val="1400"/>
              <a:buFont typeface="Raleway"/>
              <a:buChar char="○"/>
              <a:defRPr>
                <a:solidFill>
                  <a:schemeClr val="dk2"/>
                </a:solidFill>
              </a:defRPr>
            </a:lvl5pPr>
            <a:lvl6pPr marL="3657509" lvl="5" indent="-423323" rtl="0">
              <a:lnSpc>
                <a:spcPct val="100000"/>
              </a:lnSpc>
              <a:spcBef>
                <a:spcPts val="0"/>
              </a:spcBef>
              <a:spcAft>
                <a:spcPts val="0"/>
              </a:spcAft>
              <a:buClr>
                <a:schemeClr val="dk2"/>
              </a:buClr>
              <a:buSzPts val="1400"/>
              <a:buFont typeface="Raleway"/>
              <a:buChar char="■"/>
              <a:defRPr>
                <a:solidFill>
                  <a:schemeClr val="dk2"/>
                </a:solidFill>
              </a:defRPr>
            </a:lvl6pPr>
            <a:lvl7pPr marL="4267093" lvl="6" indent="-423323" rtl="0">
              <a:lnSpc>
                <a:spcPct val="100000"/>
              </a:lnSpc>
              <a:spcBef>
                <a:spcPts val="0"/>
              </a:spcBef>
              <a:spcAft>
                <a:spcPts val="0"/>
              </a:spcAft>
              <a:buClr>
                <a:schemeClr val="dk2"/>
              </a:buClr>
              <a:buSzPts val="1400"/>
              <a:buFont typeface="Raleway"/>
              <a:buChar char="●"/>
              <a:defRPr>
                <a:solidFill>
                  <a:schemeClr val="dk2"/>
                </a:solidFill>
              </a:defRPr>
            </a:lvl7pPr>
            <a:lvl8pPr marL="4876678" lvl="7" indent="-423323" rtl="0">
              <a:lnSpc>
                <a:spcPct val="100000"/>
              </a:lnSpc>
              <a:spcBef>
                <a:spcPts val="0"/>
              </a:spcBef>
              <a:spcAft>
                <a:spcPts val="0"/>
              </a:spcAft>
              <a:buClr>
                <a:schemeClr val="dk2"/>
              </a:buClr>
              <a:buSzPts val="1400"/>
              <a:buFont typeface="Raleway"/>
              <a:buChar char="○"/>
              <a:defRPr>
                <a:solidFill>
                  <a:schemeClr val="dk2"/>
                </a:solidFill>
              </a:defRPr>
            </a:lvl8pPr>
            <a:lvl9pPr marL="5486263" lvl="8" indent="-423323" rtl="0">
              <a:lnSpc>
                <a:spcPct val="100000"/>
              </a:lnSpc>
              <a:spcBef>
                <a:spcPts val="0"/>
              </a:spcBef>
              <a:spcAft>
                <a:spcPts val="0"/>
              </a:spcAft>
              <a:buClr>
                <a:schemeClr val="dk2"/>
              </a:buClr>
              <a:buSzPts val="1400"/>
              <a:buFont typeface="Raleway"/>
              <a:buChar char="■"/>
              <a:defRPr>
                <a:solidFill>
                  <a:schemeClr val="dk2"/>
                </a:solidFill>
              </a:defRPr>
            </a:lvl9pPr>
          </a:lstStyle>
          <a:p>
            <a:endParaRPr/>
          </a:p>
        </p:txBody>
      </p:sp>
      <p:pic>
        <p:nvPicPr>
          <p:cNvPr id="239" name="Google Shape;239;p22"/>
          <p:cNvPicPr preferRelativeResize="0"/>
          <p:nvPr/>
        </p:nvPicPr>
        <p:blipFill rotWithShape="1">
          <a:blip r:embed="rId2"/>
          <a:srcRect l="10850" t="4051" r="6702" b="6702"/>
          <a:stretch>
            <a:fillRect/>
          </a:stretch>
        </p:blipFill>
        <p:spPr>
          <a:xfrm rot="2243106">
            <a:off x="-1117506" y="-1422291"/>
            <a:ext cx="2911947" cy="2942245"/>
          </a:xfrm>
          <a:prstGeom prst="rect">
            <a:avLst/>
          </a:prstGeom>
          <a:noFill/>
          <a:ln>
            <a:noFill/>
          </a:ln>
        </p:spPr>
      </p:pic>
      <p:pic>
        <p:nvPicPr>
          <p:cNvPr id="240" name="Google Shape;240;p22"/>
          <p:cNvPicPr preferRelativeResize="0"/>
          <p:nvPr/>
        </p:nvPicPr>
        <p:blipFill rotWithShape="1">
          <a:blip r:embed="rId3"/>
          <a:srcRect l="9662" t="39201" r="8242" b="40533"/>
          <a:stretch>
            <a:fillRect/>
          </a:stretch>
        </p:blipFill>
        <p:spPr>
          <a:xfrm rot="10800000">
            <a:off x="9392968" y="-120501"/>
            <a:ext cx="4081233" cy="941335"/>
          </a:xfrm>
          <a:prstGeom prst="rect">
            <a:avLst/>
          </a:prstGeom>
          <a:noFill/>
          <a:ln>
            <a:noFill/>
          </a:ln>
        </p:spPr>
      </p:pic>
      <p:pic>
        <p:nvPicPr>
          <p:cNvPr id="241" name="Google Shape;241;p22"/>
          <p:cNvPicPr preferRelativeResize="0"/>
          <p:nvPr/>
        </p:nvPicPr>
        <p:blipFill rotWithShape="1">
          <a:blip r:embed="rId4"/>
          <a:srcRect l="9828" t="17426" r="25555" b="17956"/>
          <a:stretch>
            <a:fillRect/>
          </a:stretch>
        </p:blipFill>
        <p:spPr>
          <a:xfrm rot="-1123698">
            <a:off x="8580517" y="-1172835"/>
            <a:ext cx="1997967" cy="1864933"/>
          </a:xfrm>
          <a:prstGeom prst="rect">
            <a:avLst/>
          </a:prstGeom>
          <a:noFill/>
          <a:ln>
            <a:noFill/>
          </a:ln>
        </p:spPr>
      </p:pic>
      <p:pic>
        <p:nvPicPr>
          <p:cNvPr id="242" name="Google Shape;242;p22"/>
          <p:cNvPicPr preferRelativeResize="0"/>
          <p:nvPr/>
        </p:nvPicPr>
        <p:blipFill rotWithShape="1">
          <a:blip r:embed="rId5"/>
          <a:srcRect l="13959" t="4819" r="3197" b="6268"/>
          <a:stretch>
            <a:fillRect/>
          </a:stretch>
        </p:blipFill>
        <p:spPr>
          <a:xfrm rot="-2015373">
            <a:off x="168500" y="167951"/>
            <a:ext cx="870280" cy="871767"/>
          </a:xfrm>
          <a:prstGeom prst="rect">
            <a:avLst/>
          </a:prstGeom>
          <a:noFill/>
          <a:ln>
            <a:noFill/>
          </a:ln>
        </p:spPr>
      </p:pic>
      <p:sp>
        <p:nvSpPr>
          <p:cNvPr id="243" name="Google Shape;243;p22"/>
          <p:cNvSpPr txBox="1">
            <a:spLocks noGrp="1"/>
          </p:cNvSpPr>
          <p:nvPr>
            <p:ph type="body" idx="2"/>
          </p:nvPr>
        </p:nvSpPr>
        <p:spPr>
          <a:xfrm>
            <a:off x="7105233" y="2582867"/>
            <a:ext cx="4130000" cy="3483600"/>
          </a:xfrm>
          <a:prstGeom prst="rect">
            <a:avLst/>
          </a:prstGeom>
        </p:spPr>
        <p:txBody>
          <a:bodyPr spcFirstLastPara="1" wrap="square" lIns="91425" tIns="91425" rIns="91425" bIns="91425" anchor="ctr" anchorCtr="0">
            <a:noAutofit/>
          </a:bodyPr>
          <a:lstStyle>
            <a:lvl1pPr marL="609585" lvl="0" indent="-440256" rtl="0">
              <a:spcBef>
                <a:spcPts val="0"/>
              </a:spcBef>
              <a:spcAft>
                <a:spcPts val="0"/>
              </a:spcAft>
              <a:buClr>
                <a:schemeClr val="accent2"/>
              </a:buClr>
              <a:buSzPts val="1600"/>
              <a:buChar char="●"/>
              <a:defRPr sz="1600">
                <a:solidFill>
                  <a:schemeClr val="dk2"/>
                </a:solidFill>
              </a:defRPr>
            </a:lvl1pPr>
            <a:lvl2pPr marL="1219170" lvl="1" indent="-423323" rtl="0">
              <a:lnSpc>
                <a:spcPct val="100000"/>
              </a:lnSpc>
              <a:spcBef>
                <a:spcPts val="0"/>
              </a:spcBef>
              <a:spcAft>
                <a:spcPts val="0"/>
              </a:spcAft>
              <a:buClr>
                <a:schemeClr val="dk2"/>
              </a:buClr>
              <a:buSzPts val="1400"/>
              <a:buFont typeface="Raleway"/>
              <a:buChar char="○"/>
              <a:defRPr>
                <a:solidFill>
                  <a:schemeClr val="dk2"/>
                </a:solidFill>
              </a:defRPr>
            </a:lvl2pPr>
            <a:lvl3pPr marL="1828754" lvl="2" indent="-423323" rtl="0">
              <a:lnSpc>
                <a:spcPct val="100000"/>
              </a:lnSpc>
              <a:spcBef>
                <a:spcPts val="0"/>
              </a:spcBef>
              <a:spcAft>
                <a:spcPts val="0"/>
              </a:spcAft>
              <a:buClr>
                <a:schemeClr val="dk2"/>
              </a:buClr>
              <a:buSzPts val="1400"/>
              <a:buFont typeface="Raleway"/>
              <a:buChar char="■"/>
              <a:defRPr>
                <a:solidFill>
                  <a:schemeClr val="dk2"/>
                </a:solidFill>
              </a:defRPr>
            </a:lvl3pPr>
            <a:lvl4pPr marL="2438339" lvl="3" indent="-423323" rtl="0">
              <a:lnSpc>
                <a:spcPct val="100000"/>
              </a:lnSpc>
              <a:spcBef>
                <a:spcPts val="0"/>
              </a:spcBef>
              <a:spcAft>
                <a:spcPts val="0"/>
              </a:spcAft>
              <a:buClr>
                <a:schemeClr val="dk2"/>
              </a:buClr>
              <a:buSzPts val="1400"/>
              <a:buFont typeface="Raleway"/>
              <a:buChar char="●"/>
              <a:defRPr>
                <a:solidFill>
                  <a:schemeClr val="dk2"/>
                </a:solidFill>
              </a:defRPr>
            </a:lvl4pPr>
            <a:lvl5pPr marL="3047924" lvl="4" indent="-423323" rtl="0">
              <a:lnSpc>
                <a:spcPct val="100000"/>
              </a:lnSpc>
              <a:spcBef>
                <a:spcPts val="0"/>
              </a:spcBef>
              <a:spcAft>
                <a:spcPts val="0"/>
              </a:spcAft>
              <a:buClr>
                <a:schemeClr val="dk2"/>
              </a:buClr>
              <a:buSzPts val="1400"/>
              <a:buFont typeface="Raleway"/>
              <a:buChar char="○"/>
              <a:defRPr>
                <a:solidFill>
                  <a:schemeClr val="dk2"/>
                </a:solidFill>
              </a:defRPr>
            </a:lvl5pPr>
            <a:lvl6pPr marL="3657509" lvl="5" indent="-423323" rtl="0">
              <a:lnSpc>
                <a:spcPct val="100000"/>
              </a:lnSpc>
              <a:spcBef>
                <a:spcPts val="0"/>
              </a:spcBef>
              <a:spcAft>
                <a:spcPts val="0"/>
              </a:spcAft>
              <a:buClr>
                <a:schemeClr val="dk2"/>
              </a:buClr>
              <a:buSzPts val="1400"/>
              <a:buFont typeface="Raleway"/>
              <a:buChar char="■"/>
              <a:defRPr>
                <a:solidFill>
                  <a:schemeClr val="dk2"/>
                </a:solidFill>
              </a:defRPr>
            </a:lvl6pPr>
            <a:lvl7pPr marL="4267093" lvl="6" indent="-423323" rtl="0">
              <a:lnSpc>
                <a:spcPct val="100000"/>
              </a:lnSpc>
              <a:spcBef>
                <a:spcPts val="0"/>
              </a:spcBef>
              <a:spcAft>
                <a:spcPts val="0"/>
              </a:spcAft>
              <a:buClr>
                <a:schemeClr val="dk2"/>
              </a:buClr>
              <a:buSzPts val="1400"/>
              <a:buFont typeface="Raleway"/>
              <a:buChar char="●"/>
              <a:defRPr>
                <a:solidFill>
                  <a:schemeClr val="dk2"/>
                </a:solidFill>
              </a:defRPr>
            </a:lvl7pPr>
            <a:lvl8pPr marL="4876678" lvl="7" indent="-423323" rtl="0">
              <a:lnSpc>
                <a:spcPct val="100000"/>
              </a:lnSpc>
              <a:spcBef>
                <a:spcPts val="0"/>
              </a:spcBef>
              <a:spcAft>
                <a:spcPts val="0"/>
              </a:spcAft>
              <a:buClr>
                <a:schemeClr val="dk2"/>
              </a:buClr>
              <a:buSzPts val="1400"/>
              <a:buFont typeface="Raleway"/>
              <a:buChar char="○"/>
              <a:defRPr>
                <a:solidFill>
                  <a:schemeClr val="dk2"/>
                </a:solidFill>
              </a:defRPr>
            </a:lvl8pPr>
            <a:lvl9pPr marL="5486263" lvl="8" indent="-423323" rtl="0">
              <a:lnSpc>
                <a:spcPct val="100000"/>
              </a:lnSpc>
              <a:spcBef>
                <a:spcPts val="0"/>
              </a:spcBef>
              <a:spcAft>
                <a:spcPts val="0"/>
              </a:spcAft>
              <a:buClr>
                <a:schemeClr val="dk2"/>
              </a:buClr>
              <a:buSzPts val="1400"/>
              <a:buFont typeface="Raleway"/>
              <a:buChar char="■"/>
              <a:defRPr>
                <a:solidFill>
                  <a:schemeClr val="dk2"/>
                </a:solidFill>
              </a:defRPr>
            </a:lvl9pPr>
          </a:lstStyle>
          <a:p>
            <a:endParaRPr/>
          </a:p>
        </p:txBody>
      </p:sp>
    </p:spTree>
    <p:extLst>
      <p:ext uri="{BB962C8B-B14F-4D97-AF65-F5344CB8AC3E}">
        <p14:creationId xmlns:p14="http://schemas.microsoft.com/office/powerpoint/2010/main" val="42307959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960000" y="3537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6" name="Google Shape;246;p23"/>
          <p:cNvSpPr txBox="1">
            <a:spLocks noGrp="1"/>
          </p:cNvSpPr>
          <p:nvPr>
            <p:ph type="subTitle" idx="1"/>
          </p:nvPr>
        </p:nvSpPr>
        <p:spPr>
          <a:xfrm>
            <a:off x="960000" y="4257909"/>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7" name="Google Shape;247;p23"/>
          <p:cNvSpPr txBox="1">
            <a:spLocks noGrp="1"/>
          </p:cNvSpPr>
          <p:nvPr>
            <p:ph type="title" idx="2"/>
          </p:nvPr>
        </p:nvSpPr>
        <p:spPr>
          <a:xfrm>
            <a:off x="4538400" y="3537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8" name="Google Shape;248;p23"/>
          <p:cNvSpPr txBox="1">
            <a:spLocks noGrp="1"/>
          </p:cNvSpPr>
          <p:nvPr>
            <p:ph type="subTitle" idx="3"/>
          </p:nvPr>
        </p:nvSpPr>
        <p:spPr>
          <a:xfrm>
            <a:off x="4538400" y="4257909"/>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23"/>
          <p:cNvSpPr txBox="1">
            <a:spLocks noGrp="1"/>
          </p:cNvSpPr>
          <p:nvPr>
            <p:ph type="title" idx="4"/>
          </p:nvPr>
        </p:nvSpPr>
        <p:spPr>
          <a:xfrm>
            <a:off x="8116800" y="35370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0" name="Google Shape;250;p23"/>
          <p:cNvSpPr txBox="1">
            <a:spLocks noGrp="1"/>
          </p:cNvSpPr>
          <p:nvPr>
            <p:ph type="subTitle" idx="5"/>
          </p:nvPr>
        </p:nvSpPr>
        <p:spPr>
          <a:xfrm>
            <a:off x="8116800" y="4257909"/>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3"/>
          <p:cNvSpPr txBox="1">
            <a:spLocks noGrp="1"/>
          </p:cNvSpPr>
          <p:nvPr>
            <p:ph type="title" idx="6"/>
          </p:nvPr>
        </p:nvSpPr>
        <p:spPr>
          <a:xfrm>
            <a:off x="2606200" y="713333"/>
            <a:ext cx="69796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52" name="Google Shape;252;p23"/>
          <p:cNvPicPr preferRelativeResize="0"/>
          <p:nvPr/>
        </p:nvPicPr>
        <p:blipFill rotWithShape="1">
          <a:blip r:embed="rId2"/>
          <a:srcRect l="16053" t="12074" r="23273" b="27249"/>
          <a:stretch>
            <a:fillRect/>
          </a:stretch>
        </p:blipFill>
        <p:spPr>
          <a:xfrm>
            <a:off x="-1475700" y="5070572"/>
            <a:ext cx="2560200" cy="2389709"/>
          </a:xfrm>
          <a:prstGeom prst="rect">
            <a:avLst/>
          </a:prstGeom>
          <a:noFill/>
          <a:ln>
            <a:noFill/>
          </a:ln>
        </p:spPr>
      </p:pic>
      <p:pic>
        <p:nvPicPr>
          <p:cNvPr id="253" name="Google Shape;253;p23"/>
          <p:cNvPicPr preferRelativeResize="0"/>
          <p:nvPr/>
        </p:nvPicPr>
        <p:blipFill rotWithShape="1">
          <a:blip r:embed="rId3"/>
          <a:srcRect l="14389" t="3276" r="13157" b="7684"/>
          <a:stretch>
            <a:fillRect/>
          </a:stretch>
        </p:blipFill>
        <p:spPr>
          <a:xfrm rot="8424876">
            <a:off x="-1839432" y="4121772"/>
            <a:ext cx="3526903" cy="4045777"/>
          </a:xfrm>
          <a:prstGeom prst="rect">
            <a:avLst/>
          </a:prstGeom>
          <a:noFill/>
          <a:ln>
            <a:noFill/>
          </a:ln>
        </p:spPr>
      </p:pic>
      <p:pic>
        <p:nvPicPr>
          <p:cNvPr id="254" name="Google Shape;254;p23"/>
          <p:cNvPicPr preferRelativeResize="0"/>
          <p:nvPr/>
        </p:nvPicPr>
        <p:blipFill rotWithShape="1">
          <a:blip r:embed="rId4"/>
          <a:srcRect l="21065" t="3153" r="23382" b="3265"/>
          <a:stretch>
            <a:fillRect/>
          </a:stretch>
        </p:blipFill>
        <p:spPr>
          <a:xfrm rot="1572747">
            <a:off x="10990975" y="5317267"/>
            <a:ext cx="1762152" cy="2770800"/>
          </a:xfrm>
          <a:prstGeom prst="rect">
            <a:avLst/>
          </a:prstGeom>
          <a:noFill/>
          <a:ln>
            <a:noFill/>
          </a:ln>
        </p:spPr>
      </p:pic>
      <p:pic>
        <p:nvPicPr>
          <p:cNvPr id="255" name="Google Shape;255;p23"/>
          <p:cNvPicPr preferRelativeResize="0"/>
          <p:nvPr/>
        </p:nvPicPr>
        <p:blipFill rotWithShape="1">
          <a:blip r:embed="rId5"/>
          <a:srcRect l="10850" t="4051" r="6702" b="6702"/>
          <a:stretch>
            <a:fillRect/>
          </a:stretch>
        </p:blipFill>
        <p:spPr>
          <a:xfrm rot="3180033">
            <a:off x="10287233" y="-1054712"/>
            <a:ext cx="2743200" cy="2771747"/>
          </a:xfrm>
          <a:prstGeom prst="rect">
            <a:avLst/>
          </a:prstGeom>
          <a:noFill/>
          <a:ln>
            <a:noFill/>
          </a:ln>
        </p:spPr>
      </p:pic>
      <p:pic>
        <p:nvPicPr>
          <p:cNvPr id="256" name="Google Shape;256;p23"/>
          <p:cNvPicPr preferRelativeResize="0"/>
          <p:nvPr/>
        </p:nvPicPr>
        <p:blipFill rotWithShape="1">
          <a:blip r:embed="rId6"/>
          <a:srcRect l="22011" t="29213" r="25853" b="25857"/>
          <a:stretch>
            <a:fillRect/>
          </a:stretch>
        </p:blipFill>
        <p:spPr>
          <a:xfrm rot="5400000">
            <a:off x="-543483" y="-510547"/>
            <a:ext cx="1804433" cy="1451532"/>
          </a:xfrm>
          <a:prstGeom prst="rect">
            <a:avLst/>
          </a:prstGeom>
          <a:noFill/>
          <a:ln>
            <a:noFill/>
          </a:ln>
        </p:spPr>
      </p:pic>
      <p:pic>
        <p:nvPicPr>
          <p:cNvPr id="257" name="Google Shape;257;p23"/>
          <p:cNvPicPr preferRelativeResize="0"/>
          <p:nvPr/>
        </p:nvPicPr>
        <p:blipFill rotWithShape="1">
          <a:blip r:embed="rId7"/>
          <a:srcRect l="11493" t="11259" r="8576" b="14225"/>
          <a:stretch>
            <a:fillRect/>
          </a:stretch>
        </p:blipFill>
        <p:spPr>
          <a:xfrm rot="-202278">
            <a:off x="11333984" y="486736"/>
            <a:ext cx="1259101" cy="1096801"/>
          </a:xfrm>
          <a:prstGeom prst="rect">
            <a:avLst/>
          </a:prstGeom>
          <a:noFill/>
          <a:ln>
            <a:noFill/>
          </a:ln>
        </p:spPr>
      </p:pic>
    </p:spTree>
    <p:extLst>
      <p:ext uri="{BB962C8B-B14F-4D97-AF65-F5344CB8AC3E}">
        <p14:creationId xmlns:p14="http://schemas.microsoft.com/office/powerpoint/2010/main" val="8869571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58"/>
        <p:cNvGrpSpPr/>
        <p:nvPr/>
      </p:nvGrpSpPr>
      <p:grpSpPr>
        <a:xfrm>
          <a:off x="0" y="0"/>
          <a:ext cx="0" cy="0"/>
          <a:chOff x="0" y="0"/>
          <a:chExt cx="0" cy="0"/>
        </a:xfrm>
      </p:grpSpPr>
      <p:pic>
        <p:nvPicPr>
          <p:cNvPr id="259" name="Google Shape;259;p24"/>
          <p:cNvPicPr preferRelativeResize="0"/>
          <p:nvPr/>
        </p:nvPicPr>
        <p:blipFill rotWithShape="1">
          <a:blip r:embed="rId2"/>
          <a:srcRect l="9662" t="39201" r="8242" b="40533"/>
          <a:stretch>
            <a:fillRect/>
          </a:stretch>
        </p:blipFill>
        <p:spPr>
          <a:xfrm>
            <a:off x="8591834" y="-228000"/>
            <a:ext cx="4081233" cy="941335"/>
          </a:xfrm>
          <a:prstGeom prst="rect">
            <a:avLst/>
          </a:prstGeom>
          <a:noFill/>
          <a:ln>
            <a:noFill/>
          </a:ln>
        </p:spPr>
      </p:pic>
      <p:pic>
        <p:nvPicPr>
          <p:cNvPr id="260" name="Google Shape;260;p24"/>
          <p:cNvPicPr preferRelativeResize="0"/>
          <p:nvPr/>
        </p:nvPicPr>
        <p:blipFill rotWithShape="1">
          <a:blip r:embed="rId3"/>
          <a:srcRect l="19439" t="19439" r="23671" b="23671"/>
          <a:stretch>
            <a:fillRect/>
          </a:stretch>
        </p:blipFill>
        <p:spPr>
          <a:xfrm>
            <a:off x="74967" y="-1"/>
            <a:ext cx="1268700" cy="1185567"/>
          </a:xfrm>
          <a:prstGeom prst="rect">
            <a:avLst/>
          </a:prstGeom>
          <a:noFill/>
          <a:ln>
            <a:noFill/>
          </a:ln>
        </p:spPr>
      </p:pic>
      <p:pic>
        <p:nvPicPr>
          <p:cNvPr id="261" name="Google Shape;261;p24"/>
          <p:cNvPicPr preferRelativeResize="0"/>
          <p:nvPr/>
        </p:nvPicPr>
        <p:blipFill rotWithShape="1">
          <a:blip r:embed="rId4"/>
          <a:srcRect l="13959" t="4819" r="3197" b="6268"/>
          <a:stretch>
            <a:fillRect/>
          </a:stretch>
        </p:blipFill>
        <p:spPr>
          <a:xfrm rot="-2015368">
            <a:off x="1478311" y="-238080"/>
            <a:ext cx="695475" cy="696663"/>
          </a:xfrm>
          <a:prstGeom prst="rect">
            <a:avLst/>
          </a:prstGeom>
          <a:noFill/>
          <a:ln>
            <a:noFill/>
          </a:ln>
        </p:spPr>
      </p:pic>
      <p:pic>
        <p:nvPicPr>
          <p:cNvPr id="262" name="Google Shape;262;p24"/>
          <p:cNvPicPr preferRelativeResize="0"/>
          <p:nvPr/>
        </p:nvPicPr>
        <p:blipFill rotWithShape="1">
          <a:blip r:embed="rId5"/>
          <a:srcRect l="22011" t="29213" r="25853" b="25857"/>
          <a:stretch>
            <a:fillRect/>
          </a:stretch>
        </p:blipFill>
        <p:spPr>
          <a:xfrm rot="10800000">
            <a:off x="-378517" y="6144653"/>
            <a:ext cx="1804433" cy="1451532"/>
          </a:xfrm>
          <a:prstGeom prst="rect">
            <a:avLst/>
          </a:prstGeom>
          <a:noFill/>
          <a:ln>
            <a:noFill/>
          </a:ln>
        </p:spPr>
      </p:pic>
      <p:pic>
        <p:nvPicPr>
          <p:cNvPr id="263" name="Google Shape;263;p24"/>
          <p:cNvPicPr preferRelativeResize="0"/>
          <p:nvPr/>
        </p:nvPicPr>
        <p:blipFill rotWithShape="1">
          <a:blip r:embed="rId6"/>
          <a:srcRect l="4342" t="4342" r="9144" b="9144"/>
          <a:stretch>
            <a:fillRect/>
          </a:stretch>
        </p:blipFill>
        <p:spPr>
          <a:xfrm rot="1758262">
            <a:off x="10389618" y="5370765"/>
            <a:ext cx="2560175" cy="2389671"/>
          </a:xfrm>
          <a:prstGeom prst="rect">
            <a:avLst/>
          </a:prstGeom>
          <a:noFill/>
          <a:ln>
            <a:noFill/>
          </a:ln>
        </p:spPr>
      </p:pic>
      <p:sp>
        <p:nvSpPr>
          <p:cNvPr id="264" name="Google Shape;264;p24"/>
          <p:cNvSpPr txBox="1">
            <a:spLocks noGrp="1"/>
          </p:cNvSpPr>
          <p:nvPr>
            <p:ph type="title"/>
          </p:nvPr>
        </p:nvSpPr>
        <p:spPr>
          <a:xfrm>
            <a:off x="960000" y="3291100"/>
            <a:ext cx="31152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5" name="Google Shape;265;p24"/>
          <p:cNvSpPr txBox="1">
            <a:spLocks noGrp="1"/>
          </p:cNvSpPr>
          <p:nvPr>
            <p:ph type="subTitle" idx="1"/>
          </p:nvPr>
        </p:nvSpPr>
        <p:spPr>
          <a:xfrm>
            <a:off x="960000" y="4013140"/>
            <a:ext cx="3115200" cy="8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6" name="Google Shape;266;p24"/>
          <p:cNvSpPr txBox="1">
            <a:spLocks noGrp="1"/>
          </p:cNvSpPr>
          <p:nvPr>
            <p:ph type="title" idx="2"/>
          </p:nvPr>
        </p:nvSpPr>
        <p:spPr>
          <a:xfrm>
            <a:off x="4538400" y="4085599"/>
            <a:ext cx="31152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7" name="Google Shape;267;p24"/>
          <p:cNvSpPr txBox="1">
            <a:spLocks noGrp="1"/>
          </p:cNvSpPr>
          <p:nvPr>
            <p:ph type="subTitle" idx="3"/>
          </p:nvPr>
        </p:nvSpPr>
        <p:spPr>
          <a:xfrm>
            <a:off x="4538400" y="4807640"/>
            <a:ext cx="3115200" cy="8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 name="Google Shape;268;p24"/>
          <p:cNvSpPr txBox="1">
            <a:spLocks noGrp="1"/>
          </p:cNvSpPr>
          <p:nvPr>
            <p:ph type="title" idx="4"/>
          </p:nvPr>
        </p:nvSpPr>
        <p:spPr>
          <a:xfrm>
            <a:off x="8116800" y="3291099"/>
            <a:ext cx="31152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9" name="Google Shape;269;p24"/>
          <p:cNvSpPr txBox="1">
            <a:spLocks noGrp="1"/>
          </p:cNvSpPr>
          <p:nvPr>
            <p:ph type="subTitle" idx="5"/>
          </p:nvPr>
        </p:nvSpPr>
        <p:spPr>
          <a:xfrm>
            <a:off x="8116800" y="4013140"/>
            <a:ext cx="3115200" cy="8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24"/>
          <p:cNvSpPr txBox="1">
            <a:spLocks noGrp="1"/>
          </p:cNvSpPr>
          <p:nvPr>
            <p:ph type="title" idx="6"/>
          </p:nvPr>
        </p:nvSpPr>
        <p:spPr>
          <a:xfrm>
            <a:off x="2606200" y="713333"/>
            <a:ext cx="6979600" cy="6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52625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4.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23.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theme" Target="../theme/theme5.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8" Type="http://schemas.openxmlformats.org/officeDocument/2006/relationships/slideLayout" Target="../slideLayouts/slideLayout84.xml"/><Relationship Id="rId3"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7CDCA6C-C5FB-487D-8C4E-2F4C0173180D}" type="datetimeFigureOut">
              <a:rPr lang="ar-JO" smtClean="0"/>
              <a:t>12/05/1443</a:t>
            </a:fld>
            <a:endParaRPr lang="ar-J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02C12B2-5D2C-4FC5-A102-3F0E61F6055F}" type="slidenum">
              <a:rPr lang="ar-JO" smtClean="0"/>
              <a:t>‹#›</a:t>
            </a:fld>
            <a:endParaRPr lang="ar-JO"/>
          </a:p>
        </p:txBody>
      </p:sp>
    </p:spTree>
    <p:extLst>
      <p:ext uri="{BB962C8B-B14F-4D97-AF65-F5344CB8AC3E}">
        <p14:creationId xmlns:p14="http://schemas.microsoft.com/office/powerpoint/2010/main" val="240148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713333"/>
            <a:ext cx="10285200" cy="64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1pPr>
            <a:lvl2pPr lvl="1"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2pPr>
            <a:lvl3pPr lvl="2"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3pPr>
            <a:lvl4pPr lvl="3"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4pPr>
            <a:lvl5pPr lvl="4"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5pPr>
            <a:lvl6pPr lvl="5"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6pPr>
            <a:lvl7pPr lvl="6"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7pPr>
            <a:lvl8pPr lvl="7"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8pPr>
            <a:lvl9pPr lvl="8"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9pPr>
          </a:lstStyle>
          <a:p>
            <a:endParaRPr/>
          </a:p>
        </p:txBody>
      </p:sp>
      <p:sp>
        <p:nvSpPr>
          <p:cNvPr id="7" name="Google Shape;7;p1"/>
          <p:cNvSpPr txBox="1">
            <a:spLocks noGrp="1"/>
          </p:cNvSpPr>
          <p:nvPr>
            <p:ph type="body" idx="1"/>
          </p:nvPr>
        </p:nvSpPr>
        <p:spPr>
          <a:xfrm>
            <a:off x="953467" y="1584793"/>
            <a:ext cx="102852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1600"/>
              </a:spcBef>
              <a:spcAft>
                <a:spcPts val="160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9pPr>
          </a:lstStyle>
          <a:p>
            <a:endParaRPr/>
          </a:p>
        </p:txBody>
      </p:sp>
    </p:spTree>
    <p:extLst>
      <p:ext uri="{BB962C8B-B14F-4D97-AF65-F5344CB8AC3E}">
        <p14:creationId xmlns:p14="http://schemas.microsoft.com/office/powerpoint/2010/main" val="285173323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8C2B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FFCC398-914E-4A33-975E-F684DB0C74E5}" type="datetimeFigureOut">
              <a:rPr lang="ar-JO" smtClean="0">
                <a:solidFill>
                  <a:prstClr val="black">
                    <a:tint val="75000"/>
                  </a:prstClr>
                </a:solidFill>
              </a:rPr>
              <a:pPr/>
              <a:t>12/05/1443</a:t>
            </a:fld>
            <a:endParaRPr lang="ar-JO">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829C20D-70D0-4425-9358-BD03DE4AA192}"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068838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9D6E9DEC-419B-4CC5-A080-3B06BD5A8291}" type="datetimeFigureOut">
              <a:rPr lang="en-US" dirty="0">
                <a:solidFill>
                  <a:prstClr val="white">
                    <a:tint val="75000"/>
                  </a:prstClr>
                </a:solidFill>
              </a:rPr>
              <a:pPr rtl="0"/>
              <a:t>12/16/2021</a:t>
            </a:fld>
            <a:endParaRPr lang="en-US" dirty="0">
              <a:solidFill>
                <a:prstClr val="white">
                  <a:tint val="75000"/>
                </a:prstClr>
              </a:solidFill>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n-US" dirty="0">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6D22F896-40B5-4ADD-8801-0D06FADFA095}" type="slidenum">
              <a:rPr lang="en-US" dirty="0">
                <a:solidFill>
                  <a:prstClr val="white">
                    <a:tint val="75000"/>
                  </a:prstClr>
                </a:solidFill>
              </a:rPr>
              <a:pPr rtl="0"/>
              <a:t>‹#›</a:t>
            </a:fld>
            <a:endParaRPr lang="en-US" dirty="0">
              <a:solidFill>
                <a:prstClr val="white">
                  <a:tint val="75000"/>
                </a:prstClr>
              </a:solidFill>
            </a:endParaRPr>
          </a:p>
        </p:txBody>
      </p:sp>
    </p:spTree>
    <p:extLst>
      <p:ext uri="{BB962C8B-B14F-4D97-AF65-F5344CB8AC3E}">
        <p14:creationId xmlns:p14="http://schemas.microsoft.com/office/powerpoint/2010/main" val="1043064597"/>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713333"/>
            <a:ext cx="10285200" cy="64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1pPr>
            <a:lvl2pPr lvl="1"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2pPr>
            <a:lvl3pPr lvl="2"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3pPr>
            <a:lvl4pPr lvl="3"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4pPr>
            <a:lvl5pPr lvl="4"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5pPr>
            <a:lvl6pPr lvl="5"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6pPr>
            <a:lvl7pPr lvl="6"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7pPr>
            <a:lvl8pPr lvl="7"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8pPr>
            <a:lvl9pPr lvl="8" rtl="0">
              <a:spcBef>
                <a:spcPts val="0"/>
              </a:spcBef>
              <a:spcAft>
                <a:spcPts val="0"/>
              </a:spcAft>
              <a:buClr>
                <a:schemeClr val="dk1"/>
              </a:buClr>
              <a:buSzPts val="3000"/>
              <a:buFont typeface="Scope One" panose="02060403030504020204"/>
              <a:buNone/>
              <a:defRPr sz="3000" b="1">
                <a:solidFill>
                  <a:schemeClr val="dk1"/>
                </a:solidFill>
                <a:latin typeface="Scope One" panose="02060403030504020204"/>
                <a:ea typeface="Scope One" panose="02060403030504020204"/>
                <a:cs typeface="Scope One" panose="02060403030504020204"/>
                <a:sym typeface="Scope One" panose="02060403030504020204"/>
              </a:defRPr>
            </a:lvl9pPr>
          </a:lstStyle>
          <a:p>
            <a:endParaRPr/>
          </a:p>
        </p:txBody>
      </p:sp>
      <p:sp>
        <p:nvSpPr>
          <p:cNvPr id="7" name="Google Shape;7;p1"/>
          <p:cNvSpPr txBox="1">
            <a:spLocks noGrp="1"/>
          </p:cNvSpPr>
          <p:nvPr>
            <p:ph type="body" idx="1"/>
          </p:nvPr>
        </p:nvSpPr>
        <p:spPr>
          <a:xfrm>
            <a:off x="953467" y="1584793"/>
            <a:ext cx="102852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1600"/>
              </a:spcBef>
              <a:spcAft>
                <a:spcPts val="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1600"/>
              </a:spcBef>
              <a:spcAft>
                <a:spcPts val="1600"/>
              </a:spcAft>
              <a:buClr>
                <a:schemeClr val="dk2"/>
              </a:buClr>
              <a:buSzPts val="1400"/>
              <a:buFont typeface="Montserrat" panose="00000500000000000000"/>
              <a:buChar char="■"/>
              <a:defRPr>
                <a:solidFill>
                  <a:schemeClr val="dk2"/>
                </a:solidFill>
                <a:latin typeface="Montserrat" panose="00000500000000000000"/>
                <a:ea typeface="Montserrat" panose="00000500000000000000"/>
                <a:cs typeface="Montserrat" panose="00000500000000000000"/>
                <a:sym typeface="Montserrat" panose="00000500000000000000"/>
              </a:defRPr>
            </a:lvl9pPr>
          </a:lstStyle>
          <a:p>
            <a:endParaRPr/>
          </a:p>
        </p:txBody>
      </p:sp>
    </p:spTree>
    <p:extLst>
      <p:ext uri="{BB962C8B-B14F-4D97-AF65-F5344CB8AC3E}">
        <p14:creationId xmlns:p14="http://schemas.microsoft.com/office/powerpoint/2010/main" val="2496176433"/>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file:///C:\Users\Owner\AppData\Local\Temp\wps\INetCache\ad40b42dbec66cd2461845c3521a61ac" TargetMode="External"/><Relationship Id="rId2" Type="http://schemas.openxmlformats.org/officeDocument/2006/relationships/image" Target="NUL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Shape 455"/>
        <p:cNvGrpSpPr/>
        <p:nvPr/>
      </p:nvGrpSpPr>
      <p:grpSpPr>
        <a:xfrm>
          <a:off x="0" y="0"/>
          <a:ext cx="0" cy="0"/>
          <a:chOff x="0" y="0"/>
          <a:chExt cx="0" cy="0"/>
        </a:xfrm>
      </p:grpSpPr>
      <p:sp>
        <p:nvSpPr>
          <p:cNvPr id="456" name="Google Shape;456;p42"/>
          <p:cNvSpPr txBox="1">
            <a:spLocks noGrp="1"/>
          </p:cNvSpPr>
          <p:nvPr>
            <p:ph type="title"/>
          </p:nvPr>
        </p:nvSpPr>
        <p:spPr>
          <a:xfrm>
            <a:off x="1192277" y="255185"/>
            <a:ext cx="9177020" cy="456184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scene3d>
              <a:camera prst="orthographicFront"/>
              <a:lightRig rig="threePt" dir="t"/>
            </a:scene3d>
          </a:bodyPr>
          <a:lstStyle/>
          <a:p>
            <a:pPr>
              <a:lnSpc>
                <a:spcPct val="70000"/>
              </a:lnSpc>
            </a:pPr>
            <a:r>
              <a:rPr lang="en-US" sz="9600" dirty="0">
                <a:ln/>
                <a:solidFill>
                  <a:schemeClr val="accent2"/>
                </a:solidFill>
                <a:latin typeface="Colonna MT" panose="04020805060202030203" charset="0"/>
                <a:cs typeface="Colonna MT" panose="04020805060202030203" charset="0"/>
                <a:sym typeface="+mn-ea"/>
              </a:rPr>
              <a:t>Inherited Gynecological Malignancies </a:t>
            </a:r>
            <a:r>
              <a:rPr lang="en-US" sz="9600" dirty="0">
                <a:ln/>
                <a:solidFill>
                  <a:schemeClr val="accent2"/>
                </a:solidFill>
                <a:latin typeface="Colonna MT" panose="04020805060202030203" charset="0"/>
                <a:cs typeface="Colonna MT" panose="04020805060202030203" charset="0"/>
              </a:rPr>
              <a:t/>
            </a:r>
            <a:br>
              <a:rPr lang="en-US" sz="9600" dirty="0">
                <a:ln/>
                <a:solidFill>
                  <a:schemeClr val="accent2"/>
                </a:solidFill>
                <a:latin typeface="Colonna MT" panose="04020805060202030203" charset="0"/>
                <a:cs typeface="Colonna MT" panose="04020805060202030203" charset="0"/>
              </a:rPr>
            </a:br>
            <a:endParaRPr lang="en-US" sz="9600" dirty="0">
              <a:ln/>
              <a:solidFill>
                <a:schemeClr val="accent2"/>
              </a:solidFill>
              <a:latin typeface="Colonna MT" panose="04020805060202030203" charset="0"/>
              <a:cs typeface="Colonna MT" panose="04020805060202030203" charset="0"/>
            </a:endParaRPr>
          </a:p>
        </p:txBody>
      </p:sp>
      <p:sp>
        <p:nvSpPr>
          <p:cNvPr id="2" name="Text Box 1"/>
          <p:cNvSpPr txBox="1"/>
          <p:nvPr/>
        </p:nvSpPr>
        <p:spPr>
          <a:xfrm>
            <a:off x="2316651" y="3950281"/>
            <a:ext cx="6928272" cy="17334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buClr>
                <a:srgbClr val="000000"/>
              </a:buClr>
              <a:buFont typeface="Arial" panose="020B0604020202020204"/>
              <a:buNone/>
            </a:pPr>
            <a:r>
              <a:rPr lang="en-US" altLang="en-US" sz="2133" b="1" kern="0" dirty="0">
                <a:solidFill>
                  <a:srgbClr val="E08D86"/>
                </a:solidFill>
                <a:sym typeface="Arial" panose="020B0604020202020204"/>
              </a:rPr>
              <a:t>presented by :</a:t>
            </a:r>
          </a:p>
          <a:p>
            <a:pPr algn="ctr" rtl="0">
              <a:buClr>
                <a:srgbClr val="000000"/>
              </a:buClr>
              <a:buFont typeface="Arial" panose="020B0604020202020204"/>
              <a:buNone/>
            </a:pPr>
            <a:endParaRPr lang="en-US" altLang="en-US" sz="2133" b="1" kern="0" dirty="0">
              <a:solidFill>
                <a:srgbClr val="E08D86"/>
              </a:solidFill>
              <a:sym typeface="Arial" panose="020B0604020202020204"/>
            </a:endParaRPr>
          </a:p>
          <a:p>
            <a:pPr algn="ctr" rtl="0">
              <a:buClr>
                <a:srgbClr val="000000"/>
              </a:buClr>
              <a:buFont typeface="Arial" panose="020B0604020202020204"/>
              <a:buNone/>
            </a:pPr>
            <a:r>
              <a:rPr lang="en-US" altLang="en-US" sz="2133" b="1" kern="0" dirty="0" err="1">
                <a:solidFill>
                  <a:srgbClr val="E08D86"/>
                </a:solidFill>
                <a:sym typeface="Arial" panose="020B0604020202020204"/>
              </a:rPr>
              <a:t>Hadeel</a:t>
            </a:r>
            <a:r>
              <a:rPr lang="en-US" altLang="en-US" sz="2133" b="1" kern="0" dirty="0">
                <a:solidFill>
                  <a:srgbClr val="E08D86"/>
                </a:solidFill>
                <a:sym typeface="Arial" panose="020B0604020202020204"/>
              </a:rPr>
              <a:t> Mohammad</a:t>
            </a:r>
          </a:p>
          <a:p>
            <a:pPr algn="ctr" rtl="0">
              <a:buClr>
                <a:srgbClr val="000000"/>
              </a:buClr>
              <a:buFont typeface="Arial" panose="020B0604020202020204"/>
              <a:buNone/>
            </a:pPr>
            <a:r>
              <a:rPr lang="en-US" altLang="en-US" sz="2133" b="1" kern="0" dirty="0">
                <a:solidFill>
                  <a:srgbClr val="E08D86"/>
                </a:solidFill>
                <a:sym typeface="Arial" panose="020B0604020202020204"/>
              </a:rPr>
              <a:t>Lubna Sameer</a:t>
            </a:r>
          </a:p>
          <a:p>
            <a:pPr algn="ctr" rtl="0">
              <a:buClr>
                <a:srgbClr val="000000"/>
              </a:buClr>
              <a:buFont typeface="Arial" panose="020B0604020202020204"/>
              <a:buNone/>
            </a:pPr>
            <a:r>
              <a:rPr lang="en-US" altLang="en-US" sz="2133" b="1" kern="0" dirty="0" err="1">
                <a:solidFill>
                  <a:srgbClr val="E08D86"/>
                </a:solidFill>
                <a:sym typeface="Arial" panose="020B0604020202020204"/>
              </a:rPr>
              <a:t>Loulou</a:t>
            </a:r>
            <a:r>
              <a:rPr lang="en-US" altLang="en-US" sz="2133" b="1" kern="0" dirty="0">
                <a:solidFill>
                  <a:srgbClr val="E08D86"/>
                </a:solidFill>
                <a:sym typeface="Arial" panose="020B0604020202020204"/>
              </a:rPr>
              <a:t> Mahmoud</a:t>
            </a:r>
          </a:p>
        </p:txBody>
      </p:sp>
    </p:spTree>
    <p:extLst>
      <p:ext uri="{BB962C8B-B14F-4D97-AF65-F5344CB8AC3E}">
        <p14:creationId xmlns:p14="http://schemas.microsoft.com/office/powerpoint/2010/main" val="2375560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9621" y="1061720"/>
            <a:ext cx="10462260" cy="5083387"/>
          </a:xfrm>
        </p:spPr>
        <p:txBody>
          <a:bodyPr/>
          <a:lstStyle/>
          <a:p>
            <a:pPr marL="169329" indent="0" algn="ctr">
              <a:lnSpc>
                <a:spcPct val="110000"/>
              </a:lnSpc>
              <a:buNone/>
            </a:pPr>
            <a:r>
              <a:rPr lang="en-US" sz="3200" b="1" i="1">
                <a:solidFill>
                  <a:schemeClr val="accent2"/>
                </a:solidFill>
                <a:latin typeface="Comic Sans MS" panose="030F0702030302020204" charset="0"/>
                <a:cs typeface="Comic Sans MS" panose="030F0702030302020204" charset="0"/>
              </a:rPr>
              <a:t>Hereditary cancer risk assessment (HCRA)</a:t>
            </a:r>
          </a:p>
          <a:p>
            <a:pPr marL="169329" indent="0" algn="ctr">
              <a:lnSpc>
                <a:spcPct val="110000"/>
              </a:lnSpc>
              <a:buNone/>
            </a:pPr>
            <a:endParaRPr lang="en-US" sz="2667" b="1" i="1">
              <a:solidFill>
                <a:schemeClr val="accent2"/>
              </a:solidFill>
              <a:latin typeface="Comic Sans MS" panose="030F0702030302020204" charset="0"/>
              <a:cs typeface="Comic Sans MS" panose="030F0702030302020204" charset="0"/>
            </a:endParaRPr>
          </a:p>
          <a:p>
            <a:pPr marL="550320" indent="-380990">
              <a:lnSpc>
                <a:spcPct val="110000"/>
              </a:lnSpc>
              <a:buFont typeface="Arial" panose="020B0604020202020204" pitchFamily="34" charset="0"/>
              <a:buChar char="•"/>
            </a:pPr>
            <a:r>
              <a:rPr lang="en-US" sz="2400">
                <a:latin typeface="Comic Sans MS" panose="030F0702030302020204" charset="0"/>
                <a:cs typeface="Comic Sans MS" panose="030F0702030302020204" charset="0"/>
              </a:rPr>
              <a:t> Is a multidisciplinary process of estimating probabilities of germline mutations in cancer susceptibility genes and assessing empiric risks of cancer, </a:t>
            </a:r>
            <a:r>
              <a:rPr lang="en-US" sz="2400" u="sng">
                <a:latin typeface="Comic Sans MS" panose="030F0702030302020204" charset="0"/>
                <a:cs typeface="Comic Sans MS" panose="030F0702030302020204" charset="0"/>
              </a:rPr>
              <a:t>based on personal and family history</a:t>
            </a:r>
            <a:r>
              <a:rPr lang="en-US" sz="2400">
                <a:latin typeface="Comic Sans MS" panose="030F0702030302020204" charset="0"/>
                <a:cs typeface="Comic Sans MS" panose="030F0702030302020204" charset="0"/>
              </a:rPr>
              <a:t>. It includes </a:t>
            </a:r>
            <a:r>
              <a:rPr lang="en-US" sz="2400" u="sng">
                <a:latin typeface="Comic Sans MS" panose="030F0702030302020204" charset="0"/>
                <a:cs typeface="Comic Sans MS" panose="030F0702030302020204" charset="0"/>
              </a:rPr>
              <a:t>genetic counseling</a:t>
            </a:r>
            <a:r>
              <a:rPr lang="en-US" sz="2400">
                <a:latin typeface="Comic Sans MS" panose="030F0702030302020204" charset="0"/>
                <a:cs typeface="Comic Sans MS" panose="030F0702030302020204" charset="0"/>
              </a:rPr>
              <a:t>, </a:t>
            </a:r>
            <a:r>
              <a:rPr lang="en-US" sz="2400" u="sng">
                <a:latin typeface="Comic Sans MS" panose="030F0702030302020204" charset="0"/>
                <a:cs typeface="Comic Sans MS" panose="030F0702030302020204" charset="0"/>
              </a:rPr>
              <a:t>testing </a:t>
            </a:r>
            <a:r>
              <a:rPr lang="en-US" sz="2400">
                <a:latin typeface="Comic Sans MS" panose="030F0702030302020204" charset="0"/>
                <a:cs typeface="Comic Sans MS" panose="030F0702030302020204" charset="0"/>
              </a:rPr>
              <a:t>and </a:t>
            </a:r>
            <a:r>
              <a:rPr lang="en-US" sz="2400" u="sng">
                <a:latin typeface="Comic Sans MS" panose="030F0702030302020204" charset="0"/>
                <a:cs typeface="Comic Sans MS" panose="030F0702030302020204" charset="0"/>
              </a:rPr>
              <a:t>management </a:t>
            </a:r>
            <a:r>
              <a:rPr lang="en-US" sz="2400">
                <a:latin typeface="Comic Sans MS" panose="030F0702030302020204" charset="0"/>
                <a:cs typeface="Comic Sans MS" panose="030F0702030302020204" charset="0"/>
              </a:rPr>
              <a:t>of at-risk individuals.</a:t>
            </a:r>
          </a:p>
          <a:p>
            <a:pPr marL="169329" indent="0">
              <a:lnSpc>
                <a:spcPct val="110000"/>
              </a:lnSpc>
              <a:buNone/>
            </a:pPr>
            <a:endParaRPr lang="en-US" sz="2400">
              <a:latin typeface="Comic Sans MS" panose="030F0702030302020204" charset="0"/>
              <a:cs typeface="Comic Sans MS" panose="030F0702030302020204" charset="0"/>
            </a:endParaRPr>
          </a:p>
          <a:p>
            <a:pPr marL="550320" indent="-380990">
              <a:lnSpc>
                <a:spcPct val="110000"/>
              </a:lnSpc>
              <a:buFont typeface="Arial" panose="020B0604020202020204" pitchFamily="34" charset="0"/>
              <a:buChar char="•"/>
            </a:pPr>
            <a:r>
              <a:rPr lang="en-US" sz="2400">
                <a:latin typeface="Comic Sans MS" panose="030F0702030302020204" charset="0"/>
                <a:cs typeface="Comic Sans MS" panose="030F0702030302020204" charset="0"/>
              </a:rPr>
              <a:t>HCRA  will contribute to a better process of making decisions about their personal and family risks of cancer. Following individuals at high risk through screening protocols, reassuring those at low risk, and referring those at increased risk of hereditary cancer to a cancer genetic center.</a:t>
            </a:r>
          </a:p>
        </p:txBody>
      </p:sp>
    </p:spTree>
    <p:extLst>
      <p:ext uri="{BB962C8B-B14F-4D97-AF65-F5344CB8AC3E}">
        <p14:creationId xmlns:p14="http://schemas.microsoft.com/office/powerpoint/2010/main" val="2619707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2467" y="1457961"/>
            <a:ext cx="11303000" cy="4955540"/>
          </a:xfrm>
        </p:spPr>
        <p:txBody>
          <a:bodyPr/>
          <a:lstStyle/>
          <a:p>
            <a:pPr marL="169329" indent="0">
              <a:lnSpc>
                <a:spcPct val="80000"/>
              </a:lnSpc>
              <a:buNone/>
            </a:pPr>
            <a:r>
              <a:rPr lang="en-US" sz="1867">
                <a:latin typeface="Comic Sans MS" panose="030F0702030302020204" charset="0"/>
                <a:cs typeface="Comic Sans MS" panose="030F0702030302020204" charset="0"/>
              </a:rPr>
              <a:t>This including:</a:t>
            </a:r>
          </a:p>
          <a:p>
            <a:pPr marL="169329" indent="0">
              <a:lnSpc>
                <a:spcPct val="80000"/>
              </a:lnSpc>
              <a:buNone/>
            </a:pPr>
            <a:endParaRPr lang="en-US" sz="1867">
              <a:latin typeface="Comic Sans MS" panose="030F0702030302020204" charset="0"/>
              <a:cs typeface="Comic Sans MS" panose="030F0702030302020204" charset="0"/>
            </a:endParaRPr>
          </a:p>
          <a:p>
            <a:pPr marL="169329" indent="0">
              <a:lnSpc>
                <a:spcPct val="80000"/>
              </a:lnSpc>
              <a:buNone/>
            </a:pPr>
            <a:r>
              <a:rPr lang="en-US" sz="1867">
                <a:latin typeface="Comic Sans MS" panose="030F0702030302020204" charset="0"/>
                <a:cs typeface="Comic Sans MS" panose="030F0702030302020204" charset="0"/>
              </a:rPr>
              <a:t>1. Family pedigrees drawings with at least three generations in both sides of family.</a:t>
            </a:r>
          </a:p>
          <a:p>
            <a:pPr marL="169329" indent="0">
              <a:lnSpc>
                <a:spcPct val="80000"/>
              </a:lnSpc>
              <a:buNone/>
            </a:pPr>
            <a:endParaRPr lang="en-US" sz="1867">
              <a:latin typeface="Comic Sans MS" panose="030F0702030302020204" charset="0"/>
              <a:cs typeface="Comic Sans MS" panose="030F0702030302020204" charset="0"/>
            </a:endParaRPr>
          </a:p>
          <a:p>
            <a:pPr marL="169329" indent="0">
              <a:lnSpc>
                <a:spcPct val="80000"/>
              </a:lnSpc>
              <a:buNone/>
            </a:pPr>
            <a:r>
              <a:rPr lang="en-US" sz="1867">
                <a:latin typeface="Comic Sans MS" panose="030F0702030302020204" charset="0"/>
                <a:cs typeface="Comic Sans MS" panose="030F0702030302020204" charset="0"/>
              </a:rPr>
              <a:t>2. Patients and relatives: (Current age, age at diagnosis, age at death, primary site, pathologic   features, treatments;</a:t>
            </a:r>
          </a:p>
          <a:p>
            <a:pPr marL="169329" indent="0">
              <a:lnSpc>
                <a:spcPct val="80000"/>
              </a:lnSpc>
              <a:buNone/>
            </a:pPr>
            <a:endParaRPr lang="en-US" sz="1867">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sz="2133">
                <a:latin typeface="Comic Sans MS" panose="030F0702030302020204" charset="0"/>
                <a:cs typeface="Comic Sans MS" panose="030F0702030302020204" charset="0"/>
              </a:rPr>
              <a:t> Ancestry (especially if Ashkenazi Jewish);</a:t>
            </a:r>
          </a:p>
          <a:p>
            <a:pPr marL="1007508" lvl="1" indent="-228594">
              <a:lnSpc>
                <a:spcPct val="80000"/>
              </a:lnSpc>
              <a:buFont typeface="Arial" panose="020B0604020202020204" pitchFamily="34" charset="0"/>
              <a:buChar char="•"/>
            </a:pPr>
            <a:endParaRPr lang="en-US">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a:latin typeface="Comic Sans MS" panose="030F0702030302020204" charset="0"/>
                <a:cs typeface="Comic Sans MS" panose="030F0702030302020204" charset="0"/>
              </a:rPr>
              <a:t> Previous surgeries, biopsies, diseases;</a:t>
            </a:r>
          </a:p>
          <a:p>
            <a:pPr marL="1007508" lvl="1" indent="-228594">
              <a:lnSpc>
                <a:spcPct val="80000"/>
              </a:lnSpc>
              <a:buFont typeface="Arial" panose="020B0604020202020204" pitchFamily="34" charset="0"/>
              <a:buChar char="•"/>
            </a:pPr>
            <a:endParaRPr lang="en-US">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a:latin typeface="Comic Sans MS" panose="030F0702030302020204" charset="0"/>
                <a:cs typeface="Comic Sans MS" panose="030F0702030302020204" charset="0"/>
              </a:rPr>
              <a:t>Endogenous risk factors: age at menarche, fertility history;</a:t>
            </a:r>
          </a:p>
          <a:p>
            <a:pPr marL="1007508" lvl="1" indent="-228594">
              <a:lnSpc>
                <a:spcPct val="80000"/>
              </a:lnSpc>
              <a:buFont typeface="Arial" panose="020B0604020202020204" pitchFamily="34" charset="0"/>
              <a:buChar char="•"/>
            </a:pPr>
            <a:endParaRPr lang="en-US">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a:latin typeface="Comic Sans MS" panose="030F0702030302020204" charset="0"/>
                <a:cs typeface="Comic Sans MS" panose="030F0702030302020204" charset="0"/>
              </a:rPr>
              <a:t>Exogenous risk factors: tobacco/alcohol use, food intake, hormones, exercises;</a:t>
            </a:r>
          </a:p>
          <a:p>
            <a:pPr marL="1007508" lvl="1" indent="-228594">
              <a:lnSpc>
                <a:spcPct val="80000"/>
              </a:lnSpc>
              <a:buFont typeface="Arial" panose="020B0604020202020204" pitchFamily="34" charset="0"/>
              <a:buChar char="•"/>
            </a:pPr>
            <a:endParaRPr lang="en-US">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a:latin typeface="Comic Sans MS" panose="030F0702030302020204" charset="0"/>
                <a:cs typeface="Comic Sans MS" panose="030F0702030302020204" charset="0"/>
              </a:rPr>
              <a:t> Cancer screening: mammography, gastrointestinal endoscopy, PSA;</a:t>
            </a:r>
          </a:p>
          <a:p>
            <a:pPr marL="1007508" lvl="1" indent="-228594">
              <a:lnSpc>
                <a:spcPct val="80000"/>
              </a:lnSpc>
              <a:buFont typeface="Arial" panose="020B0604020202020204" pitchFamily="34" charset="0"/>
              <a:buChar char="•"/>
            </a:pPr>
            <a:endParaRPr lang="en-US">
              <a:latin typeface="Comic Sans MS" panose="030F0702030302020204" charset="0"/>
              <a:cs typeface="Comic Sans MS" panose="030F0702030302020204" charset="0"/>
            </a:endParaRPr>
          </a:p>
          <a:p>
            <a:pPr marL="1007508" lvl="1" indent="-228594">
              <a:lnSpc>
                <a:spcPct val="80000"/>
              </a:lnSpc>
              <a:buFont typeface="Arial" panose="020B0604020202020204" pitchFamily="34" charset="0"/>
              <a:buChar char="•"/>
            </a:pPr>
            <a:r>
              <a:rPr lang="en-US">
                <a:latin typeface="Comic Sans MS" panose="030F0702030302020204" charset="0"/>
                <a:cs typeface="Comic Sans MS" panose="030F0702030302020204" charset="0"/>
              </a:rPr>
              <a:t> Chemoprevention.</a:t>
            </a:r>
          </a:p>
          <a:p>
            <a:pPr marL="397923" indent="-228594">
              <a:lnSpc>
                <a:spcPct val="80000"/>
              </a:lnSpc>
              <a:buFont typeface="Arial" panose="020B0604020202020204" pitchFamily="34" charset="0"/>
              <a:buChar char="•"/>
            </a:pPr>
            <a:endParaRPr lang="en-US">
              <a:latin typeface="Comic Sans MS" panose="030F0702030302020204" charset="0"/>
              <a:cs typeface="Comic Sans MS" panose="030F0702030302020204" charset="0"/>
            </a:endParaRPr>
          </a:p>
          <a:p>
            <a:pPr marL="169329" indent="0">
              <a:lnSpc>
                <a:spcPct val="80000"/>
              </a:lnSpc>
              <a:buNone/>
            </a:pPr>
            <a:r>
              <a:rPr lang="en-US" sz="1867">
                <a:latin typeface="Comic Sans MS" panose="030F0702030302020204" charset="0"/>
                <a:cs typeface="Comic Sans MS" panose="030F0702030302020204" charset="0"/>
              </a:rPr>
              <a:t>3. Physical examination.</a:t>
            </a:r>
          </a:p>
          <a:p>
            <a:pPr marL="169329" indent="0">
              <a:lnSpc>
                <a:spcPct val="80000"/>
              </a:lnSpc>
              <a:buNone/>
            </a:pPr>
            <a:endParaRPr lang="en-US" sz="1867">
              <a:latin typeface="Comic Sans MS" panose="030F0702030302020204" charset="0"/>
              <a:cs typeface="Comic Sans MS" panose="030F0702030302020204" charset="0"/>
            </a:endParaRPr>
          </a:p>
          <a:p>
            <a:pPr marL="169329" indent="0">
              <a:lnSpc>
                <a:spcPct val="80000"/>
              </a:lnSpc>
              <a:buNone/>
            </a:pPr>
            <a:r>
              <a:rPr lang="en-US" sz="1867">
                <a:latin typeface="Comic Sans MS" panose="030F0702030302020204" charset="0"/>
                <a:cs typeface="Comic Sans MS" panose="030F0702030302020204" charset="0"/>
              </a:rPr>
              <a:t>4.Screening/surveillance exams;</a:t>
            </a:r>
          </a:p>
          <a:p>
            <a:pPr marL="169329" indent="0">
              <a:lnSpc>
                <a:spcPct val="80000"/>
              </a:lnSpc>
              <a:buNone/>
            </a:pPr>
            <a:endParaRPr lang="en-US" sz="1867">
              <a:latin typeface="Comic Sans MS" panose="030F0702030302020204" charset="0"/>
              <a:cs typeface="Comic Sans MS" panose="030F0702030302020204" charset="0"/>
            </a:endParaRPr>
          </a:p>
          <a:p>
            <a:pPr marL="169329" indent="0">
              <a:lnSpc>
                <a:spcPct val="80000"/>
              </a:lnSpc>
              <a:buNone/>
            </a:pPr>
            <a:r>
              <a:rPr lang="en-US" sz="1867">
                <a:latin typeface="Comic Sans MS" panose="030F0702030302020204" charset="0"/>
                <a:cs typeface="Comic Sans MS" panose="030F0702030302020204" charset="0"/>
              </a:rPr>
              <a:t> 5.Risk reduction, cancer prevention (surgeries, chemoprevention)</a:t>
            </a:r>
          </a:p>
        </p:txBody>
      </p:sp>
      <p:sp>
        <p:nvSpPr>
          <p:cNvPr id="4" name="Title 0"/>
          <p:cNvSpPr/>
          <p:nvPr/>
        </p:nvSpPr>
        <p:spPr>
          <a:xfrm>
            <a:off x="1193801" y="171027"/>
            <a:ext cx="2630593" cy="671407"/>
          </a:xfrm>
          <a:prstGeom prst="rect">
            <a:avLst/>
          </a:prstGeom>
          <a:no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000"/>
              <a:buFont typeface="Scope One" panose="02060403030504020204"/>
              <a:buNone/>
              <a:defRPr sz="12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1pPr>
            <a:lvl2pPr marR="0" lvl="1"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2pPr>
            <a:lvl3pPr marR="0" lvl="2"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3pPr>
            <a:lvl4pPr marR="0" lvl="3"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4pPr>
            <a:lvl5pPr marR="0" lvl="4"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5pPr>
            <a:lvl6pPr marR="0" lvl="5"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6pPr>
            <a:lvl7pPr marR="0" lvl="6"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7pPr>
            <a:lvl8pPr marR="0" lvl="7"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8pPr>
            <a:lvl9pPr marR="0" lvl="8"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9pPr>
          </a:lstStyle>
          <a:p>
            <a:pPr>
              <a:buClr>
                <a:srgbClr val="E08D86"/>
              </a:buClr>
            </a:pPr>
            <a:r>
              <a:rPr lang="en-US" sz="6400" kern="0">
                <a:solidFill>
                  <a:srgbClr val="E08D86"/>
                </a:solidFill>
              </a:rPr>
              <a:t>cont...</a:t>
            </a:r>
          </a:p>
        </p:txBody>
      </p:sp>
    </p:spTree>
    <p:extLst>
      <p:ext uri="{BB962C8B-B14F-4D97-AF65-F5344CB8AC3E}">
        <p14:creationId xmlns:p14="http://schemas.microsoft.com/office/powerpoint/2010/main" val="2042108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solidFill>
                  <a:schemeClr val="accent1"/>
                </a:solidFill>
                <a:effectLst>
                  <a:outerShdw blurRad="38100" dist="25400" dir="5400000" algn="ctr" rotWithShape="0">
                    <a:srgbClr val="6E747A">
                      <a:alpha val="43000"/>
                    </a:srgbClr>
                  </a:outerShdw>
                </a:effectLst>
                <a:latin typeface="Helvetica" panose="020B0604020202020204" pitchFamily="34" charset="0"/>
                <a:sym typeface="+mn-ea"/>
              </a:rPr>
              <a:t>BRCA gene testing:</a:t>
            </a:r>
            <a:r>
              <a:rPr lang="en-US" dirty="0">
                <a:ln w="0"/>
                <a:solidFill>
                  <a:schemeClr val="accent1"/>
                </a:solidFill>
                <a:effectLst>
                  <a:outerShdw blurRad="38100" dist="25400" dir="5400000" algn="ctr" rotWithShape="0">
                    <a:srgbClr val="6E747A">
                      <a:alpha val="43000"/>
                    </a:srgbClr>
                  </a:outerShdw>
                </a:effectLst>
              </a:rPr>
              <a:t/>
            </a:r>
            <a:br>
              <a:rPr lang="en-US" dirty="0">
                <a:ln w="0"/>
                <a:solidFill>
                  <a:schemeClr val="accent1"/>
                </a:solidFill>
                <a:effectLst>
                  <a:outerShdw blurRad="38100" dist="25400" dir="5400000" algn="ctr" rotWithShape="0">
                    <a:srgbClr val="6E747A">
                      <a:alpha val="43000"/>
                    </a:srgbClr>
                  </a:outerShdw>
                </a:effectLst>
              </a:rPr>
            </a:br>
            <a:endParaRPr lang="en-US"/>
          </a:p>
        </p:txBody>
      </p:sp>
      <p:sp>
        <p:nvSpPr>
          <p:cNvPr id="3" name="Text Placeholder 2"/>
          <p:cNvSpPr>
            <a:spLocks noGrp="1"/>
          </p:cNvSpPr>
          <p:nvPr>
            <p:ph type="body" idx="1"/>
          </p:nvPr>
        </p:nvSpPr>
        <p:spPr>
          <a:xfrm>
            <a:off x="135467" y="1743287"/>
            <a:ext cx="11239500" cy="4750647"/>
          </a:xfrm>
        </p:spPr>
        <p:txBody>
          <a:bodyPr/>
          <a:lstStyle/>
          <a:p>
            <a:pPr marL="397923" indent="-228594">
              <a:lnSpc>
                <a:spcPct val="120000"/>
              </a:lnSpc>
              <a:buFont typeface="Wingdings" panose="05000000000000000000" charset="0"/>
              <a:buChar char="Ø"/>
            </a:pPr>
            <a:r>
              <a:rPr lang="en-US" sz="1867" b="1" dirty="0">
                <a:solidFill>
                  <a:schemeClr val="bg2"/>
                </a:solidFill>
                <a:latin typeface="Comic Sans MS" panose="030F0702030302020204" charset="0"/>
                <a:cs typeface="Comic Sans MS" panose="030F0702030302020204" charset="0"/>
                <a:sym typeface="+mn-ea"/>
              </a:rPr>
              <a:t>The BRCA gene test is a blood test that's done to determine mutations in DNA that increase the risk of breast cancer.</a:t>
            </a:r>
          </a:p>
          <a:p>
            <a:pPr marL="397923" indent="-228594">
              <a:lnSpc>
                <a:spcPct val="120000"/>
              </a:lnSpc>
              <a:buFont typeface="Wingdings" panose="05000000000000000000" charset="0"/>
              <a:buChar char="Ø"/>
            </a:pPr>
            <a:r>
              <a:rPr lang="en-US" sz="1867" b="1" dirty="0">
                <a:solidFill>
                  <a:schemeClr val="bg2"/>
                </a:solidFill>
                <a:latin typeface="Comic Sans MS" panose="030F0702030302020204" charset="0"/>
                <a:cs typeface="Comic Sans MS" panose="030F0702030302020204" charset="0"/>
                <a:sym typeface="+mn-ea"/>
              </a:rPr>
              <a:t>Its done if :</a:t>
            </a:r>
          </a:p>
          <a:p>
            <a:pPr marL="169329" indent="0">
              <a:lnSpc>
                <a:spcPct val="120000"/>
              </a:lnSpc>
              <a:buNone/>
            </a:pPr>
            <a:endParaRPr lang="en-US" sz="1867" b="1" dirty="0">
              <a:solidFill>
                <a:schemeClr val="bg2"/>
              </a:solidFill>
              <a:latin typeface="Comic Sans MS" panose="030F0702030302020204" charset="0"/>
              <a:cs typeface="Comic Sans MS" panose="030F0702030302020204" charset="0"/>
              <a:sym typeface="+mn-ea"/>
            </a:endParaRPr>
          </a:p>
          <a:p>
            <a:pPr algn="l">
              <a:lnSpc>
                <a:spcPct val="120000"/>
              </a:lnSpc>
              <a:buFont typeface="+mj-lt"/>
              <a:buAutoNum type="arabicParenR"/>
            </a:pPr>
            <a:r>
              <a:rPr lang="en-US" b="1" dirty="0">
                <a:solidFill>
                  <a:schemeClr val="bg2"/>
                </a:solidFill>
                <a:effectLst/>
                <a:latin typeface="Comic Sans MS" panose="030F0702030302020204" charset="0"/>
                <a:cs typeface="Comic Sans MS" panose="030F0702030302020204" charset="0"/>
                <a:sym typeface="+mn-ea"/>
              </a:rPr>
              <a:t>A personal history of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breast cancer</a:t>
            </a:r>
            <a:r>
              <a:rPr lang="en-US" b="1" dirty="0">
                <a:solidFill>
                  <a:schemeClr val="bg2"/>
                </a:solidFill>
                <a:effectLst/>
                <a:latin typeface="Comic Sans MS" panose="030F0702030302020204" charset="0"/>
                <a:cs typeface="Comic Sans MS" panose="030F0702030302020204" charset="0"/>
                <a:sym typeface="+mn-ea"/>
              </a:rPr>
              <a:t> diagnosed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before age 45.</a:t>
            </a:r>
          </a:p>
          <a:p>
            <a:pPr marL="474121" indent="-304792">
              <a:lnSpc>
                <a:spcPct val="120000"/>
              </a:lnSpc>
              <a:buFont typeface="+mj-lt"/>
              <a:buAutoNum type="arabicParenR"/>
            </a:pPr>
            <a:endPar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endParaRPr>
          </a:p>
          <a:p>
            <a:pPr algn="l">
              <a:lnSpc>
                <a:spcPct val="120000"/>
              </a:lnSpc>
              <a:buFont typeface="+mj-lt"/>
              <a:buAutoNum type="arabicParenR"/>
            </a:pPr>
            <a:r>
              <a:rPr lang="en-US" b="1" dirty="0">
                <a:solidFill>
                  <a:schemeClr val="bg2"/>
                </a:solidFill>
                <a:effectLst/>
                <a:latin typeface="Comic Sans MS" panose="030F0702030302020204" charset="0"/>
                <a:cs typeface="Comic Sans MS" panose="030F0702030302020204" charset="0"/>
              </a:rPr>
              <a:t>Female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rPr>
              <a:t>breast cancer </a:t>
            </a:r>
            <a:r>
              <a:rPr lang="en-US" b="1" dirty="0">
                <a:solidFill>
                  <a:schemeClr val="bg2"/>
                </a:solidFill>
                <a:effectLst/>
                <a:latin typeface="Comic Sans MS" panose="030F0702030302020204" charset="0"/>
                <a:cs typeface="Comic Sans MS" panose="030F0702030302020204" charset="0"/>
              </a:rPr>
              <a:t>diagnosed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rPr>
              <a:t>age 46 to 50</a:t>
            </a:r>
            <a:r>
              <a:rPr lang="en-US" b="1" dirty="0">
                <a:solidFill>
                  <a:schemeClr val="bg2"/>
                </a:solidFill>
                <a:effectLst/>
                <a:latin typeface="Comic Sans MS" panose="030F0702030302020204" charset="0"/>
                <a:cs typeface="Comic Sans MS" panose="030F0702030302020204" charset="0"/>
              </a:rPr>
              <a:t> if limited or unknown family history</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rPr>
              <a:t>, multiple primary breast cancers, or &gt;1 close blood relative with breast, ovarian, pancreatic, or prostate cancer </a:t>
            </a:r>
            <a:r>
              <a:rPr lang="en-US" b="1" dirty="0">
                <a:solidFill>
                  <a:schemeClr val="bg2"/>
                </a:solidFill>
                <a:effectLst/>
                <a:latin typeface="Comic Sans MS" panose="030F0702030302020204" charset="0"/>
                <a:cs typeface="Comic Sans MS" panose="030F0702030302020204" charset="0"/>
              </a:rPr>
              <a:t>diagnosed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rPr>
              <a:t>at any age.</a:t>
            </a:r>
          </a:p>
          <a:p>
            <a:pPr marL="474121" indent="-304792">
              <a:lnSpc>
                <a:spcPct val="120000"/>
              </a:lnSpc>
              <a:buFont typeface="+mj-lt"/>
              <a:buAutoNum type="arabicParenR"/>
            </a:pPr>
            <a:endPar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a:p>
            <a:pPr algn="l">
              <a:lnSpc>
                <a:spcPct val="120000"/>
              </a:lnSpc>
              <a:buFont typeface="+mj-lt"/>
              <a:buAutoNum type="arabicParenR"/>
            </a:pPr>
            <a:r>
              <a:rPr lang="en-US" b="1" dirty="0">
                <a:solidFill>
                  <a:schemeClr val="bg2"/>
                </a:solidFill>
                <a:effectLst/>
                <a:latin typeface="Comic Sans MS" panose="030F0702030302020204" charset="0"/>
                <a:cs typeface="Comic Sans MS" panose="030F0702030302020204" charset="0"/>
                <a:sym typeface="+mn-ea"/>
              </a:rPr>
              <a:t>A personal history of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triple negative </a:t>
            </a:r>
            <a:r>
              <a:rPr lang="en-US" b="1" dirty="0">
                <a:solidFill>
                  <a:schemeClr val="bg2"/>
                </a:solidFill>
                <a:effectLst/>
                <a:latin typeface="Comic Sans MS" panose="030F0702030302020204" charset="0"/>
                <a:cs typeface="Comic Sans MS" panose="030F0702030302020204" charset="0"/>
                <a:sym typeface="+mn-ea"/>
              </a:rPr>
              <a:t>breast cancer diagnosed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at any age.</a:t>
            </a:r>
          </a:p>
          <a:p>
            <a:pPr marL="474121" indent="-304792">
              <a:lnSpc>
                <a:spcPct val="120000"/>
              </a:lnSpc>
              <a:buFont typeface="+mj-lt"/>
              <a:buAutoNum type="arabicParenR"/>
            </a:pPr>
            <a:endPar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a:p>
            <a:pPr algn="l">
              <a:lnSpc>
                <a:spcPct val="120000"/>
              </a:lnSpc>
              <a:buFont typeface="+mj-lt"/>
              <a:buAutoNum type="arabicParenR"/>
            </a:pPr>
            <a:r>
              <a:rPr lang="en-US" b="1" dirty="0">
                <a:solidFill>
                  <a:schemeClr val="bg2"/>
                </a:solidFill>
                <a:effectLst/>
                <a:latin typeface="Comic Sans MS" panose="030F0702030302020204" charset="0"/>
                <a:cs typeface="Comic Sans MS" panose="030F0702030302020204" charset="0"/>
                <a:sym typeface="+mn-ea"/>
              </a:rPr>
              <a:t> A personal history of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male breast </a:t>
            </a:r>
            <a:r>
              <a:rPr lang="en-US" b="1" dirty="0">
                <a:solidFill>
                  <a:schemeClr val="bg2"/>
                </a:solidFill>
                <a:effectLst/>
                <a:latin typeface="Comic Sans MS" panose="030F0702030302020204" charset="0"/>
                <a:cs typeface="Comic Sans MS" panose="030F0702030302020204" charset="0"/>
                <a:sym typeface="+mn-ea"/>
              </a:rPr>
              <a:t>cancer.</a:t>
            </a:r>
          </a:p>
          <a:p>
            <a:pPr marL="474121" indent="-304792">
              <a:lnSpc>
                <a:spcPct val="120000"/>
              </a:lnSpc>
              <a:buFont typeface="+mj-lt"/>
              <a:buAutoNum type="arabicParenR"/>
            </a:pPr>
            <a:endParaRPr lang="en-US" b="1" dirty="0">
              <a:solidFill>
                <a:schemeClr val="bg2"/>
              </a:solidFill>
              <a:effectLst/>
              <a:latin typeface="Comic Sans MS" panose="030F0702030302020204" charset="0"/>
              <a:cs typeface="Comic Sans MS" panose="030F0702030302020204" charset="0"/>
            </a:endParaRPr>
          </a:p>
          <a:p>
            <a:pPr algn="l">
              <a:lnSpc>
                <a:spcPct val="120000"/>
              </a:lnSpc>
              <a:buFont typeface="+mj-lt"/>
              <a:buAutoNum type="arabicParenR"/>
            </a:pPr>
            <a:r>
              <a:rPr lang="en-US" b="1" dirty="0">
                <a:solidFill>
                  <a:schemeClr val="bg2"/>
                </a:solidFill>
                <a:effectLst/>
                <a:latin typeface="Comic Sans MS" panose="030F0702030302020204" charset="0"/>
                <a:cs typeface="Comic Sans MS" panose="030F0702030302020204" charset="0"/>
                <a:sym typeface="+mn-ea"/>
              </a:rPr>
              <a:t>A personal history of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breast cancer</a:t>
            </a:r>
            <a:r>
              <a:rPr lang="en-US" b="1" dirty="0">
                <a:solidFill>
                  <a:schemeClr val="bg2"/>
                </a:solidFill>
                <a:effectLst/>
                <a:latin typeface="Comic Sans MS" panose="030F0702030302020204" charset="0"/>
                <a:cs typeface="Comic Sans MS" panose="030F0702030302020204" charset="0"/>
                <a:sym typeface="+mn-ea"/>
              </a:rPr>
              <a:t> and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one or more relatives</a:t>
            </a:r>
            <a:r>
              <a:rPr lang="en-US" b="1" dirty="0">
                <a:solidFill>
                  <a:schemeClr val="bg2"/>
                </a:solidFill>
                <a:effectLst/>
                <a:latin typeface="Comic Sans MS" panose="030F0702030302020204" charset="0"/>
                <a:cs typeface="Comic Sans MS" panose="030F0702030302020204" charset="0"/>
                <a:sym typeface="+mn-ea"/>
              </a:rPr>
              <a:t> with breast cancer diagnosed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before age 50</a:t>
            </a:r>
            <a:r>
              <a:rPr lang="en-US" b="1" dirty="0">
                <a:solidFill>
                  <a:schemeClr val="bg2"/>
                </a:solidFill>
                <a:effectLst/>
                <a:latin typeface="Comic Sans MS" panose="030F0702030302020204" charset="0"/>
                <a:cs typeface="Comic Sans MS" panose="030F0702030302020204" charset="0"/>
                <a:sym typeface="+mn-ea"/>
              </a:rPr>
              <a:t>,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two or more</a:t>
            </a:r>
            <a:r>
              <a:rPr lang="en-US" b="1" dirty="0">
                <a:solidFill>
                  <a:schemeClr val="bg2"/>
                </a:solidFill>
                <a:effectLst/>
                <a:latin typeface="Comic Sans MS" panose="030F0702030302020204" charset="0"/>
                <a:cs typeface="Comic Sans MS" panose="030F0702030302020204" charset="0"/>
                <a:sym typeface="+mn-ea"/>
              </a:rPr>
              <a:t> relatives diagnosed with breast cancer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at any age</a:t>
            </a:r>
            <a:r>
              <a:rPr lang="en-US" b="1" dirty="0">
                <a:solidFill>
                  <a:schemeClr val="bg2"/>
                </a:solidFill>
                <a:effectLst/>
                <a:latin typeface="Comic Sans MS" panose="030F0702030302020204" charset="0"/>
                <a:cs typeface="Comic Sans MS" panose="030F0702030302020204" charset="0"/>
                <a:sym typeface="+mn-ea"/>
              </a:rPr>
              <a:t>, one or more relatives with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ovarian cancer, </a:t>
            </a:r>
            <a:r>
              <a:rPr lang="en-US" b="1" dirty="0">
                <a:solidFill>
                  <a:schemeClr val="bg2"/>
                </a:solidFill>
                <a:effectLst/>
                <a:latin typeface="Comic Sans MS" panose="030F0702030302020204" charset="0"/>
                <a:cs typeface="Comic Sans MS" panose="030F0702030302020204" charset="0"/>
                <a:sym typeface="+mn-ea"/>
              </a:rPr>
              <a:t>or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male breast cancer</a:t>
            </a:r>
            <a:r>
              <a:rPr lang="en-US" b="1" dirty="0">
                <a:solidFill>
                  <a:schemeClr val="bg2"/>
                </a:solidFill>
                <a:effectLst/>
                <a:latin typeface="Comic Sans MS" panose="030F0702030302020204" charset="0"/>
                <a:cs typeface="Comic Sans MS" panose="030F0702030302020204" charset="0"/>
                <a:sym typeface="+mn-ea"/>
              </a:rPr>
              <a:t>, or two or more relatives with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prostate cance</a:t>
            </a:r>
            <a:r>
              <a:rPr lang="en-US" b="1" dirty="0">
                <a:solidFill>
                  <a:schemeClr val="bg2"/>
                </a:solidFill>
                <a:effectLst/>
                <a:latin typeface="Comic Sans MS" panose="030F0702030302020204" charset="0"/>
                <a:cs typeface="Comic Sans MS" panose="030F0702030302020204" charset="0"/>
                <a:sym typeface="+mn-ea"/>
              </a:rPr>
              <a:t>r or </a:t>
            </a:r>
            <a:r>
              <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pancreatic cancer.</a:t>
            </a:r>
            <a:endPar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a:p>
            <a:pPr>
              <a:lnSpc>
                <a:spcPct val="120000"/>
              </a:lnSpc>
              <a:buFont typeface="+mj-lt"/>
              <a:buAutoNum type="arabicParenR"/>
            </a:pPr>
            <a:endParaRPr lang="en-US" b="1"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Tree>
    <p:extLst>
      <p:ext uri="{BB962C8B-B14F-4D97-AF65-F5344CB8AC3E}">
        <p14:creationId xmlns:p14="http://schemas.microsoft.com/office/powerpoint/2010/main" val="723788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626518" indent="-457189">
              <a:lnSpc>
                <a:spcPct val="110000"/>
              </a:lnSpc>
              <a:buFont typeface="+mj-lt"/>
              <a:buAutoNum type="arabicParenR" startAt="6"/>
            </a:pPr>
            <a:r>
              <a:rPr lang="en-US" sz="2133">
                <a:solidFill>
                  <a:schemeClr val="bg2"/>
                </a:solidFill>
                <a:latin typeface="Comic Sans MS" panose="030F0702030302020204" charset="0"/>
                <a:cs typeface="Comic Sans MS" panose="030F0702030302020204" charset="0"/>
                <a:sym typeface="+mn-ea"/>
              </a:rPr>
              <a:t>Exocrine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pancreatic </a:t>
            </a:r>
            <a:r>
              <a:rPr lang="en-US" sz="2133">
                <a:solidFill>
                  <a:schemeClr val="bg2"/>
                </a:solidFill>
                <a:latin typeface="Comic Sans MS" panose="030F0702030302020204" charset="0"/>
                <a:cs typeface="Comic Sans MS" panose="030F0702030302020204" charset="0"/>
                <a:sym typeface="+mn-ea"/>
              </a:rPr>
              <a:t>cancer,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any age.</a:t>
            </a:r>
          </a:p>
          <a:p>
            <a:pPr marL="626518" indent="-457189">
              <a:lnSpc>
                <a:spcPct val="110000"/>
              </a:lnSpc>
              <a:buFont typeface="+mj-lt"/>
              <a:buAutoNum type="arabicParenR" startAt="6"/>
            </a:pPr>
            <a:endParaRPr lang="en-US" sz="2133">
              <a:solidFill>
                <a:schemeClr val="bg2"/>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a:solidFill>
                  <a:schemeClr val="bg2"/>
                </a:solidFill>
                <a:latin typeface="Comic Sans MS" panose="030F0702030302020204" charset="0"/>
                <a:cs typeface="Comic Sans MS" panose="030F0702030302020204" charset="0"/>
                <a:sym typeface="+mn-ea"/>
              </a:rPr>
              <a:t>Metastatic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prostate </a:t>
            </a:r>
            <a:r>
              <a:rPr lang="en-US" sz="2133">
                <a:solidFill>
                  <a:schemeClr val="bg2"/>
                </a:solidFill>
                <a:latin typeface="Comic Sans MS" panose="030F0702030302020204" charset="0"/>
                <a:cs typeface="Comic Sans MS" panose="030F0702030302020204" charset="0"/>
                <a:sym typeface="+mn-ea"/>
              </a:rPr>
              <a:t>cancer.</a:t>
            </a:r>
          </a:p>
          <a:p>
            <a:pPr marL="626518" indent="-457189">
              <a:lnSpc>
                <a:spcPct val="110000"/>
              </a:lnSpc>
              <a:buFont typeface="+mj-lt"/>
              <a:buAutoNum type="arabicParenR" startAt="6"/>
            </a:pPr>
            <a:endParaRPr lang="en-US" sz="2133">
              <a:solidFill>
                <a:schemeClr val="bg2"/>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a:solidFill>
                  <a:schemeClr val="bg2"/>
                </a:solidFill>
                <a:latin typeface="Comic Sans MS" panose="030F0702030302020204" charset="0"/>
                <a:cs typeface="Comic Sans MS" panose="030F0702030302020204" charset="0"/>
                <a:sym typeface="+mn-ea"/>
              </a:rPr>
              <a:t>Breast or prostate cancer diagnosed</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 at any age</a:t>
            </a:r>
            <a:r>
              <a:rPr lang="en-US" sz="2133">
                <a:solidFill>
                  <a:schemeClr val="bg2"/>
                </a:solidFill>
                <a:latin typeface="Comic Sans MS" panose="030F0702030302020204" charset="0"/>
                <a:cs typeface="Comic Sans MS" panose="030F0702030302020204" charset="0"/>
                <a:sym typeface="+mn-ea"/>
              </a:rPr>
              <a:t> and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Ashkenazi Jewish </a:t>
            </a:r>
            <a:r>
              <a:rPr lang="en-US" sz="2133">
                <a:solidFill>
                  <a:schemeClr val="bg2"/>
                </a:solidFill>
                <a:latin typeface="Comic Sans MS" panose="030F0702030302020204" charset="0"/>
                <a:cs typeface="Comic Sans MS" panose="030F0702030302020204" charset="0"/>
                <a:sym typeface="+mn-ea"/>
              </a:rPr>
              <a:t>ancestry.</a:t>
            </a:r>
          </a:p>
          <a:p>
            <a:pPr marL="626518" indent="-457189">
              <a:lnSpc>
                <a:spcPct val="110000"/>
              </a:lnSpc>
              <a:buFont typeface="+mj-lt"/>
              <a:buAutoNum type="arabicParenR" startAt="6"/>
            </a:pPr>
            <a:endParaRPr lang="en-US" sz="2133">
              <a:solidFill>
                <a:schemeClr val="bg2"/>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dirty="0">
                <a:solidFill>
                  <a:schemeClr val="bg2"/>
                </a:solidFill>
                <a:latin typeface="Comic Sans MS" panose="030F0702030302020204" charset="0"/>
                <a:cs typeface="Comic Sans MS" panose="030F0702030302020204" charset="0"/>
                <a:sym typeface="+mn-ea"/>
              </a:rPr>
              <a:t>A personal history of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prostate </a:t>
            </a:r>
            <a:r>
              <a:rPr lang="en-US" sz="2133" dirty="0">
                <a:solidFill>
                  <a:schemeClr val="bg2"/>
                </a:solidFill>
                <a:latin typeface="Comic Sans MS" panose="030F0702030302020204" charset="0"/>
                <a:cs typeface="Comic Sans MS" panose="030F0702030302020204" charset="0"/>
                <a:sym typeface="+mn-ea"/>
              </a:rPr>
              <a:t>cancer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or pancreatic </a:t>
            </a:r>
            <a:r>
              <a:rPr lang="en-US" sz="2133" dirty="0">
                <a:solidFill>
                  <a:schemeClr val="bg2"/>
                </a:solidFill>
                <a:latin typeface="Comic Sans MS" panose="030F0702030302020204" charset="0"/>
                <a:cs typeface="Comic Sans MS" panose="030F0702030302020204" charset="0"/>
                <a:sym typeface="+mn-ea"/>
              </a:rPr>
              <a:t>cancer with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two </a:t>
            </a:r>
            <a:r>
              <a:rPr lang="en-US" sz="2133" dirty="0">
                <a:solidFill>
                  <a:schemeClr val="bg2"/>
                </a:solidFill>
                <a:latin typeface="Comic Sans MS" panose="030F0702030302020204" charset="0"/>
                <a:cs typeface="Comic Sans MS" panose="030F0702030302020204" charset="0"/>
                <a:sym typeface="+mn-ea"/>
              </a:rPr>
              <a:t>or more relatives with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BRCA-associated</a:t>
            </a:r>
            <a:r>
              <a:rPr lang="en-US" sz="2133" dirty="0">
                <a:solidFill>
                  <a:schemeClr val="bg2"/>
                </a:solidFill>
                <a:latin typeface="Comic Sans MS" panose="030F0702030302020204" charset="0"/>
                <a:cs typeface="Comic Sans MS" panose="030F0702030302020204" charset="0"/>
                <a:sym typeface="+mn-ea"/>
              </a:rPr>
              <a:t> cancers.</a:t>
            </a:r>
          </a:p>
          <a:p>
            <a:pPr marL="626518" indent="-457189">
              <a:lnSpc>
                <a:spcPct val="110000"/>
              </a:lnSpc>
              <a:buFont typeface="+mj-lt"/>
              <a:buAutoNum type="arabicParenR" startAt="6"/>
            </a:pPr>
            <a:endParaRPr lang="en-US" sz="2133" dirty="0">
              <a:solidFill>
                <a:schemeClr val="bg2"/>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dirty="0">
                <a:solidFill>
                  <a:schemeClr val="bg2"/>
                </a:solidFill>
                <a:latin typeface="Comic Sans MS" panose="030F0702030302020204" charset="0"/>
                <a:cs typeface="Comic Sans MS" panose="030F0702030302020204" charset="0"/>
                <a:sym typeface="+mn-ea"/>
              </a:rPr>
              <a:t>A history of breast cancer at a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young</a:t>
            </a:r>
            <a:r>
              <a:rPr lang="en-US" sz="2133" dirty="0">
                <a:solidFill>
                  <a:schemeClr val="bg2"/>
                </a:solidFill>
                <a:latin typeface="Comic Sans MS" panose="030F0702030302020204" charset="0"/>
                <a:cs typeface="Comic Sans MS" panose="030F0702030302020204" charset="0"/>
                <a:sym typeface="+mn-ea"/>
              </a:rPr>
              <a:t> age in two or more blood relatives, such as your parents, siblings or children.</a:t>
            </a:r>
          </a:p>
          <a:p>
            <a:pPr marL="626518" indent="-457189">
              <a:lnSpc>
                <a:spcPct val="110000"/>
              </a:lnSpc>
              <a:buFont typeface="+mj-lt"/>
              <a:buAutoNum type="arabicParenR" startAt="6"/>
            </a:pPr>
            <a:endParaRPr lang="en-US" sz="2133" dirty="0">
              <a:solidFill>
                <a:schemeClr val="bg2"/>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dirty="0">
                <a:solidFill>
                  <a:schemeClr val="bg2"/>
                </a:solidFill>
                <a:latin typeface="Comic Sans MS" panose="030F0702030302020204" charset="0"/>
                <a:cs typeface="Comic Sans MS" panose="030F0702030302020204" charset="0"/>
                <a:sym typeface="+mn-ea"/>
              </a:rPr>
              <a:t>A relative with a known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BRCA1 </a:t>
            </a:r>
            <a:r>
              <a:rPr lang="en-US" sz="2133" dirty="0">
                <a:solidFill>
                  <a:schemeClr val="bg2"/>
                </a:solidFill>
                <a:latin typeface="Comic Sans MS" panose="030F0702030302020204" charset="0"/>
                <a:cs typeface="Comic Sans MS" panose="030F0702030302020204" charset="0"/>
                <a:sym typeface="+mn-ea"/>
              </a:rPr>
              <a:t>or </a:t>
            </a:r>
            <a:r>
              <a:rPr lang="en-US" sz="2133" dirty="0">
                <a:solidFill>
                  <a:schemeClr val="bg2"/>
                </a:solidFill>
                <a:effectLst>
                  <a:outerShdw blurRad="38100" dist="38100" dir="2700000" algn="tl">
                    <a:srgbClr val="000000">
                      <a:alpha val="43137"/>
                    </a:srgbClr>
                  </a:outerShdw>
                </a:effectLst>
                <a:latin typeface="Comic Sans MS" panose="030F0702030302020204" charset="0"/>
                <a:cs typeface="Comic Sans MS" panose="030F0702030302020204" charset="0"/>
                <a:sym typeface="+mn-ea"/>
              </a:rPr>
              <a:t>BRCA2 </a:t>
            </a:r>
            <a:r>
              <a:rPr lang="en-US" sz="2133" dirty="0">
                <a:solidFill>
                  <a:schemeClr val="bg2"/>
                </a:solidFill>
                <a:latin typeface="Comic Sans MS" panose="030F0702030302020204" charset="0"/>
                <a:cs typeface="Comic Sans MS" panose="030F0702030302020204" charset="0"/>
                <a:sym typeface="+mn-ea"/>
              </a:rPr>
              <a:t>mutation.</a:t>
            </a:r>
          </a:p>
          <a:p>
            <a:pPr marL="626518" indent="-457189">
              <a:lnSpc>
                <a:spcPct val="110000"/>
              </a:lnSpc>
              <a:buFont typeface="+mj-lt"/>
              <a:buAutoNum type="arabicParenR" startAt="6"/>
            </a:pPr>
            <a:endParaRPr lang="en-US" sz="2133" dirty="0">
              <a:solidFill>
                <a:schemeClr val="bg2"/>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r>
              <a:rPr lang="en-US" sz="2133" dirty="0">
                <a:solidFill>
                  <a:schemeClr val="bg2"/>
                </a:solidFill>
                <a:latin typeface="Comic Sans MS" panose="030F0702030302020204" charset="0"/>
                <a:cs typeface="Comic Sans MS" panose="030F0702030302020204" charset="0"/>
                <a:sym typeface="+mn-ea"/>
              </a:rPr>
              <a:t>One or more relatives with a history of cancer that would meet any of these criteria for gene testing.</a:t>
            </a:r>
            <a:endParaRPr lang="en-US" sz="2133" dirty="0">
              <a:solidFill>
                <a:schemeClr val="bg2"/>
              </a:solidFill>
              <a:latin typeface="Comic Sans MS" panose="030F0702030302020204" charset="0"/>
              <a:cs typeface="Comic Sans MS" panose="030F0702030302020204" charset="0"/>
            </a:endParaRPr>
          </a:p>
          <a:p>
            <a:pPr marL="626518" indent="-457189">
              <a:lnSpc>
                <a:spcPct val="110000"/>
              </a:lnSpc>
              <a:buFont typeface="+mj-lt"/>
              <a:buAutoNum type="arabicParenR" startAt="6"/>
            </a:pPr>
            <a:endParaRPr lang="en-US" sz="2133" dirty="0">
              <a:solidFill>
                <a:schemeClr val="bg2"/>
              </a:solidFill>
              <a:latin typeface="Comic Sans MS" panose="030F0702030302020204" charset="0"/>
              <a:cs typeface="Comic Sans MS" panose="030F0702030302020204" charset="0"/>
            </a:endParaRPr>
          </a:p>
        </p:txBody>
      </p:sp>
    </p:spTree>
    <p:extLst>
      <p:ext uri="{BB962C8B-B14F-4D97-AF65-F5344CB8AC3E}">
        <p14:creationId xmlns:p14="http://schemas.microsoft.com/office/powerpoint/2010/main" val="67577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07" y="396240"/>
            <a:ext cx="10446173" cy="1405467"/>
          </a:xfrm>
        </p:spPr>
        <p:txBody>
          <a:bodyPr/>
          <a:lstStyle/>
          <a:p>
            <a:r>
              <a:rPr lang="en-US" sz="4800" dirty="0">
                <a:ln w="0"/>
                <a:solidFill>
                  <a:schemeClr val="accent1"/>
                </a:solidFill>
                <a:effectLst>
                  <a:outerShdw blurRad="38100" dist="25400" dir="5400000" algn="ctr" rotWithShape="0">
                    <a:srgbClr val="6E747A">
                      <a:alpha val="43000"/>
                    </a:srgbClr>
                  </a:outerShdw>
                </a:effectLst>
                <a:latin typeface="Britannic Bold" panose="020B0903060703020204" charset="0"/>
                <a:cs typeface="Britannic Bold" panose="020B0903060703020204" charset="0"/>
              </a:rPr>
              <a:t>Results Interpretation:</a:t>
            </a:r>
          </a:p>
        </p:txBody>
      </p:sp>
      <p:sp>
        <p:nvSpPr>
          <p:cNvPr id="3" name="Text Placeholder 2"/>
          <p:cNvSpPr>
            <a:spLocks noGrp="1"/>
          </p:cNvSpPr>
          <p:nvPr>
            <p:ph type="body" idx="1"/>
          </p:nvPr>
        </p:nvSpPr>
        <p:spPr>
          <a:xfrm>
            <a:off x="1" y="1156547"/>
            <a:ext cx="11938847" cy="5701453"/>
          </a:xfrm>
        </p:spPr>
        <p:txBody>
          <a:bodyPr/>
          <a:lstStyle/>
          <a:p>
            <a:r>
              <a:rPr lang="en-US" sz="2667" b="1" u="sng">
                <a:solidFill>
                  <a:schemeClr val="accent2"/>
                </a:solidFill>
                <a:latin typeface="Comic Sans MS" panose="030F0702030302020204" charset="0"/>
                <a:cs typeface="Comic Sans MS" panose="030F0702030302020204" charset="0"/>
              </a:rPr>
              <a:t>Positive results:</a:t>
            </a:r>
            <a:r>
              <a:rPr lang="en-US" sz="2400">
                <a:latin typeface="Comic Sans MS" panose="030F0702030302020204" charset="0"/>
                <a:cs typeface="Comic Sans MS" panose="030F0702030302020204" charset="0"/>
              </a:rPr>
              <a:t>indicates that a person has inherited a known harmful variant in BRCA1 or BRCA2 .</a:t>
            </a:r>
          </a:p>
          <a:p>
            <a:pPr marL="169329" indent="0">
              <a:buNone/>
            </a:pPr>
            <a:endParaRPr lang="en-US" sz="2400">
              <a:latin typeface="Comic Sans MS" panose="030F0702030302020204" charset="0"/>
              <a:cs typeface="Comic Sans MS" panose="030F0702030302020204" charset="0"/>
            </a:endParaRPr>
          </a:p>
          <a:p>
            <a:pPr marL="550320" indent="-380990">
              <a:buFont typeface="Wingdings" panose="05000000000000000000" charset="0"/>
              <a:buChar char="§"/>
            </a:pPr>
            <a:r>
              <a:rPr lang="en-US" sz="2400">
                <a:latin typeface="Comic Sans MS" panose="030F0702030302020204" charset="0"/>
                <a:cs typeface="Comic Sans MS" panose="030F0702030302020204" charset="0"/>
              </a:rPr>
              <a:t>Most of these variants are protein truncating, while others may result in an abnormal amount or conformation of protein. </a:t>
            </a:r>
          </a:p>
          <a:p>
            <a:pPr marL="550320" indent="-380990" fontAlgn="b">
              <a:buFont typeface="Wingdings" panose="05000000000000000000" charset="0"/>
              <a:buChar char="§"/>
            </a:pPr>
            <a:r>
              <a:rPr lang="en-US" sz="2400">
                <a:latin typeface="Comic Sans MS" panose="030F0702030302020204" charset="0"/>
                <a:cs typeface="Comic Sans MS" panose="030F0702030302020204" charset="0"/>
              </a:rPr>
              <a:t>50% chance for first degree relatives to have the same mutation.</a:t>
            </a:r>
          </a:p>
          <a:p>
            <a:pPr marL="550320" indent="-380990" fontAlgn="b">
              <a:buFont typeface="Wingdings" panose="05000000000000000000" charset="0"/>
              <a:buChar char="§"/>
            </a:pPr>
            <a:r>
              <a:rPr lang="en-US" sz="2400">
                <a:latin typeface="Comic Sans MS" panose="030F0702030302020204" charset="0"/>
                <a:cs typeface="Comic Sans MS" panose="030F0702030302020204" charset="0"/>
              </a:rPr>
              <a:t>Test relatives for identified familial mutation.</a:t>
            </a:r>
          </a:p>
          <a:p>
            <a:pPr marL="169329" indent="0" fontAlgn="b">
              <a:buNone/>
            </a:pPr>
            <a:endParaRPr lang="en-US" sz="2400">
              <a:latin typeface="Comic Sans MS" panose="030F0702030302020204" charset="0"/>
              <a:cs typeface="Comic Sans MS" panose="030F0702030302020204" charset="0"/>
            </a:endParaRPr>
          </a:p>
          <a:p>
            <a:pPr marL="169329" indent="0" fontAlgn="b">
              <a:buNone/>
            </a:pPr>
            <a:endParaRPr lang="en-US" sz="2400">
              <a:latin typeface="Comic Sans MS" panose="030F0702030302020204" charset="0"/>
              <a:cs typeface="Comic Sans MS" panose="030F0702030302020204" charset="0"/>
            </a:endParaRPr>
          </a:p>
          <a:p>
            <a:pPr marL="169329" indent="0">
              <a:buNone/>
            </a:pPr>
            <a:endParaRPr lang="en-US" sz="2133">
              <a:latin typeface="Comic Sans MS" panose="030F0702030302020204" charset="0"/>
              <a:cs typeface="Comic Sans MS" panose="030F0702030302020204" charset="0"/>
              <a:sym typeface="+mn-ea"/>
            </a:endParaRPr>
          </a:p>
          <a:p>
            <a:pPr marL="550320" indent="-380990" fontAlgn="b">
              <a:buFont typeface="Wingdings" panose="05000000000000000000" charset="0"/>
              <a:buChar char="§"/>
            </a:pPr>
            <a:endParaRPr lang="en-US" sz="2133">
              <a:latin typeface="Comic Sans MS" panose="030F0702030302020204" charset="0"/>
              <a:cs typeface="Comic Sans MS" panose="030F0702030302020204" charset="0"/>
              <a:sym typeface="+mn-ea"/>
            </a:endParaRPr>
          </a:p>
        </p:txBody>
      </p:sp>
    </p:spTree>
    <p:extLst>
      <p:ext uri="{BB962C8B-B14F-4D97-AF65-F5344CB8AC3E}">
        <p14:creationId xmlns:p14="http://schemas.microsoft.com/office/powerpoint/2010/main" val="1743236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0727" y="918634"/>
            <a:ext cx="11159067" cy="5940213"/>
          </a:xfrm>
        </p:spPr>
        <p:txBody>
          <a:bodyPr/>
          <a:lstStyle/>
          <a:p>
            <a:pPr marL="169329" indent="0" fontAlgn="b">
              <a:buNone/>
            </a:pPr>
            <a:r>
              <a:rPr lang="en-US" sz="2667" b="1" u="sng">
                <a:solidFill>
                  <a:schemeClr val="accent2"/>
                </a:solidFill>
                <a:latin typeface="Comic Sans MS" panose="030F0702030302020204" charset="0"/>
                <a:cs typeface="Comic Sans MS" panose="030F0702030302020204" charset="0"/>
                <a:sym typeface="+mn-ea"/>
              </a:rPr>
              <a:t>2. Negative results:</a:t>
            </a:r>
            <a:endParaRPr lang="en-US" sz="2667" b="1" u="sng">
              <a:solidFill>
                <a:schemeClr val="accent2"/>
              </a:solidFill>
              <a:latin typeface="Comic Sans MS" panose="030F0702030302020204" charset="0"/>
              <a:cs typeface="Comic Sans MS" panose="030F0702030302020204" charset="0"/>
            </a:endParaRPr>
          </a:p>
          <a:p>
            <a:pPr marL="169329" indent="0">
              <a:buNone/>
            </a:pPr>
            <a:endParaRPr lang="en-US">
              <a:latin typeface="Comic Sans MS" panose="030F0702030302020204" charset="0"/>
              <a:cs typeface="Comic Sans MS" panose="030F0702030302020204" charset="0"/>
            </a:endParaRPr>
          </a:p>
          <a:p>
            <a:pPr marL="1159904" lvl="1" indent="-380990">
              <a:buClr>
                <a:srgbClr val="434343"/>
              </a:buClr>
              <a:buFont typeface="+mj-lt"/>
              <a:buAutoNum type="romanUcPeriod"/>
            </a:pPr>
            <a:r>
              <a:rPr lang="en-US" b="1">
                <a:latin typeface="Comic Sans MS" panose="030F0702030302020204" charset="0"/>
                <a:cs typeface="Comic Sans MS" panose="030F0702030302020204" charset="0"/>
                <a:sym typeface="+mn-ea"/>
              </a:rPr>
              <a:t>True-negative results:</a:t>
            </a:r>
            <a:r>
              <a:rPr lang="en-US">
                <a:latin typeface="Comic Sans MS" panose="030F0702030302020204" charset="0"/>
                <a:cs typeface="Comic Sans MS" panose="030F0702030302020204" charset="0"/>
                <a:sym typeface="+mn-ea"/>
              </a:rPr>
              <a:t>a pathogenic variant that has been identified in a patient's family member has been ruled out in the tested individual. </a:t>
            </a:r>
          </a:p>
          <a:p>
            <a:pPr marL="1159904" lvl="1" indent="-380990">
              <a:buClr>
                <a:srgbClr val="434343"/>
              </a:buClr>
              <a:buFont typeface="+mj-lt"/>
              <a:buAutoNum type="romanUcPeriod"/>
            </a:pPr>
            <a:endParaRPr lang="en-US">
              <a:latin typeface="Comic Sans MS" panose="030F0702030302020204" charset="0"/>
              <a:cs typeface="Comic Sans MS" panose="030F0702030302020204" charset="0"/>
              <a:sym typeface="+mn-ea"/>
            </a:endParaRPr>
          </a:p>
          <a:p>
            <a:pPr marL="1159904" lvl="1" indent="-380990">
              <a:buClr>
                <a:srgbClr val="434343"/>
              </a:buClr>
              <a:buFont typeface="+mj-lt"/>
              <a:buAutoNum type="romanUcPeriod"/>
            </a:pPr>
            <a:r>
              <a:rPr lang="en-US" b="1">
                <a:latin typeface="Comic Sans MS" panose="030F0702030302020204" charset="0"/>
                <a:cs typeface="Comic Sans MS" panose="030F0702030302020204" charset="0"/>
                <a:sym typeface="+mn-ea"/>
              </a:rPr>
              <a:t>Uninformative (negative) result:</a:t>
            </a:r>
            <a:r>
              <a:rPr lang="en-US">
                <a:latin typeface="Comic Sans MS" panose="030F0702030302020204" charset="0"/>
                <a:cs typeface="Comic Sans MS" panose="030F0702030302020204" charset="0"/>
                <a:sym typeface="+mn-ea"/>
              </a:rPr>
              <a:t>genetic testing results do </a:t>
            </a:r>
            <a:r>
              <a:rPr lang="en-US" b="1">
                <a:latin typeface="Comic Sans MS" panose="030F0702030302020204" charset="0"/>
                <a:cs typeface="Comic Sans MS" panose="030F0702030302020204" charset="0"/>
                <a:sym typeface="+mn-ea"/>
              </a:rPr>
              <a:t>not </a:t>
            </a:r>
            <a:r>
              <a:rPr lang="en-US">
                <a:latin typeface="Comic Sans MS" panose="030F0702030302020204" charset="0"/>
                <a:cs typeface="Comic Sans MS" panose="030F0702030302020204" charset="0"/>
                <a:sym typeface="+mn-ea"/>
              </a:rPr>
              <a:t>indicate the presence of a pathogenic variant, and there is </a:t>
            </a:r>
            <a:r>
              <a:rPr lang="en-US" b="1">
                <a:latin typeface="Comic Sans MS" panose="030F0702030302020204" charset="0"/>
                <a:cs typeface="Comic Sans MS" panose="030F0702030302020204" charset="0"/>
                <a:sym typeface="+mn-ea"/>
              </a:rPr>
              <a:t>no </a:t>
            </a:r>
            <a:r>
              <a:rPr lang="en-US">
                <a:latin typeface="Comic Sans MS" panose="030F0702030302020204" charset="0"/>
                <a:cs typeface="Comic Sans MS" panose="030F0702030302020204" charset="0"/>
                <a:sym typeface="+mn-ea"/>
              </a:rPr>
              <a:t>known cancer susceptibility pathogenic variant in the family.</a:t>
            </a:r>
          </a:p>
          <a:p>
            <a:pPr marL="169329" indent="0">
              <a:buNone/>
            </a:pPr>
            <a:endParaRPr lang="en-US">
              <a:latin typeface="Comic Sans MS" panose="030F0702030302020204" charset="0"/>
              <a:cs typeface="Comic Sans MS" panose="030F0702030302020204" charset="0"/>
              <a:sym typeface="+mn-ea"/>
            </a:endParaRPr>
          </a:p>
          <a:p>
            <a:pPr marL="169329" indent="0">
              <a:buNone/>
            </a:pPr>
            <a:endParaRPr lang="en-US">
              <a:latin typeface="Comic Sans MS" panose="030F0702030302020204" charset="0"/>
              <a:cs typeface="Comic Sans MS" panose="030F0702030302020204" charset="0"/>
            </a:endParaRPr>
          </a:p>
          <a:p>
            <a:pPr marL="169329" indent="0">
              <a:buNone/>
            </a:pPr>
            <a:endParaRPr lang="en-US">
              <a:latin typeface="Comic Sans MS" panose="030F0702030302020204" charset="0"/>
              <a:cs typeface="Comic Sans MS" panose="030F0702030302020204" charset="0"/>
            </a:endParaRPr>
          </a:p>
          <a:p>
            <a:pPr marL="169329" indent="0">
              <a:buNone/>
            </a:pPr>
            <a:r>
              <a:rPr lang="en-US" sz="2667" b="1" u="sng">
                <a:solidFill>
                  <a:schemeClr val="accent2"/>
                </a:solidFill>
                <a:latin typeface="Comic Sans MS" panose="030F0702030302020204" charset="0"/>
                <a:cs typeface="Comic Sans MS" panose="030F0702030302020204" charset="0"/>
                <a:sym typeface="+mn-ea"/>
              </a:rPr>
              <a:t>3.variant of uncertain significance (VUS) :</a:t>
            </a:r>
            <a:r>
              <a:rPr lang="en-US" sz="2133">
                <a:latin typeface="Comic Sans MS" panose="030F0702030302020204" charset="0"/>
                <a:cs typeface="Comic Sans MS" panose="030F0702030302020204" charset="0"/>
                <a:sym typeface="+mn-ea"/>
              </a:rPr>
              <a:t>When a gene alteration is identified but its clinical significance is unclear  managed based upon their personal and family history and, that over time, many VUS will be reclassified to positive or negative.</a:t>
            </a:r>
          </a:p>
        </p:txBody>
      </p:sp>
    </p:spTree>
    <p:extLst>
      <p:ext uri="{BB962C8B-B14F-4D97-AF65-F5344CB8AC3E}">
        <p14:creationId xmlns:p14="http://schemas.microsoft.com/office/powerpoint/2010/main" val="1815197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6"/>
          <p:cNvSpPr txBox="1">
            <a:spLocks noGrp="1"/>
          </p:cNvSpPr>
          <p:nvPr>
            <p:ph type="title"/>
          </p:nvPr>
        </p:nvSpPr>
        <p:spPr>
          <a:xfrm>
            <a:off x="2659380" y="2759287"/>
            <a:ext cx="6793653" cy="1713653"/>
          </a:xfrm>
          <a:prstGeom prst="rect">
            <a:avLst/>
          </a:prstGeom>
        </p:spPr>
        <p:txBody>
          <a:bodyPr spcFirstLastPara="1" wrap="square" lIns="121900" tIns="121900" rIns="121900" bIns="121900" anchor="ctr" anchorCtr="0">
            <a:noAutofit/>
          </a:bodyPr>
          <a:lstStyle/>
          <a:p>
            <a:r>
              <a:rPr lang="en-US" sz="8800">
                <a:solidFill>
                  <a:schemeClr val="accent2"/>
                </a:solidFill>
                <a:latin typeface="Algerian" panose="04020705040A02060702" charset="0"/>
                <a:cs typeface="Algerian" panose="04020705040A02060702" charset="0"/>
                <a:sym typeface="+mn-ea"/>
              </a:rPr>
              <a:t>Lynch syndrome </a:t>
            </a:r>
            <a:r>
              <a:rPr lang="en-US" b="1">
                <a:latin typeface="Algerian" panose="04020705040A02060702" charset="0"/>
                <a:cs typeface="Algerian" panose="04020705040A02060702" charset="0"/>
              </a:rPr>
              <a:t/>
            </a:r>
            <a:br>
              <a:rPr lang="en-US" b="1">
                <a:latin typeface="Algerian" panose="04020705040A02060702" charset="0"/>
                <a:cs typeface="Algerian" panose="04020705040A02060702" charset="0"/>
              </a:rPr>
            </a:br>
            <a:endParaRPr lang="en-GB">
              <a:latin typeface="Algerian" panose="04020705040A02060702" charset="0"/>
              <a:cs typeface="Algerian" panose="04020705040A02060702" charset="0"/>
            </a:endParaRPr>
          </a:p>
        </p:txBody>
      </p:sp>
    </p:spTree>
    <p:extLst>
      <p:ext uri="{BB962C8B-B14F-4D97-AF65-F5344CB8AC3E}">
        <p14:creationId xmlns:p14="http://schemas.microsoft.com/office/powerpoint/2010/main" val="3653634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47"/>
          <p:cNvSpPr txBox="1">
            <a:spLocks noGrp="1"/>
          </p:cNvSpPr>
          <p:nvPr>
            <p:ph type="body" idx="1"/>
          </p:nvPr>
        </p:nvSpPr>
        <p:spPr>
          <a:xfrm>
            <a:off x="0" y="172721"/>
            <a:ext cx="7616613" cy="6589607"/>
          </a:xfrm>
          <a:prstGeom prst="rect">
            <a:avLst/>
          </a:prstGeom>
        </p:spPr>
        <p:txBody>
          <a:bodyPr spcFirstLastPara="1" wrap="square" lIns="121900" tIns="121900" rIns="121900" bIns="121900" anchor="ctr" anchorCtr="0">
            <a:noAutofit/>
          </a:bodyPr>
          <a:lstStyle/>
          <a:p>
            <a:pPr marL="0" indent="0">
              <a:buNone/>
            </a:pPr>
            <a:r>
              <a:rPr lang="en-GB" sz="2400" b="1" i="1" u="sng">
                <a:solidFill>
                  <a:schemeClr val="accent2"/>
                </a:solidFill>
                <a:latin typeface="Comic Sans MS" panose="030F0702030302020204" charset="0"/>
                <a:cs typeface="Comic Sans MS" panose="030F0702030302020204" charset="0"/>
              </a:rPr>
              <a:t>Lynch syndrome</a:t>
            </a:r>
            <a:r>
              <a:rPr lang="en-GB" sz="2133">
                <a:latin typeface="Comic Sans MS" panose="030F0702030302020204" charset="0"/>
                <a:cs typeface="Comic Sans MS" panose="030F0702030302020204" charset="0"/>
              </a:rPr>
              <a:t>, also known as hereditary non-polyposis colorectal cancer (HNPCC), is the most common cause of hereditary colorectal (colon) cancer.</a:t>
            </a:r>
          </a:p>
          <a:p>
            <a:pPr marL="0" indent="0">
              <a:buNone/>
            </a:pPr>
            <a:endParaRPr lang="en-GB" sz="2133">
              <a:latin typeface="Comic Sans MS" panose="030F0702030302020204" charset="0"/>
              <a:cs typeface="Comic Sans MS" panose="030F0702030302020204" charset="0"/>
            </a:endParaRPr>
          </a:p>
          <a:p>
            <a:pPr marL="0" indent="0">
              <a:buNone/>
            </a:pPr>
            <a:r>
              <a:rPr lang="en-GB" sz="2133">
                <a:latin typeface="Comic Sans MS" panose="030F0702030302020204" charset="0"/>
                <a:cs typeface="Comic Sans MS" panose="030F0702030302020204" charset="0"/>
              </a:rPr>
              <a:t>People with Lynch syndrome</a:t>
            </a:r>
            <a:r>
              <a:rPr lang="en-US" altLang="en-GB" sz="2133">
                <a:latin typeface="Comic Sans MS" panose="030F0702030302020204" charset="0"/>
                <a:cs typeface="Comic Sans MS" panose="030F0702030302020204" charset="0"/>
              </a:rPr>
              <a:t> </a:t>
            </a:r>
            <a:r>
              <a:rPr lang="en-US" sz="2133">
                <a:latin typeface="Comic Sans MS" panose="030F0702030302020204" charset="0"/>
                <a:cs typeface="Comic Sans MS" panose="030F0702030302020204" charset="0"/>
                <a:sym typeface="+mn-ea"/>
              </a:rPr>
              <a:t>inherit </a:t>
            </a:r>
            <a:r>
              <a:rPr lang="en-US" sz="2133" u="sng">
                <a:latin typeface="Comic Sans MS" panose="030F0702030302020204" charset="0"/>
                <a:cs typeface="Comic Sans MS" panose="030F0702030302020204" charset="0"/>
                <a:sym typeface="+mn-ea"/>
              </a:rPr>
              <a:t>germline mutation</a:t>
            </a:r>
            <a:r>
              <a:rPr lang="en-US" sz="2133">
                <a:latin typeface="Comic Sans MS" panose="030F0702030302020204" charset="0"/>
                <a:cs typeface="Comic Sans MS" panose="030F0702030302020204" charset="0"/>
                <a:sym typeface="+mn-ea"/>
              </a:rPr>
              <a:t> in one of the DNA mismatch repair genes.</a:t>
            </a:r>
          </a:p>
          <a:p>
            <a:pPr marL="0" indent="0">
              <a:buNone/>
            </a:pPr>
            <a:endParaRPr lang="en-US" sz="2133">
              <a:latin typeface="Comic Sans MS" panose="030F0702030302020204" charset="0"/>
              <a:cs typeface="Comic Sans MS" panose="030F0702030302020204" charset="0"/>
              <a:sym typeface="+mn-ea"/>
            </a:endParaRPr>
          </a:p>
          <a:p>
            <a:pPr marL="0" indent="0">
              <a:buNone/>
            </a:pPr>
            <a:r>
              <a:rPr lang="en-US" sz="2133">
                <a:latin typeface="Comic Sans MS" panose="030F0702030302020204" charset="0"/>
                <a:cs typeface="Comic Sans MS" panose="030F0702030302020204" charset="0"/>
                <a:sym typeface="+mn-ea"/>
              </a:rPr>
              <a:t> </a:t>
            </a:r>
            <a:r>
              <a:rPr lang="en-GB" sz="2133">
                <a:latin typeface="Comic Sans MS" panose="030F0702030302020204" charset="0"/>
                <a:cs typeface="Comic Sans MS" panose="030F0702030302020204" charset="0"/>
                <a:sym typeface="+mn-ea"/>
              </a:rPr>
              <a:t>These genes (MLH</a:t>
            </a:r>
            <a:r>
              <a:rPr lang="en-US" altLang="en-GB" sz="2133">
                <a:latin typeface="Comic Sans MS" panose="030F0702030302020204" charset="0"/>
                <a:cs typeface="Comic Sans MS" panose="030F0702030302020204" charset="0"/>
                <a:sym typeface="+mn-ea"/>
              </a:rPr>
              <a:t>1</a:t>
            </a:r>
            <a:r>
              <a:rPr lang="en-GB" sz="2133">
                <a:latin typeface="Comic Sans MS" panose="030F0702030302020204" charset="0"/>
                <a:cs typeface="Comic Sans MS" panose="030F0702030302020204" charset="0"/>
                <a:sym typeface="+mn-ea"/>
              </a:rPr>
              <a:t>, MSH2, MSH6, PMS2, and EPCAM) </a:t>
            </a:r>
            <a:endParaRPr lang="en-GB" sz="2133">
              <a:latin typeface="Comic Sans MS" panose="030F0702030302020204" charset="0"/>
              <a:cs typeface="Comic Sans MS" panose="030F0702030302020204" charset="0"/>
            </a:endParaRPr>
          </a:p>
          <a:p>
            <a:pPr marL="0" indent="0">
              <a:buNone/>
            </a:pPr>
            <a:endParaRPr lang="en-US" sz="2133">
              <a:latin typeface="Comic Sans MS" panose="030F0702030302020204" charset="0"/>
              <a:cs typeface="Comic Sans MS" panose="030F0702030302020204" charset="0"/>
            </a:endParaRPr>
          </a:p>
          <a:p>
            <a:pPr marL="0" indent="0">
              <a:buNone/>
            </a:pPr>
            <a:r>
              <a:rPr lang="en-GB" sz="2133">
                <a:latin typeface="Comic Sans MS" panose="030F0702030302020204" charset="0"/>
                <a:cs typeface="Comic Sans MS" panose="030F0702030302020204" charset="0"/>
              </a:rPr>
              <a:t> </a:t>
            </a:r>
            <a:r>
              <a:rPr lang="en-US" altLang="en-GB" sz="2133">
                <a:latin typeface="Comic Sans MS" panose="030F0702030302020204" charset="0"/>
                <a:cs typeface="Comic Sans MS" panose="030F0702030302020204" charset="0"/>
              </a:rPr>
              <a:t>They </a:t>
            </a:r>
            <a:r>
              <a:rPr lang="en-GB" sz="2133">
                <a:latin typeface="Comic Sans MS" panose="030F0702030302020204" charset="0"/>
                <a:cs typeface="Comic Sans MS" panose="030F0702030302020204" charset="0"/>
              </a:rPr>
              <a:t>are more likely to get colorectal cancer and other cancers</a:t>
            </a:r>
            <a:r>
              <a:rPr lang="en-US" altLang="en-GB" sz="2133">
                <a:latin typeface="Comic Sans MS" panose="030F0702030302020204" charset="0"/>
                <a:cs typeface="Comic Sans MS" panose="030F0702030302020204" charset="0"/>
              </a:rPr>
              <a:t> </a:t>
            </a:r>
            <a:r>
              <a:rPr lang="en-GB" sz="2133">
                <a:latin typeface="Comic Sans MS" panose="030F0702030302020204" charset="0"/>
                <a:cs typeface="Comic Sans MS" panose="030F0702030302020204" charset="0"/>
              </a:rPr>
              <a:t>, at a younger age (before 50)</a:t>
            </a:r>
            <a:r>
              <a:rPr lang="en-US" altLang="en-GB" sz="2133">
                <a:latin typeface="Comic Sans MS" panose="030F0702030302020204" charset="0"/>
                <a:cs typeface="Comic Sans MS" panose="030F0702030302020204" charset="0"/>
              </a:rPr>
              <a:t> , including:</a:t>
            </a:r>
          </a:p>
          <a:p>
            <a:pPr marL="0" indent="0">
              <a:buNone/>
            </a:pPr>
            <a:endParaRPr lang="en-US" altLang="en-GB" sz="2133">
              <a:latin typeface="Comic Sans MS" panose="030F0702030302020204" charset="0"/>
              <a:cs typeface="Comic Sans MS" panose="030F0702030302020204" charset="0"/>
            </a:endParaRPr>
          </a:p>
          <a:p>
            <a:pPr marL="0" indent="0">
              <a:buNone/>
            </a:pPr>
            <a:r>
              <a:rPr lang="en-US" altLang="en-GB">
                <a:latin typeface="Comic Sans MS" panose="030F0702030302020204" charset="0"/>
                <a:cs typeface="Comic Sans MS" panose="030F0702030302020204" charset="0"/>
              </a:rPr>
              <a:t>{</a:t>
            </a:r>
            <a:r>
              <a:rPr lang="en-GB">
                <a:latin typeface="Comic Sans MS" panose="030F0702030302020204" charset="0"/>
                <a:cs typeface="Comic Sans MS" panose="030F0702030302020204" charset="0"/>
              </a:rPr>
              <a:t>Uterine (endometrial),Stomach,</a:t>
            </a:r>
            <a:r>
              <a:rPr lang="en-US" altLang="en-GB">
                <a:latin typeface="Comic Sans MS" panose="030F0702030302020204" charset="0"/>
                <a:cs typeface="Comic Sans MS" panose="030F0702030302020204" charset="0"/>
              </a:rPr>
              <a:t> </a:t>
            </a:r>
            <a:r>
              <a:rPr lang="en-GB">
                <a:latin typeface="Comic Sans MS" panose="030F0702030302020204" charset="0"/>
                <a:cs typeface="Comic Sans MS" panose="030F0702030302020204" charset="0"/>
              </a:rPr>
              <a:t>Liver,</a:t>
            </a:r>
            <a:r>
              <a:rPr lang="en-US" altLang="en-GB">
                <a:latin typeface="Comic Sans MS" panose="030F0702030302020204" charset="0"/>
                <a:cs typeface="Comic Sans MS" panose="030F0702030302020204" charset="0"/>
              </a:rPr>
              <a:t> </a:t>
            </a:r>
            <a:r>
              <a:rPr lang="en-GB">
                <a:latin typeface="Comic Sans MS" panose="030F0702030302020204" charset="0"/>
                <a:cs typeface="Comic Sans MS" panose="030F0702030302020204" charset="0"/>
              </a:rPr>
              <a:t>Kidney,</a:t>
            </a:r>
            <a:r>
              <a:rPr lang="en-US" altLang="en-GB">
                <a:latin typeface="Comic Sans MS" panose="030F0702030302020204" charset="0"/>
                <a:cs typeface="Comic Sans MS" panose="030F0702030302020204" charset="0"/>
              </a:rPr>
              <a:t> </a:t>
            </a:r>
            <a:r>
              <a:rPr lang="en-GB">
                <a:latin typeface="Comic Sans MS" panose="030F0702030302020204" charset="0"/>
                <a:cs typeface="Comic Sans MS" panose="030F0702030302020204" charset="0"/>
              </a:rPr>
              <a:t>Brain, and</a:t>
            </a:r>
            <a:r>
              <a:rPr lang="en-US" altLang="en-GB">
                <a:latin typeface="Comic Sans MS" panose="030F0702030302020204" charset="0"/>
                <a:cs typeface="Comic Sans MS" panose="030F0702030302020204" charset="0"/>
              </a:rPr>
              <a:t> </a:t>
            </a:r>
            <a:r>
              <a:rPr lang="en-GB">
                <a:latin typeface="Comic Sans MS" panose="030F0702030302020204" charset="0"/>
                <a:cs typeface="Comic Sans MS" panose="030F0702030302020204" charset="0"/>
              </a:rPr>
              <a:t>Certain types of skin cancers</a:t>
            </a:r>
            <a:r>
              <a:rPr lang="en-US" altLang="en-GB">
                <a:latin typeface="Comic Sans MS" panose="030F0702030302020204" charset="0"/>
                <a:cs typeface="Comic Sans MS" panose="030F0702030302020204" charset="0"/>
              </a:rPr>
              <a:t>} .</a:t>
            </a:r>
            <a:endParaRPr lang="en-GB">
              <a:latin typeface="Comic Sans MS" panose="030F0702030302020204" charset="0"/>
              <a:cs typeface="Comic Sans MS" panose="030F0702030302020204" charset="0"/>
            </a:endParaRPr>
          </a:p>
          <a:p>
            <a:pPr marL="0" indent="0">
              <a:buNone/>
            </a:pPr>
            <a:endParaRPr lang="en-GB">
              <a:latin typeface="Comic Sans MS" panose="030F0702030302020204" charset="0"/>
              <a:cs typeface="Comic Sans MS" panose="030F0702030302020204" charset="0"/>
            </a:endParaRPr>
          </a:p>
        </p:txBody>
      </p:sp>
      <p:pic>
        <p:nvPicPr>
          <p:cNvPr id="103" name="Picture 102"/>
          <p:cNvPicPr/>
          <p:nvPr/>
        </p:nvPicPr>
        <p:blipFill>
          <a:blip r:embed="rId3"/>
          <a:srcRect l="2425" t="3210" r="2565" b="11111"/>
          <a:stretch>
            <a:fillRect/>
          </a:stretch>
        </p:blipFill>
        <p:spPr>
          <a:xfrm>
            <a:off x="7617461" y="1069341"/>
            <a:ext cx="4574540" cy="4718473"/>
          </a:xfrm>
          <a:prstGeom prst="rect">
            <a:avLst/>
          </a:prstGeom>
          <a:noFill/>
          <a:ln w="9525">
            <a:noFill/>
          </a:ln>
        </p:spPr>
      </p:pic>
    </p:spTree>
    <p:extLst>
      <p:ext uri="{BB962C8B-B14F-4D97-AF65-F5344CB8AC3E}">
        <p14:creationId xmlns:p14="http://schemas.microsoft.com/office/powerpoint/2010/main" val="233254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p:cNvPicPr/>
          <p:nvPr/>
        </p:nvPicPr>
        <p:blipFill>
          <a:blip r:embed="rId3"/>
          <a:stretch>
            <a:fillRect/>
          </a:stretch>
        </p:blipFill>
        <p:spPr>
          <a:xfrm>
            <a:off x="1843194" y="236220"/>
            <a:ext cx="8504767" cy="6385560"/>
          </a:xfrm>
          <a:prstGeom prst="rect">
            <a:avLst/>
          </a:prstGeom>
          <a:noFill/>
          <a:ln w="9525">
            <a:noFill/>
          </a:ln>
        </p:spPr>
      </p:pic>
    </p:spTree>
    <p:extLst>
      <p:ext uri="{BB962C8B-B14F-4D97-AF65-F5344CB8AC3E}">
        <p14:creationId xmlns:p14="http://schemas.microsoft.com/office/powerpoint/2010/main" val="3075096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4" y="205741"/>
            <a:ext cx="11224260" cy="1109980"/>
          </a:xfrm>
        </p:spPr>
        <p:txBody>
          <a:bodyPr/>
          <a:lstStyle/>
          <a:p>
            <a:r>
              <a:rPr lang="en-US" sz="3733">
                <a:solidFill>
                  <a:schemeClr val="accent2"/>
                </a:solidFill>
                <a:latin typeface="Comic Sans MS" panose="030F0702030302020204" charset="0"/>
                <a:cs typeface="Comic Sans MS" panose="030F0702030302020204" charset="0"/>
              </a:rPr>
              <a:t>Cancer screening options for Lynch syndrome</a:t>
            </a:r>
          </a:p>
        </p:txBody>
      </p:sp>
      <p:sp>
        <p:nvSpPr>
          <p:cNvPr id="3" name="Text Placeholder 2"/>
          <p:cNvSpPr>
            <a:spLocks noGrp="1"/>
          </p:cNvSpPr>
          <p:nvPr>
            <p:ph type="body" idx="1"/>
          </p:nvPr>
        </p:nvSpPr>
        <p:spPr>
          <a:xfrm>
            <a:off x="356448" y="1314873"/>
            <a:ext cx="11256433" cy="5306907"/>
          </a:xfrm>
        </p:spPr>
        <p:txBody>
          <a:bodyPr/>
          <a:lstStyle/>
          <a:p>
            <a:endParaRPr lang="en-US" sz="1867"/>
          </a:p>
          <a:p>
            <a:r>
              <a:rPr lang="en-US" sz="2133" b="1">
                <a:ln/>
                <a:solidFill>
                  <a:schemeClr val="bg2"/>
                </a:solidFill>
                <a:latin typeface="Britannic Bold" panose="020B0903060703020204" charset="0"/>
                <a:cs typeface="Britannic Bold" panose="020B0903060703020204" charset="0"/>
              </a:rPr>
              <a:t>Colonoscopy every 1 to 2 years</a:t>
            </a:r>
            <a:r>
              <a:rPr lang="en-US" sz="1867"/>
              <a:t>, beginning between the ages of 20 to 25.</a:t>
            </a:r>
          </a:p>
          <a:p>
            <a:endParaRPr lang="en-US" sz="2133" b="1">
              <a:solidFill>
                <a:schemeClr val="bg2"/>
              </a:solidFill>
              <a:latin typeface="Britannic Bold" panose="020B0903060703020204" charset="0"/>
              <a:cs typeface="Britannic Bold" panose="020B0903060703020204" charset="0"/>
            </a:endParaRPr>
          </a:p>
          <a:p>
            <a:r>
              <a:rPr lang="en-US" sz="2133" b="1">
                <a:solidFill>
                  <a:schemeClr val="bg2"/>
                </a:solidFill>
                <a:latin typeface="Britannic Bold" panose="020B0903060703020204" charset="0"/>
                <a:cs typeface="Britannic Bold" panose="020B0903060703020204" charset="0"/>
              </a:rPr>
              <a:t>Upper endoscopy every 3 to 5 years</a:t>
            </a:r>
            <a:r>
              <a:rPr lang="en-US" sz="1867"/>
              <a:t>, in addition to testing for Helicobacter pylori infection at a baseline exam with treatment if positive.</a:t>
            </a:r>
          </a:p>
          <a:p>
            <a:endParaRPr lang="en-US" sz="1867"/>
          </a:p>
          <a:p>
            <a:r>
              <a:rPr lang="en-US" sz="2133" b="1">
                <a:solidFill>
                  <a:schemeClr val="bg2"/>
                </a:solidFill>
                <a:latin typeface="Britannic Bold" panose="020B0903060703020204" charset="0"/>
                <a:cs typeface="Britannic Bold" panose="020B0903060703020204" charset="0"/>
              </a:rPr>
              <a:t>Annual total body skin examination.</a:t>
            </a:r>
          </a:p>
          <a:p>
            <a:endParaRPr lang="en-US" sz="1867"/>
          </a:p>
          <a:p>
            <a:r>
              <a:rPr lang="en-US" sz="2133" b="1">
                <a:solidFill>
                  <a:schemeClr val="bg2"/>
                </a:solidFill>
                <a:latin typeface="Britannic Bold" panose="020B0903060703020204" charset="0"/>
                <a:cs typeface="Britannic Bold" panose="020B0903060703020204" charset="0"/>
              </a:rPr>
              <a:t>Consideration of a daily aspirin</a:t>
            </a:r>
            <a:r>
              <a:rPr lang="en-US" sz="1867"/>
              <a:t>, which has been linked to a reduced risk of colorectal cancer and possibly other cancers in individuals with Lynch syndrome</a:t>
            </a:r>
          </a:p>
          <a:p>
            <a:endParaRPr lang="en-US" sz="1867"/>
          </a:p>
          <a:p>
            <a:r>
              <a:rPr lang="en-US" sz="2133" b="1">
                <a:solidFill>
                  <a:schemeClr val="bg2"/>
                </a:solidFill>
                <a:latin typeface="Britannic Bold" panose="020B0903060703020204" charset="0"/>
                <a:cs typeface="Britannic Bold" panose="020B0903060703020204" charset="0"/>
              </a:rPr>
              <a:t>Screening for other cancers linked with Lynch syndrome</a:t>
            </a:r>
            <a:r>
              <a:rPr lang="en-US" sz="1867"/>
              <a:t> depending on a person’s family history Screening for women</a:t>
            </a:r>
          </a:p>
          <a:p>
            <a:endParaRPr lang="en-US" sz="1867"/>
          </a:p>
          <a:p>
            <a:pPr marL="626518" indent="-457189"/>
            <a:r>
              <a:rPr lang="en-US" sz="2133" b="1">
                <a:solidFill>
                  <a:schemeClr val="bg2"/>
                </a:solidFill>
                <a:latin typeface="Britannic Bold" panose="020B0903060703020204" charset="0"/>
                <a:cs typeface="Britannic Bold" panose="020B0903060703020204" charset="0"/>
              </a:rPr>
              <a:t>Yearly pelvic examination, pelvic ultrasound, endometrial biopsy, from age 30 to 35.</a:t>
            </a:r>
            <a:r>
              <a:rPr lang="en-US" sz="1867"/>
              <a:t> </a:t>
            </a:r>
          </a:p>
          <a:p>
            <a:pPr marL="626518" indent="-457189"/>
            <a:endParaRPr lang="en-US" sz="2133" b="1">
              <a:solidFill>
                <a:schemeClr val="bg2"/>
              </a:solidFill>
              <a:latin typeface="Britannic Bold" panose="020B0903060703020204" charset="0"/>
              <a:cs typeface="Britannic Bold" panose="020B0903060703020204" charset="0"/>
            </a:endParaRPr>
          </a:p>
          <a:p>
            <a:pPr marL="626518" indent="-457189"/>
            <a:r>
              <a:rPr lang="en-US" sz="2133" b="1">
                <a:solidFill>
                  <a:schemeClr val="bg2"/>
                </a:solidFill>
                <a:latin typeface="Britannic Bold" panose="020B0903060703020204" charset="0"/>
                <a:cs typeface="Britannic Bold" panose="020B0903060703020204" charset="0"/>
              </a:rPr>
              <a:t>Annual urine analysis , frem age 30 to 35 .</a:t>
            </a:r>
          </a:p>
        </p:txBody>
      </p:sp>
    </p:spTree>
    <p:extLst>
      <p:ext uri="{BB962C8B-B14F-4D97-AF65-F5344CB8AC3E}">
        <p14:creationId xmlns:p14="http://schemas.microsoft.com/office/powerpoint/2010/main" val="671862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4"/>
          <p:cNvSpPr txBox="1">
            <a:spLocks noGrp="1"/>
          </p:cNvSpPr>
          <p:nvPr>
            <p:ph type="title"/>
          </p:nvPr>
        </p:nvSpPr>
        <p:spPr>
          <a:xfrm>
            <a:off x="1124967" y="2497884"/>
            <a:ext cx="2875600" cy="548800"/>
          </a:xfrm>
          <a:prstGeom prst="rect">
            <a:avLst/>
          </a:prstGeom>
        </p:spPr>
        <p:txBody>
          <a:bodyPr spcFirstLastPara="1" wrap="square" lIns="121900" tIns="121900" rIns="121900" bIns="121900" anchor="ctr" anchorCtr="0">
            <a:noAutofit/>
          </a:bodyPr>
          <a:lstStyle/>
          <a:p>
            <a:r>
              <a:rPr lang="en-GB"/>
              <a:t>Introduction</a:t>
            </a:r>
          </a:p>
        </p:txBody>
      </p:sp>
      <p:sp>
        <p:nvSpPr>
          <p:cNvPr id="469" name="Google Shape;469;p44"/>
          <p:cNvSpPr txBox="1">
            <a:spLocks noGrp="1"/>
          </p:cNvSpPr>
          <p:nvPr>
            <p:ph type="title" idx="2"/>
          </p:nvPr>
        </p:nvSpPr>
        <p:spPr>
          <a:xfrm>
            <a:off x="2031767" y="1698225"/>
            <a:ext cx="1062000" cy="791200"/>
          </a:xfrm>
          <a:prstGeom prst="rect">
            <a:avLst/>
          </a:prstGeom>
        </p:spPr>
        <p:txBody>
          <a:bodyPr spcFirstLastPara="1" wrap="square" lIns="121900" tIns="121900" rIns="121900" bIns="121900" anchor="ctr" anchorCtr="0">
            <a:noAutofit/>
          </a:bodyPr>
          <a:lstStyle/>
          <a:p>
            <a:r>
              <a:rPr lang="en-GB"/>
              <a:t>01</a:t>
            </a:r>
          </a:p>
        </p:txBody>
      </p:sp>
      <p:sp>
        <p:nvSpPr>
          <p:cNvPr id="471" name="Google Shape;471;p44"/>
          <p:cNvSpPr txBox="1">
            <a:spLocks noGrp="1"/>
          </p:cNvSpPr>
          <p:nvPr>
            <p:ph type="title" idx="3"/>
          </p:nvPr>
        </p:nvSpPr>
        <p:spPr>
          <a:xfrm>
            <a:off x="3528000" y="713333"/>
            <a:ext cx="5136000" cy="643600"/>
          </a:xfrm>
          <a:prstGeom prst="rect">
            <a:avLst/>
          </a:prstGeom>
        </p:spPr>
        <p:txBody>
          <a:bodyPr spcFirstLastPara="1" wrap="square" lIns="121900" tIns="121900" rIns="121900" bIns="121900" anchor="ctr" anchorCtr="0">
            <a:noAutofit/>
          </a:bodyPr>
          <a:lstStyle/>
          <a:p>
            <a:r>
              <a:rPr lang="en-GB"/>
              <a:t>Table of contents</a:t>
            </a:r>
          </a:p>
        </p:txBody>
      </p:sp>
      <p:sp>
        <p:nvSpPr>
          <p:cNvPr id="472" name="Google Shape;472;p44"/>
          <p:cNvSpPr txBox="1">
            <a:spLocks noGrp="1"/>
          </p:cNvSpPr>
          <p:nvPr>
            <p:ph type="title" idx="4"/>
          </p:nvPr>
        </p:nvSpPr>
        <p:spPr>
          <a:xfrm>
            <a:off x="4658200" y="2497884"/>
            <a:ext cx="2875600" cy="548800"/>
          </a:xfrm>
          <a:prstGeom prst="rect">
            <a:avLst/>
          </a:prstGeom>
        </p:spPr>
        <p:txBody>
          <a:bodyPr spcFirstLastPara="1" wrap="square" lIns="121900" tIns="121900" rIns="121900" bIns="121900" anchor="ctr" anchorCtr="0">
            <a:noAutofit/>
          </a:bodyPr>
          <a:lstStyle/>
          <a:p>
            <a:r>
              <a:rPr lang="en-US" altLang="en-GB"/>
              <a:t>BRCA gene</a:t>
            </a:r>
          </a:p>
        </p:txBody>
      </p:sp>
      <p:sp>
        <p:nvSpPr>
          <p:cNvPr id="473" name="Google Shape;473;p44"/>
          <p:cNvSpPr txBox="1">
            <a:spLocks noGrp="1"/>
          </p:cNvSpPr>
          <p:nvPr>
            <p:ph type="title" idx="5"/>
          </p:nvPr>
        </p:nvSpPr>
        <p:spPr>
          <a:xfrm>
            <a:off x="5565000" y="1698225"/>
            <a:ext cx="1062000" cy="791200"/>
          </a:xfrm>
          <a:prstGeom prst="rect">
            <a:avLst/>
          </a:prstGeom>
        </p:spPr>
        <p:txBody>
          <a:bodyPr spcFirstLastPara="1" wrap="square" lIns="121900" tIns="121900" rIns="121900" bIns="121900" anchor="ctr" anchorCtr="0">
            <a:noAutofit/>
          </a:bodyPr>
          <a:lstStyle/>
          <a:p>
            <a:r>
              <a:rPr lang="en-GB"/>
              <a:t>02</a:t>
            </a:r>
          </a:p>
        </p:txBody>
      </p:sp>
      <p:sp>
        <p:nvSpPr>
          <p:cNvPr id="475" name="Google Shape;475;p44"/>
          <p:cNvSpPr txBox="1">
            <a:spLocks noGrp="1"/>
          </p:cNvSpPr>
          <p:nvPr>
            <p:ph type="title" idx="7"/>
          </p:nvPr>
        </p:nvSpPr>
        <p:spPr>
          <a:xfrm>
            <a:off x="8191501" y="2762674"/>
            <a:ext cx="3660140" cy="532553"/>
          </a:xfrm>
          <a:prstGeom prst="rect">
            <a:avLst/>
          </a:prstGeom>
        </p:spPr>
        <p:txBody>
          <a:bodyPr spcFirstLastPara="1" wrap="square" lIns="121900" tIns="121900" rIns="121900" bIns="121900" anchor="ctr" anchorCtr="0">
            <a:noAutofit/>
          </a:bodyPr>
          <a:lstStyle/>
          <a:p>
            <a:r>
              <a:rPr lang="en-US" altLang="en-GB">
                <a:sym typeface="+mn-ea"/>
              </a:rPr>
              <a:t>Lynch syndrome</a:t>
            </a:r>
            <a:r>
              <a:rPr lang="en-US" altLang="en-GB"/>
              <a:t/>
            </a:r>
            <a:br>
              <a:rPr lang="en-US" altLang="en-GB"/>
            </a:br>
            <a:endParaRPr lang="en-US" altLang="en-GB"/>
          </a:p>
        </p:txBody>
      </p:sp>
      <p:sp>
        <p:nvSpPr>
          <p:cNvPr id="476" name="Google Shape;476;p44"/>
          <p:cNvSpPr txBox="1">
            <a:spLocks noGrp="1"/>
          </p:cNvSpPr>
          <p:nvPr>
            <p:ph type="title" idx="8"/>
          </p:nvPr>
        </p:nvSpPr>
        <p:spPr>
          <a:xfrm>
            <a:off x="9105067" y="1698225"/>
            <a:ext cx="1062000" cy="791200"/>
          </a:xfrm>
          <a:prstGeom prst="rect">
            <a:avLst/>
          </a:prstGeom>
        </p:spPr>
        <p:txBody>
          <a:bodyPr spcFirstLastPara="1" wrap="square" lIns="121900" tIns="121900" rIns="121900" bIns="121900" anchor="ctr" anchorCtr="0">
            <a:noAutofit/>
          </a:bodyPr>
          <a:lstStyle/>
          <a:p>
            <a:r>
              <a:rPr lang="en-GB"/>
              <a:t>03</a:t>
            </a:r>
          </a:p>
        </p:txBody>
      </p:sp>
      <p:sp>
        <p:nvSpPr>
          <p:cNvPr id="478" name="Google Shape;478;p44"/>
          <p:cNvSpPr txBox="1">
            <a:spLocks noGrp="1"/>
          </p:cNvSpPr>
          <p:nvPr>
            <p:ph type="title" idx="13"/>
          </p:nvPr>
        </p:nvSpPr>
        <p:spPr>
          <a:xfrm>
            <a:off x="704428" y="5005493"/>
            <a:ext cx="3296073" cy="548640"/>
          </a:xfrm>
          <a:prstGeom prst="rect">
            <a:avLst/>
          </a:prstGeom>
        </p:spPr>
        <p:txBody>
          <a:bodyPr spcFirstLastPara="1" wrap="square" lIns="121900" tIns="121900" rIns="121900" bIns="121900" anchor="ctr" anchorCtr="0">
            <a:noAutofit/>
          </a:bodyPr>
          <a:lstStyle/>
          <a:p>
            <a:r>
              <a:rPr lang="en-US" altLang="en-GB">
                <a:sym typeface="+mn-ea"/>
              </a:rPr>
              <a:t>Ovarian cancer</a:t>
            </a:r>
            <a:r>
              <a:rPr lang="en-US" altLang="en-GB"/>
              <a:t/>
            </a:r>
            <a:br>
              <a:rPr lang="en-US" altLang="en-GB"/>
            </a:br>
            <a:endParaRPr lang="en-US" altLang="en-GB"/>
          </a:p>
        </p:txBody>
      </p:sp>
      <p:sp>
        <p:nvSpPr>
          <p:cNvPr id="479" name="Google Shape;479;p44"/>
          <p:cNvSpPr txBox="1">
            <a:spLocks noGrp="1"/>
          </p:cNvSpPr>
          <p:nvPr>
            <p:ph type="title" idx="14"/>
          </p:nvPr>
        </p:nvSpPr>
        <p:spPr>
          <a:xfrm>
            <a:off x="2031767" y="4039979"/>
            <a:ext cx="1062000" cy="791200"/>
          </a:xfrm>
          <a:prstGeom prst="rect">
            <a:avLst/>
          </a:prstGeom>
        </p:spPr>
        <p:txBody>
          <a:bodyPr spcFirstLastPara="1" wrap="square" lIns="121900" tIns="121900" rIns="121900" bIns="121900" anchor="ctr" anchorCtr="0">
            <a:noAutofit/>
          </a:bodyPr>
          <a:lstStyle/>
          <a:p>
            <a:r>
              <a:rPr lang="en-GB"/>
              <a:t>04</a:t>
            </a:r>
          </a:p>
        </p:txBody>
      </p:sp>
      <p:sp>
        <p:nvSpPr>
          <p:cNvPr id="480" name="Google Shape;480;p44"/>
          <p:cNvSpPr txBox="1">
            <a:spLocks noGrp="1"/>
          </p:cNvSpPr>
          <p:nvPr>
            <p:ph type="title" idx="16"/>
          </p:nvPr>
        </p:nvSpPr>
        <p:spPr>
          <a:xfrm>
            <a:off x="8198267" y="5005584"/>
            <a:ext cx="2875600" cy="548800"/>
          </a:xfrm>
          <a:prstGeom prst="rect">
            <a:avLst/>
          </a:prstGeom>
        </p:spPr>
        <p:txBody>
          <a:bodyPr spcFirstLastPara="1" wrap="square" lIns="121900" tIns="121900" rIns="121900" bIns="121900" anchor="ctr" anchorCtr="0">
            <a:noAutofit/>
          </a:bodyPr>
          <a:lstStyle/>
          <a:p>
            <a:r>
              <a:rPr lang="en-US" altLang="en-GB">
                <a:sym typeface="+mn-ea"/>
              </a:rPr>
              <a:t>Breast cancer</a:t>
            </a:r>
            <a:r>
              <a:rPr lang="en-US" altLang="en-GB"/>
              <a:t/>
            </a:r>
            <a:br>
              <a:rPr lang="en-US" altLang="en-GB"/>
            </a:br>
            <a:endParaRPr lang="en-GB"/>
          </a:p>
        </p:txBody>
      </p:sp>
      <p:sp>
        <p:nvSpPr>
          <p:cNvPr id="482" name="Google Shape;482;p44"/>
          <p:cNvSpPr txBox="1">
            <a:spLocks noGrp="1"/>
          </p:cNvSpPr>
          <p:nvPr>
            <p:ph type="title" idx="17"/>
          </p:nvPr>
        </p:nvSpPr>
        <p:spPr>
          <a:xfrm>
            <a:off x="9105067" y="4039979"/>
            <a:ext cx="1062000" cy="791200"/>
          </a:xfrm>
          <a:prstGeom prst="rect">
            <a:avLst/>
          </a:prstGeom>
        </p:spPr>
        <p:txBody>
          <a:bodyPr spcFirstLastPara="1" wrap="square" lIns="121900" tIns="121900" rIns="121900" bIns="121900" anchor="ctr" anchorCtr="0">
            <a:noAutofit/>
          </a:bodyPr>
          <a:lstStyle/>
          <a:p>
            <a:r>
              <a:rPr lang="en-GB"/>
              <a:t>05</a:t>
            </a:r>
          </a:p>
        </p:txBody>
      </p:sp>
    </p:spTree>
    <p:extLst>
      <p:ext uri="{BB962C8B-B14F-4D97-AF65-F5344CB8AC3E}">
        <p14:creationId xmlns:p14="http://schemas.microsoft.com/office/powerpoint/2010/main" val="251461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65761"/>
            <a:ext cx="10762827" cy="991447"/>
          </a:xfrm>
        </p:spPr>
        <p:txBody>
          <a:bodyPr/>
          <a:lstStyle/>
          <a:p>
            <a:r>
              <a:rPr lang="en-US" sz="4267">
                <a:solidFill>
                  <a:schemeClr val="accent2"/>
                </a:solidFill>
                <a:latin typeface="Comic Sans MS" panose="030F0702030302020204" charset="0"/>
                <a:cs typeface="Comic Sans MS" panose="030F0702030302020204" charset="0"/>
              </a:rPr>
              <a:t>Risk management for Lynch syndrome:</a:t>
            </a:r>
          </a:p>
        </p:txBody>
      </p:sp>
      <p:pic>
        <p:nvPicPr>
          <p:cNvPr id="106" name="Picture 105"/>
          <p:cNvPicPr/>
          <p:nvPr/>
        </p:nvPicPr>
        <p:blipFill>
          <a:blip r:embed="rId2" r:link="rId3"/>
          <a:stretch>
            <a:fillRect/>
          </a:stretch>
        </p:blipFill>
        <p:spPr>
          <a:xfrm>
            <a:off x="4445001" y="3429000"/>
            <a:ext cx="1651847" cy="1080347"/>
          </a:xfrm>
          <a:prstGeom prst="rect">
            <a:avLst/>
          </a:prstGeom>
          <a:noFill/>
          <a:ln w="9525">
            <a:noFill/>
          </a:ln>
        </p:spPr>
      </p:pic>
      <p:pic>
        <p:nvPicPr>
          <p:cNvPr id="4" name="Picture 3" descr="lynch"/>
          <p:cNvPicPr>
            <a:picLocks noChangeAspect="1"/>
          </p:cNvPicPr>
          <p:nvPr/>
        </p:nvPicPr>
        <p:blipFill>
          <a:blip r:embed="rId4"/>
          <a:stretch>
            <a:fillRect/>
          </a:stretch>
        </p:blipFill>
        <p:spPr>
          <a:xfrm>
            <a:off x="0" y="1551093"/>
            <a:ext cx="12192000" cy="4946227"/>
          </a:xfrm>
          <a:prstGeom prst="rect">
            <a:avLst/>
          </a:prstGeom>
        </p:spPr>
      </p:pic>
    </p:spTree>
    <p:extLst>
      <p:ext uri="{BB962C8B-B14F-4D97-AF65-F5344CB8AC3E}">
        <p14:creationId xmlns:p14="http://schemas.microsoft.com/office/powerpoint/2010/main" val="1804625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5400000">
            <a:off x="5028422" y="-4083925"/>
            <a:ext cx="2425086" cy="11028442"/>
          </a:xfrm>
          <a:prstGeom prst="rect">
            <a:avLst/>
          </a:prstGeom>
          <a:ln>
            <a:noFill/>
          </a:ln>
          <a:effectLst>
            <a:softEdge rad="112500"/>
          </a:effectLst>
        </p:spPr>
      </p:pic>
      <p:sp>
        <p:nvSpPr>
          <p:cNvPr id="2" name="Title 1"/>
          <p:cNvSpPr>
            <a:spLocks noGrp="1"/>
          </p:cNvSpPr>
          <p:nvPr>
            <p:ph type="title"/>
          </p:nvPr>
        </p:nvSpPr>
        <p:spPr>
          <a:xfrm>
            <a:off x="860745" y="1000744"/>
            <a:ext cx="10515600" cy="1325563"/>
          </a:xfrm>
        </p:spPr>
        <p:txBody>
          <a:bodyPr>
            <a:noAutofit/>
          </a:bodyPr>
          <a:lstStyle/>
          <a:p>
            <a:pPr algn="ctr"/>
            <a:r>
              <a:rPr lang="en-US" sz="11500" b="1" dirty="0" smtClean="0">
                <a:latin typeface="Andalus" panose="02020603050405020304" pitchFamily="18" charset="-78"/>
                <a:cs typeface="Andalus" panose="02020603050405020304" pitchFamily="18" charset="-78"/>
              </a:rPr>
              <a:t>Ovarian Cancer </a:t>
            </a:r>
            <a:endParaRPr lang="ar-JO" sz="11500" b="1" dirty="0">
              <a:latin typeface="Andalus" panose="02020603050405020304" pitchFamily="18" charset="-78"/>
              <a:cs typeface="Andalus" panose="02020603050405020304" pitchFamily="18" charset="-78"/>
            </a:endParaRPr>
          </a:p>
        </p:txBody>
      </p:sp>
      <p:sp>
        <p:nvSpPr>
          <p:cNvPr id="4" name="Rectangle 3"/>
          <p:cNvSpPr/>
          <p:nvPr/>
        </p:nvSpPr>
        <p:spPr>
          <a:xfrm>
            <a:off x="1105585" y="2775102"/>
            <a:ext cx="10270760" cy="2039020"/>
          </a:xfrm>
          <a:prstGeom prst="rect">
            <a:avLst/>
          </a:prstGeom>
        </p:spPr>
        <p:txBody>
          <a:bodyPr wrap="none">
            <a:spAutoFit/>
          </a:bodyPr>
          <a:lstStyle/>
          <a:p>
            <a:pPr marL="285750" indent="-285750" algn="l" rtl="0">
              <a:lnSpc>
                <a:spcPct val="150000"/>
              </a:lnSpc>
              <a:buFont typeface="Wingdings" panose="05000000000000000000" pitchFamily="2" charset="2"/>
              <a:buChar char="Ø"/>
            </a:pPr>
            <a:r>
              <a:rPr lang="en-US" sz="4400" b="1" dirty="0">
                <a:solidFill>
                  <a:prstClr val="white"/>
                </a:solidFill>
                <a:latin typeface="Andalus" panose="02020603050405020304" pitchFamily="18" charset="-78"/>
                <a:cs typeface="Andalus" panose="02020603050405020304" pitchFamily="18" charset="-78"/>
              </a:rPr>
              <a:t>Screening of ovarian cancer </a:t>
            </a:r>
          </a:p>
          <a:p>
            <a:pPr marL="285750" indent="-285750" algn="l" rtl="0">
              <a:lnSpc>
                <a:spcPct val="150000"/>
              </a:lnSpc>
              <a:buFont typeface="Wingdings" panose="05000000000000000000" pitchFamily="2" charset="2"/>
              <a:buChar char="Ø"/>
            </a:pPr>
            <a:r>
              <a:rPr lang="en-US" sz="4400" b="1" dirty="0">
                <a:solidFill>
                  <a:prstClr val="white"/>
                </a:solidFill>
                <a:latin typeface="Andalus" panose="02020603050405020304" pitchFamily="18" charset="-78"/>
                <a:cs typeface="Andalus" panose="02020603050405020304" pitchFamily="18" charset="-78"/>
              </a:rPr>
              <a:t>Management of the risk of ovarian cancer </a:t>
            </a:r>
            <a:endParaRPr lang="ar-JO" sz="4400" b="1" dirty="0">
              <a:solidFill>
                <a:prstClr val="white"/>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40866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5400000">
            <a:off x="5330574" y="-5330573"/>
            <a:ext cx="1226053" cy="11887200"/>
          </a:xfrm>
          <a:prstGeom prst="rect">
            <a:avLst/>
          </a:prstGeom>
          <a:ln>
            <a:noFill/>
          </a:ln>
          <a:effectLst>
            <a:softEdge rad="112500"/>
          </a:effectLst>
        </p:spPr>
      </p:pic>
      <p:sp>
        <p:nvSpPr>
          <p:cNvPr id="2" name="Title 1"/>
          <p:cNvSpPr>
            <a:spLocks noGrp="1"/>
          </p:cNvSpPr>
          <p:nvPr>
            <p:ph type="title"/>
          </p:nvPr>
        </p:nvSpPr>
        <p:spPr>
          <a:xfrm>
            <a:off x="191429" y="164403"/>
            <a:ext cx="10515600" cy="950719"/>
          </a:xfrm>
        </p:spPr>
        <p:txBody>
          <a:bodyPr/>
          <a:lstStyle/>
          <a:p>
            <a:pPr algn="l"/>
            <a:r>
              <a:rPr lang="en-US" b="1" dirty="0"/>
              <a:t>EPIDEMIOLOGY</a:t>
            </a:r>
            <a:endParaRPr lang="ar-JO" dirty="0"/>
          </a:p>
        </p:txBody>
      </p:sp>
      <p:sp>
        <p:nvSpPr>
          <p:cNvPr id="3" name="Content Placeholder 2"/>
          <p:cNvSpPr>
            <a:spLocks noGrp="1"/>
          </p:cNvSpPr>
          <p:nvPr>
            <p:ph idx="1"/>
          </p:nvPr>
        </p:nvSpPr>
        <p:spPr>
          <a:xfrm>
            <a:off x="191429" y="1244639"/>
            <a:ext cx="11695771" cy="5256522"/>
          </a:xfrm>
        </p:spPr>
        <p:txBody>
          <a:bodyPr>
            <a:normAutofit fontScale="77500" lnSpcReduction="20000"/>
          </a:bodyPr>
          <a:lstStyle/>
          <a:p>
            <a:pPr algn="l" rtl="0"/>
            <a:r>
              <a:rPr lang="en-US" dirty="0" smtClean="0"/>
              <a:t>Ovarian </a:t>
            </a:r>
            <a:r>
              <a:rPr lang="en-US" dirty="0"/>
              <a:t>cancer </a:t>
            </a:r>
            <a:r>
              <a:rPr lang="en-US" b="1" u="sng" dirty="0"/>
              <a:t>is not a highly prevalent disease. </a:t>
            </a:r>
            <a:endParaRPr lang="en-US" b="1" u="sng" dirty="0" smtClean="0"/>
          </a:p>
          <a:p>
            <a:pPr algn="l" rtl="0"/>
            <a:r>
              <a:rPr lang="en-US" dirty="0" smtClean="0"/>
              <a:t>Worldwide</a:t>
            </a:r>
            <a:r>
              <a:rPr lang="en-US" dirty="0"/>
              <a:t>, there are 300,000 new cases of ovarian cancer and 185,000 ovarian-cancer related deaths annually, with the highest incidence rates in developed </a:t>
            </a:r>
            <a:r>
              <a:rPr lang="en-US" dirty="0" smtClean="0"/>
              <a:t>countries </a:t>
            </a:r>
          </a:p>
          <a:p>
            <a:pPr algn="l" rtl="0"/>
            <a:endParaRPr lang="en-US" b="1" dirty="0" smtClean="0"/>
          </a:p>
          <a:p>
            <a:pPr algn="l" rtl="0"/>
            <a:r>
              <a:rPr lang="en-US" b="1" u="sng" dirty="0" smtClean="0">
                <a:solidFill>
                  <a:srgbClr val="C00000"/>
                </a:solidFill>
              </a:rPr>
              <a:t>A </a:t>
            </a:r>
            <a:r>
              <a:rPr lang="en-US" b="1" u="sng" dirty="0">
                <a:solidFill>
                  <a:srgbClr val="C00000"/>
                </a:solidFill>
              </a:rPr>
              <a:t>genetic predisposition (</a:t>
            </a:r>
            <a:r>
              <a:rPr lang="en-US" b="1" u="sng" dirty="0" err="1">
                <a:solidFill>
                  <a:srgbClr val="C00000"/>
                </a:solidFill>
              </a:rPr>
              <a:t>eg</a:t>
            </a:r>
            <a:r>
              <a:rPr lang="en-US" b="1" u="sng" dirty="0">
                <a:solidFill>
                  <a:srgbClr val="C00000"/>
                </a:solidFill>
              </a:rPr>
              <a:t>, </a:t>
            </a:r>
            <a:r>
              <a:rPr lang="en-US" b="1" i="1" u="sng" dirty="0">
                <a:solidFill>
                  <a:srgbClr val="C00000"/>
                </a:solidFill>
              </a:rPr>
              <a:t>BRCA1, BRCA2</a:t>
            </a:r>
            <a:r>
              <a:rPr lang="en-US" b="1" u="sng" dirty="0">
                <a:solidFill>
                  <a:srgbClr val="C00000"/>
                </a:solidFill>
              </a:rPr>
              <a:t>, Lynch syndrome, or others) is known to be present in about 10 percent of patients with ovarian cancer. </a:t>
            </a:r>
            <a:endParaRPr lang="en-US" b="1" u="sng" dirty="0" smtClean="0">
              <a:solidFill>
                <a:srgbClr val="C00000"/>
              </a:solidFill>
            </a:endParaRPr>
          </a:p>
          <a:p>
            <a:pPr algn="l" rtl="0"/>
            <a:endParaRPr lang="en-US" dirty="0" smtClean="0"/>
          </a:p>
          <a:p>
            <a:pPr algn="l" rtl="0"/>
            <a:r>
              <a:rPr lang="en-US" dirty="0" smtClean="0"/>
              <a:t>In </a:t>
            </a:r>
            <a:r>
              <a:rPr lang="en-US" dirty="0"/>
              <a:t>one study, the risk for ovarian cancer among those with </a:t>
            </a:r>
            <a:r>
              <a:rPr lang="en-US" dirty="0" smtClean="0"/>
              <a:t>:</a:t>
            </a:r>
          </a:p>
          <a:p>
            <a:pPr algn="l" rtl="0"/>
            <a:r>
              <a:rPr lang="en-US" i="1" dirty="0" smtClean="0"/>
              <a:t>BRCA1</a:t>
            </a:r>
            <a:r>
              <a:rPr lang="en-US" dirty="0"/>
              <a:t> was 39 to 65 </a:t>
            </a:r>
            <a:r>
              <a:rPr lang="en-US" dirty="0" smtClean="0"/>
              <a:t>percent</a:t>
            </a:r>
          </a:p>
          <a:p>
            <a:pPr algn="l" rtl="0"/>
            <a:r>
              <a:rPr lang="en-US" i="1" dirty="0" smtClean="0"/>
              <a:t>BRCA2</a:t>
            </a:r>
            <a:r>
              <a:rPr lang="en-US" dirty="0"/>
              <a:t> 11 to 37 </a:t>
            </a:r>
            <a:r>
              <a:rPr lang="en-US" dirty="0" smtClean="0"/>
              <a:t>percent</a:t>
            </a:r>
            <a:endParaRPr lang="en-US" dirty="0"/>
          </a:p>
          <a:p>
            <a:pPr algn="l" rtl="0"/>
            <a:r>
              <a:rPr lang="en-US" dirty="0" smtClean="0"/>
              <a:t>Lynch </a:t>
            </a:r>
            <a:r>
              <a:rPr lang="en-US" dirty="0"/>
              <a:t>syndrome 3 to 33 percent </a:t>
            </a:r>
            <a:endParaRPr lang="en-US" dirty="0" smtClean="0"/>
          </a:p>
          <a:p>
            <a:pPr algn="l" rtl="0"/>
            <a:endParaRPr lang="en-US" dirty="0" smtClean="0"/>
          </a:p>
          <a:p>
            <a:pPr algn="l" rtl="0"/>
            <a:r>
              <a:rPr lang="en-US" b="1" u="sng" dirty="0" smtClean="0">
                <a:solidFill>
                  <a:srgbClr val="C00000"/>
                </a:solidFill>
              </a:rPr>
              <a:t>There </a:t>
            </a:r>
            <a:r>
              <a:rPr lang="en-US" b="1" u="sng" dirty="0">
                <a:solidFill>
                  <a:srgbClr val="C00000"/>
                </a:solidFill>
              </a:rPr>
              <a:t>are other factors that increase risk for ovarian cancer </a:t>
            </a:r>
            <a:r>
              <a:rPr lang="en-US" b="1" u="sng" dirty="0" smtClean="0">
                <a:solidFill>
                  <a:srgbClr val="C00000"/>
                </a:solidFill>
              </a:rPr>
              <a:t>:</a:t>
            </a:r>
          </a:p>
          <a:p>
            <a:pPr marL="0" indent="0" algn="l" rtl="0">
              <a:buNone/>
            </a:pPr>
            <a:r>
              <a:rPr lang="en-US" dirty="0" smtClean="0"/>
              <a:t>(</a:t>
            </a:r>
            <a:r>
              <a:rPr lang="en-US" dirty="0" err="1" smtClean="0"/>
              <a:t>eg</a:t>
            </a:r>
            <a:r>
              <a:rPr lang="en-US" dirty="0" smtClean="0"/>
              <a:t> , </a:t>
            </a:r>
            <a:r>
              <a:rPr lang="en-US" dirty="0"/>
              <a:t>advancing age and certain genetic, endocrine, reproductive, and environmental factors) as well as some factors that reduce risk for ovarian cancer. </a:t>
            </a:r>
            <a:endParaRPr lang="ar-JO" dirty="0"/>
          </a:p>
        </p:txBody>
      </p:sp>
      <p:sp>
        <p:nvSpPr>
          <p:cNvPr id="6" name="Rectangle 5"/>
          <p:cNvSpPr/>
          <p:nvPr/>
        </p:nvSpPr>
        <p:spPr>
          <a:xfrm>
            <a:off x="191429" y="3323063"/>
            <a:ext cx="11517351" cy="181764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prstClr val="white"/>
              </a:solidFill>
            </a:endParaRPr>
          </a:p>
        </p:txBody>
      </p:sp>
    </p:spTree>
    <p:extLst>
      <p:ext uri="{BB962C8B-B14F-4D97-AF65-F5344CB8AC3E}">
        <p14:creationId xmlns:p14="http://schemas.microsoft.com/office/powerpoint/2010/main" val="3517796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698363" y="1614503"/>
            <a:ext cx="3161127" cy="3497824"/>
          </a:xfrm>
          <a:prstGeom prst="rect">
            <a:avLst/>
          </a:prstGeom>
          <a:ln>
            <a:noFill/>
          </a:ln>
          <a:effectLst>
            <a:softEdge rad="112500"/>
          </a:effectLst>
        </p:spPr>
      </p:pic>
      <p:pic>
        <p:nvPicPr>
          <p:cNvPr id="4" name="Content Placeholder 3"/>
          <p:cNvPicPr>
            <a:picLocks noGrp="1" noChangeAspect="1"/>
          </p:cNvPicPr>
          <p:nvPr>
            <p:ph idx="1"/>
          </p:nvPr>
        </p:nvPicPr>
        <p:blipFill rotWithShape="1">
          <a:blip r:embed="rId4"/>
          <a:srcRect b="47669"/>
          <a:stretch/>
        </p:blipFill>
        <p:spPr>
          <a:xfrm>
            <a:off x="124692" y="110836"/>
            <a:ext cx="8229600" cy="6611470"/>
          </a:xfrm>
          <a:prstGeom prst="rect">
            <a:avLst/>
          </a:prstGeom>
        </p:spPr>
      </p:pic>
      <p:sp>
        <p:nvSpPr>
          <p:cNvPr id="6" name="Rectangle 5"/>
          <p:cNvSpPr/>
          <p:nvPr/>
        </p:nvSpPr>
        <p:spPr>
          <a:xfrm>
            <a:off x="8836909" y="1969716"/>
            <a:ext cx="2882456" cy="2123658"/>
          </a:xfrm>
          <a:prstGeom prst="rect">
            <a:avLst/>
          </a:prstGeom>
        </p:spPr>
        <p:txBody>
          <a:bodyPr wrap="none">
            <a:spAutoFit/>
          </a:bodyPr>
          <a:lstStyle/>
          <a:p>
            <a:pPr algn="ctr"/>
            <a:r>
              <a:rPr lang="en-US" sz="6600" b="1" dirty="0">
                <a:solidFill>
                  <a:prstClr val="black"/>
                </a:solidFill>
              </a:rPr>
              <a:t>Risk </a:t>
            </a:r>
          </a:p>
          <a:p>
            <a:pPr algn="ctr"/>
            <a:r>
              <a:rPr lang="en-US" sz="6600" b="1" dirty="0">
                <a:solidFill>
                  <a:prstClr val="black"/>
                </a:solidFill>
              </a:rPr>
              <a:t>Factors </a:t>
            </a:r>
            <a:endParaRPr lang="ar-JO" sz="6600" b="1" dirty="0">
              <a:solidFill>
                <a:prstClr val="black"/>
              </a:solidFill>
            </a:endParaRPr>
          </a:p>
        </p:txBody>
      </p:sp>
    </p:spTree>
    <p:extLst>
      <p:ext uri="{BB962C8B-B14F-4D97-AF65-F5344CB8AC3E}">
        <p14:creationId xmlns:p14="http://schemas.microsoft.com/office/powerpoint/2010/main" val="836724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8546" y="186160"/>
            <a:ext cx="7633855" cy="1054699"/>
          </a:xfrm>
          <a:prstGeom prst="rect">
            <a:avLst/>
          </a:prstGeom>
        </p:spPr>
      </p:pic>
      <p:sp>
        <p:nvSpPr>
          <p:cNvPr id="5" name="Rectangle 4"/>
          <p:cNvSpPr/>
          <p:nvPr/>
        </p:nvSpPr>
        <p:spPr>
          <a:xfrm>
            <a:off x="358533" y="333347"/>
            <a:ext cx="9422775" cy="5786199"/>
          </a:xfrm>
          <a:prstGeom prst="rect">
            <a:avLst/>
          </a:prstGeom>
        </p:spPr>
        <p:txBody>
          <a:bodyPr wrap="square">
            <a:spAutoFit/>
          </a:bodyPr>
          <a:lstStyle/>
          <a:p>
            <a:pPr algn="l"/>
            <a:r>
              <a:rPr lang="en-US" sz="5400" b="1" dirty="0">
                <a:solidFill>
                  <a:prstClr val="black"/>
                </a:solidFill>
                <a:latin typeface="Andalus" panose="02020603050405020304" pitchFamily="18" charset="-78"/>
                <a:cs typeface="Andalus" panose="02020603050405020304" pitchFamily="18" charset="-78"/>
              </a:rPr>
              <a:t>Protective factors</a:t>
            </a:r>
          </a:p>
          <a:p>
            <a:pPr algn="l"/>
            <a:endParaRPr lang="en-US" sz="4000" dirty="0">
              <a:solidFill>
                <a:prstClr val="black"/>
              </a:solidFill>
            </a:endParaRPr>
          </a:p>
          <a:p>
            <a:pPr algn="l"/>
            <a:r>
              <a:rPr lang="en-US" sz="4000" dirty="0">
                <a:solidFill>
                  <a:prstClr val="black"/>
                </a:solidFill>
              </a:rPr>
              <a:t>●Bilateral </a:t>
            </a:r>
            <a:r>
              <a:rPr lang="en-US" sz="4000" dirty="0" err="1">
                <a:solidFill>
                  <a:prstClr val="black"/>
                </a:solidFill>
              </a:rPr>
              <a:t>salpingo</a:t>
            </a:r>
            <a:r>
              <a:rPr lang="en-US" sz="4000" dirty="0">
                <a:solidFill>
                  <a:prstClr val="black"/>
                </a:solidFill>
              </a:rPr>
              <a:t>-oophorectomy</a:t>
            </a:r>
          </a:p>
          <a:p>
            <a:pPr algn="l"/>
            <a:r>
              <a:rPr lang="en-US" sz="4000" dirty="0">
                <a:solidFill>
                  <a:prstClr val="black"/>
                </a:solidFill>
              </a:rPr>
              <a:t>●Use of oral contraceptives</a:t>
            </a:r>
          </a:p>
          <a:p>
            <a:pPr algn="l"/>
            <a:r>
              <a:rPr lang="en-US" sz="4000" dirty="0">
                <a:solidFill>
                  <a:prstClr val="black"/>
                </a:solidFill>
              </a:rPr>
              <a:t>●Tubal ligation</a:t>
            </a:r>
          </a:p>
          <a:p>
            <a:pPr algn="l"/>
            <a:r>
              <a:rPr lang="en-US" sz="4000" dirty="0">
                <a:solidFill>
                  <a:prstClr val="black"/>
                </a:solidFill>
              </a:rPr>
              <a:t>●Hysterectomy</a:t>
            </a:r>
          </a:p>
          <a:p>
            <a:pPr algn="l"/>
            <a:r>
              <a:rPr lang="en-US" sz="4000" dirty="0">
                <a:solidFill>
                  <a:prstClr val="black"/>
                </a:solidFill>
              </a:rPr>
              <a:t>●Breastfeeding</a:t>
            </a:r>
          </a:p>
          <a:p>
            <a:pPr algn="l"/>
            <a:r>
              <a:rPr lang="en-US" sz="4000" dirty="0">
                <a:solidFill>
                  <a:prstClr val="black"/>
                </a:solidFill>
              </a:rPr>
              <a:t>●Parity</a:t>
            </a:r>
          </a:p>
          <a:p>
            <a:pPr algn="l"/>
            <a:endParaRPr lang="en-US" sz="3600" b="1"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94218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9447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1621" y="50206"/>
            <a:ext cx="8109284" cy="6807794"/>
          </a:xfrm>
          <a:prstGeom prst="rect">
            <a:avLst/>
          </a:prstGeom>
        </p:spPr>
      </p:pic>
    </p:spTree>
    <p:extLst>
      <p:ext uri="{BB962C8B-B14F-4D97-AF65-F5344CB8AC3E}">
        <p14:creationId xmlns:p14="http://schemas.microsoft.com/office/powerpoint/2010/main" val="256823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0551" y="145921"/>
            <a:ext cx="11646288" cy="1057159"/>
          </a:xfrm>
          <a:prstGeom prst="rect">
            <a:avLst/>
          </a:prstGeom>
          <a:ln>
            <a:noFill/>
          </a:ln>
          <a:effectLst>
            <a:softEdge rad="112500"/>
          </a:effectLst>
        </p:spPr>
      </p:pic>
      <p:sp>
        <p:nvSpPr>
          <p:cNvPr id="3" name="Content Placeholder 2"/>
          <p:cNvSpPr>
            <a:spLocks noGrp="1"/>
          </p:cNvSpPr>
          <p:nvPr>
            <p:ph idx="1"/>
          </p:nvPr>
        </p:nvSpPr>
        <p:spPr>
          <a:xfrm>
            <a:off x="140551" y="1376464"/>
            <a:ext cx="11784981" cy="4792516"/>
          </a:xfrm>
        </p:spPr>
        <p:txBody>
          <a:bodyPr>
            <a:normAutofit/>
          </a:bodyPr>
          <a:lstStyle/>
          <a:p>
            <a:pPr marL="0" indent="0" algn="l" rtl="0">
              <a:buNone/>
            </a:pPr>
            <a:r>
              <a:rPr lang="en-US" sz="3400" b="1" dirty="0" smtClean="0"/>
              <a:t>Potential </a:t>
            </a:r>
            <a:r>
              <a:rPr lang="en-US" sz="3400" b="1" dirty="0"/>
              <a:t>benefits</a:t>
            </a:r>
            <a:r>
              <a:rPr lang="en-US" sz="3400" dirty="0"/>
              <a:t> </a:t>
            </a:r>
            <a:r>
              <a:rPr lang="en-US" sz="3400" dirty="0" smtClean="0"/>
              <a:t>: </a:t>
            </a:r>
            <a:r>
              <a:rPr lang="en-US" sz="3400" dirty="0"/>
              <a:t> </a:t>
            </a:r>
            <a:endParaRPr lang="en-US" sz="3400" dirty="0" smtClean="0"/>
          </a:p>
          <a:p>
            <a:pPr algn="l" rtl="0"/>
            <a:r>
              <a:rPr lang="en-US" b="1" u="sng" dirty="0" smtClean="0"/>
              <a:t>To </a:t>
            </a:r>
            <a:r>
              <a:rPr lang="en-US" b="1" u="sng" dirty="0"/>
              <a:t>reduce ovarian cancer </a:t>
            </a:r>
            <a:r>
              <a:rPr lang="en-US" b="1" u="sng" dirty="0" smtClean="0"/>
              <a:t>mortality : </a:t>
            </a:r>
            <a:r>
              <a:rPr lang="en-US" dirty="0" smtClean="0"/>
              <a:t>a </a:t>
            </a:r>
            <a:r>
              <a:rPr lang="en-US" dirty="0"/>
              <a:t>screening program would need to detect ovarian cancer at an early stage, because with current treatment methods, ovarian cancer mortality is closely related to stage at </a:t>
            </a:r>
            <a:r>
              <a:rPr lang="en-US" dirty="0" smtClean="0"/>
              <a:t>diagnosis ,The </a:t>
            </a:r>
            <a:r>
              <a:rPr lang="en-US" dirty="0"/>
              <a:t>poor overall survival rate is in large part because 75 percent of patients have spread of cancer beyond the ovary at the time of clinical detection. </a:t>
            </a:r>
            <a:endParaRPr lang="en-US" dirty="0" smtClean="0"/>
          </a:p>
          <a:p>
            <a:pPr marL="0" lvl="0" indent="0" algn="l" rtl="0">
              <a:buNone/>
            </a:pPr>
            <a:endParaRPr lang="en-US" sz="3600" b="1" dirty="0" smtClean="0">
              <a:solidFill>
                <a:prstClr val="black"/>
              </a:solidFill>
            </a:endParaRPr>
          </a:p>
          <a:p>
            <a:pPr marL="0" lvl="0" indent="0" algn="l" rtl="0">
              <a:buNone/>
            </a:pPr>
            <a:r>
              <a:rPr lang="en-US" sz="3600" b="1" dirty="0" smtClean="0">
                <a:solidFill>
                  <a:prstClr val="black"/>
                </a:solidFill>
              </a:rPr>
              <a:t>Potential </a:t>
            </a:r>
            <a:r>
              <a:rPr lang="en-US" sz="3600" b="1" dirty="0">
                <a:solidFill>
                  <a:prstClr val="black"/>
                </a:solidFill>
              </a:rPr>
              <a:t>harms</a:t>
            </a:r>
            <a:r>
              <a:rPr lang="en-US" sz="3600" dirty="0">
                <a:solidFill>
                  <a:prstClr val="black"/>
                </a:solidFill>
              </a:rPr>
              <a:t> :</a:t>
            </a:r>
          </a:p>
          <a:p>
            <a:pPr lvl="0" algn="l" rtl="0"/>
            <a:r>
              <a:rPr lang="en-US" dirty="0">
                <a:solidFill>
                  <a:prstClr val="black"/>
                </a:solidFill>
              </a:rPr>
              <a:t>The potential harms associated with screening for ovarian cancer include risks of </a:t>
            </a:r>
            <a:r>
              <a:rPr lang="en-US" b="1" u="sng" dirty="0">
                <a:solidFill>
                  <a:prstClr val="black"/>
                </a:solidFill>
              </a:rPr>
              <a:t>false-positive results, psychological stress, and surgical risks.</a:t>
            </a:r>
          </a:p>
          <a:p>
            <a:pPr algn="l" rtl="0"/>
            <a:endParaRPr lang="en-US" dirty="0" smtClean="0"/>
          </a:p>
          <a:p>
            <a:pPr algn="l" rtl="0"/>
            <a:endParaRPr lang="en-US" sz="3400" b="1" dirty="0" smtClean="0"/>
          </a:p>
          <a:p>
            <a:pPr marL="0" indent="0" algn="l" rtl="0">
              <a:buNone/>
            </a:pPr>
            <a:endParaRPr lang="ar-JO" dirty="0"/>
          </a:p>
        </p:txBody>
      </p:sp>
      <p:sp>
        <p:nvSpPr>
          <p:cNvPr id="4" name="Rectangle 3"/>
          <p:cNvSpPr/>
          <p:nvPr/>
        </p:nvSpPr>
        <p:spPr>
          <a:xfrm>
            <a:off x="388625" y="320557"/>
            <a:ext cx="8746112" cy="707886"/>
          </a:xfrm>
          <a:prstGeom prst="rect">
            <a:avLst/>
          </a:prstGeom>
        </p:spPr>
        <p:txBody>
          <a:bodyPr wrap="none">
            <a:spAutoFit/>
          </a:bodyPr>
          <a:lstStyle/>
          <a:p>
            <a:pPr algn="l" rtl="0"/>
            <a:r>
              <a:rPr lang="en-US" sz="4000" b="1" dirty="0">
                <a:solidFill>
                  <a:prstClr val="black"/>
                </a:solidFill>
              </a:rPr>
              <a:t>Limitations And Challenges Of Screening</a:t>
            </a:r>
            <a:endParaRPr lang="en-US" sz="4000" dirty="0">
              <a:solidFill>
                <a:prstClr val="black"/>
              </a:solidFill>
            </a:endParaRPr>
          </a:p>
        </p:txBody>
      </p:sp>
      <p:sp>
        <p:nvSpPr>
          <p:cNvPr id="6" name="Rectangle 5"/>
          <p:cNvSpPr/>
          <p:nvPr/>
        </p:nvSpPr>
        <p:spPr>
          <a:xfrm>
            <a:off x="140551" y="1376464"/>
            <a:ext cx="3632959" cy="4652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prstClr val="white"/>
              </a:solidFill>
            </a:endParaRPr>
          </a:p>
        </p:txBody>
      </p:sp>
      <p:sp>
        <p:nvSpPr>
          <p:cNvPr id="7" name="Rectangle 6"/>
          <p:cNvSpPr/>
          <p:nvPr/>
        </p:nvSpPr>
        <p:spPr>
          <a:xfrm>
            <a:off x="140550" y="4671309"/>
            <a:ext cx="3632959" cy="4652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prstClr val="white"/>
              </a:solidFill>
            </a:endParaRPr>
          </a:p>
        </p:txBody>
      </p:sp>
    </p:spTree>
    <p:extLst>
      <p:ext uri="{BB962C8B-B14F-4D97-AF65-F5344CB8AC3E}">
        <p14:creationId xmlns:p14="http://schemas.microsoft.com/office/powerpoint/2010/main" val="2050186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2168" y="377317"/>
            <a:ext cx="10515600" cy="1325563"/>
          </a:xfrm>
        </p:spPr>
        <p:txBody>
          <a:bodyPr/>
          <a:lstStyle/>
          <a:p>
            <a:r>
              <a:rPr lang="en-US" b="1" dirty="0">
                <a:solidFill>
                  <a:srgbClr val="C00000"/>
                </a:solidFill>
              </a:rPr>
              <a:t>LACK OF BENEFIT OF SCREENING STRATEGIES</a:t>
            </a:r>
            <a:endParaRPr lang="ar-JO" dirty="0">
              <a:solidFill>
                <a:srgbClr val="C00000"/>
              </a:solidFill>
            </a:endParaRPr>
          </a:p>
        </p:txBody>
      </p:sp>
      <p:sp>
        <p:nvSpPr>
          <p:cNvPr id="3" name="Content Placeholder 2"/>
          <p:cNvSpPr>
            <a:spLocks noGrp="1"/>
          </p:cNvSpPr>
          <p:nvPr>
            <p:ph idx="1"/>
          </p:nvPr>
        </p:nvSpPr>
        <p:spPr/>
        <p:txBody>
          <a:bodyPr/>
          <a:lstStyle/>
          <a:p>
            <a:pPr algn="l" rtl="0"/>
            <a:r>
              <a:rPr lang="en-US" b="1" dirty="0"/>
              <a:t>Cancer antigen 125 (CA 125</a:t>
            </a:r>
            <a:r>
              <a:rPr lang="en-US" b="1" dirty="0" smtClean="0"/>
              <a:t>)</a:t>
            </a:r>
          </a:p>
          <a:p>
            <a:pPr algn="l" rtl="0"/>
            <a:r>
              <a:rPr lang="en-US" b="1" dirty="0"/>
              <a:t>Transvaginal ultrasound (TVUS)</a:t>
            </a:r>
            <a:r>
              <a:rPr lang="en-US" dirty="0"/>
              <a:t> </a:t>
            </a:r>
            <a:endParaRPr lang="en-US" dirty="0" smtClean="0"/>
          </a:p>
        </p:txBody>
      </p:sp>
    </p:spTree>
    <p:extLst>
      <p:ext uri="{BB962C8B-B14F-4D97-AF65-F5344CB8AC3E}">
        <p14:creationId xmlns:p14="http://schemas.microsoft.com/office/powerpoint/2010/main" val="2797882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380" y="713338"/>
            <a:ext cx="11916508" cy="5407046"/>
          </a:xfrm>
        </p:spPr>
        <p:txBody>
          <a:bodyPr>
            <a:normAutofit fontScale="92500"/>
          </a:bodyPr>
          <a:lstStyle/>
          <a:p>
            <a:pPr algn="l" rtl="0"/>
            <a:r>
              <a:rPr lang="en-US" b="1" dirty="0"/>
              <a:t>Cancer antigen 125 (CA 125)</a:t>
            </a:r>
            <a:r>
              <a:rPr lang="en-US" dirty="0"/>
              <a:t> </a:t>
            </a:r>
            <a:r>
              <a:rPr lang="en-US" dirty="0" smtClean="0"/>
              <a:t>—</a:t>
            </a:r>
          </a:p>
          <a:p>
            <a:pPr algn="l" rtl="0"/>
            <a:r>
              <a:rPr lang="en-US" dirty="0"/>
              <a:t> CA 125, an ovarian cancer tumor marker</a:t>
            </a:r>
            <a:r>
              <a:rPr lang="en-US" dirty="0">
                <a:solidFill>
                  <a:srgbClr val="C00000"/>
                </a:solidFill>
              </a:rPr>
              <a:t>, </a:t>
            </a:r>
            <a:r>
              <a:rPr lang="en-US" b="1" u="sng" dirty="0">
                <a:solidFill>
                  <a:srgbClr val="C00000"/>
                </a:solidFill>
              </a:rPr>
              <a:t>did not reduce mortality</a:t>
            </a:r>
            <a:r>
              <a:rPr lang="en-US" dirty="0">
                <a:solidFill>
                  <a:srgbClr val="C00000"/>
                </a:solidFill>
              </a:rPr>
              <a:t> </a:t>
            </a:r>
            <a:r>
              <a:rPr lang="en-US" dirty="0"/>
              <a:t>due to ovarian cancer when studied as a possible screening test in the randomized Prostate, Lung, Colon, Ovarian Cancer (PLCO) Cancer Screening Trial </a:t>
            </a:r>
            <a:endParaRPr lang="en-US" dirty="0" smtClean="0"/>
          </a:p>
          <a:p>
            <a:pPr algn="l" rtl="0"/>
            <a:r>
              <a:rPr lang="en-US" dirty="0" smtClean="0"/>
              <a:t>Studies </a:t>
            </a:r>
            <a:r>
              <a:rPr lang="en-US" dirty="0"/>
              <a:t>show CA 125 may predict ovarian cancer, but its</a:t>
            </a:r>
            <a:r>
              <a:rPr lang="en-US" b="1" u="sng" dirty="0">
                <a:solidFill>
                  <a:srgbClr val="C00000"/>
                </a:solidFill>
              </a:rPr>
              <a:t> usefulness is hampered by its limited specificity and very low positive predictive value (PPV</a:t>
            </a:r>
            <a:r>
              <a:rPr lang="en-US" b="1" u="sng" dirty="0" smtClean="0">
                <a:solidFill>
                  <a:srgbClr val="C00000"/>
                </a:solidFill>
              </a:rPr>
              <a:t>).</a:t>
            </a:r>
          </a:p>
          <a:p>
            <a:pPr algn="l" rtl="0"/>
            <a:r>
              <a:rPr lang="en-US" dirty="0" smtClean="0"/>
              <a:t> </a:t>
            </a:r>
            <a:r>
              <a:rPr lang="en-US" dirty="0"/>
              <a:t>Annual CA 125 testing </a:t>
            </a:r>
            <a:r>
              <a:rPr lang="en-US" b="1" u="sng" dirty="0">
                <a:solidFill>
                  <a:srgbClr val="C00000"/>
                </a:solidFill>
              </a:rPr>
              <a:t>alone lacks sufficient specificity </a:t>
            </a:r>
            <a:r>
              <a:rPr lang="en-US" dirty="0"/>
              <a:t>for screening in average-risk patients</a:t>
            </a:r>
            <a:r>
              <a:rPr lang="en-US" dirty="0" smtClean="0"/>
              <a:t>.</a:t>
            </a:r>
          </a:p>
          <a:p>
            <a:pPr algn="l" rtl="0"/>
            <a:r>
              <a:rPr lang="en-US" dirty="0" smtClean="0"/>
              <a:t> </a:t>
            </a:r>
            <a:r>
              <a:rPr lang="en-US" dirty="0"/>
              <a:t>Specificity is limited because a </a:t>
            </a:r>
            <a:r>
              <a:rPr lang="en-US" b="1" u="sng" dirty="0">
                <a:solidFill>
                  <a:srgbClr val="C00000"/>
                </a:solidFill>
              </a:rPr>
              <a:t>variety of benign and malignant gynecologic and non-gynecologic conditions elevate CA </a:t>
            </a:r>
            <a:r>
              <a:rPr lang="en-US" b="1" u="sng" dirty="0" smtClean="0">
                <a:solidFill>
                  <a:srgbClr val="C00000"/>
                </a:solidFill>
              </a:rPr>
              <a:t>125, </a:t>
            </a:r>
            <a:r>
              <a:rPr lang="en-US" b="1" u="sng" dirty="0">
                <a:solidFill>
                  <a:srgbClr val="C00000"/>
                </a:solidFill>
              </a:rPr>
              <a:t>leading to false-positive results. </a:t>
            </a:r>
            <a:endParaRPr lang="en-US" b="1" u="sng" dirty="0" smtClean="0">
              <a:solidFill>
                <a:srgbClr val="C00000"/>
              </a:solidFill>
            </a:endParaRPr>
          </a:p>
          <a:p>
            <a:pPr algn="l" rtl="0"/>
            <a:r>
              <a:rPr lang="en-US" dirty="0" smtClean="0"/>
              <a:t>CA </a:t>
            </a:r>
            <a:r>
              <a:rPr lang="en-US" dirty="0"/>
              <a:t>125 is elevated in approximately 1 percent of healthy women, fluctuates during the menstrual cycle, increases with age, and varies with ethnicity and smoking status </a:t>
            </a:r>
            <a:endParaRPr lang="en-US" dirty="0" smtClean="0"/>
          </a:p>
          <a:p>
            <a:pPr algn="l" rtl="0"/>
            <a:endParaRPr lang="ar-JO" dirty="0"/>
          </a:p>
        </p:txBody>
      </p:sp>
    </p:spTree>
    <p:extLst>
      <p:ext uri="{BB962C8B-B14F-4D97-AF65-F5344CB8AC3E}">
        <p14:creationId xmlns:p14="http://schemas.microsoft.com/office/powerpoint/2010/main" val="4038661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100" name="Picture 99"/>
          <p:cNvPicPr/>
          <p:nvPr/>
        </p:nvPicPr>
        <p:blipFill>
          <a:blip r:embed="rId3"/>
          <a:stretch>
            <a:fillRect/>
          </a:stretch>
        </p:blipFill>
        <p:spPr>
          <a:xfrm>
            <a:off x="2300393" y="0"/>
            <a:ext cx="7655560" cy="6858000"/>
          </a:xfrm>
          <a:prstGeom prst="rect">
            <a:avLst/>
          </a:prstGeom>
          <a:noFill/>
          <a:ln w="9525">
            <a:noFill/>
          </a:ln>
        </p:spPr>
      </p:pic>
    </p:spTree>
    <p:extLst>
      <p:ext uri="{BB962C8B-B14F-4D97-AF65-F5344CB8AC3E}">
        <p14:creationId xmlns:p14="http://schemas.microsoft.com/office/powerpoint/2010/main" val="4049382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17044"/>
          <a:stretch/>
        </p:blipFill>
        <p:spPr>
          <a:xfrm>
            <a:off x="6644640" y="0"/>
            <a:ext cx="5547360" cy="6858000"/>
          </a:xfrm>
          <a:prstGeom prst="rect">
            <a:avLst/>
          </a:prstGeom>
        </p:spPr>
      </p:pic>
      <p:sp>
        <p:nvSpPr>
          <p:cNvPr id="5" name="Rectangle 4"/>
          <p:cNvSpPr/>
          <p:nvPr/>
        </p:nvSpPr>
        <p:spPr>
          <a:xfrm>
            <a:off x="365760" y="2191435"/>
            <a:ext cx="6096000" cy="1938992"/>
          </a:xfrm>
          <a:prstGeom prst="rect">
            <a:avLst/>
          </a:prstGeom>
        </p:spPr>
        <p:txBody>
          <a:bodyPr>
            <a:spAutoFit/>
          </a:bodyPr>
          <a:lstStyle/>
          <a:p>
            <a:pPr algn="ctr"/>
            <a:r>
              <a:rPr lang="en-US" sz="4000" b="1" dirty="0">
                <a:solidFill>
                  <a:srgbClr val="C00000"/>
                </a:solidFill>
                <a:latin typeface="Noto Sans"/>
              </a:rPr>
              <a:t>Conditions associated with an elevated serum CA 125 concentration</a:t>
            </a:r>
            <a:endParaRPr lang="ar-JO" sz="4000" dirty="0">
              <a:solidFill>
                <a:srgbClr val="C00000"/>
              </a:solidFill>
            </a:endParaRPr>
          </a:p>
        </p:txBody>
      </p:sp>
    </p:spTree>
    <p:extLst>
      <p:ext uri="{BB962C8B-B14F-4D97-AF65-F5344CB8AC3E}">
        <p14:creationId xmlns:p14="http://schemas.microsoft.com/office/powerpoint/2010/main" val="4001830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 y="545464"/>
            <a:ext cx="11768328" cy="5757800"/>
          </a:xfrm>
        </p:spPr>
        <p:txBody>
          <a:bodyPr>
            <a:normAutofit/>
          </a:bodyPr>
          <a:lstStyle/>
          <a:p>
            <a:pPr algn="l" rtl="0"/>
            <a:r>
              <a:rPr lang="en-US" b="1" dirty="0"/>
              <a:t>Transvaginal ultrasound (TVUS)</a:t>
            </a:r>
            <a:r>
              <a:rPr lang="en-US" dirty="0"/>
              <a:t> — </a:t>
            </a:r>
            <a:endParaRPr lang="en-US" dirty="0" smtClean="0"/>
          </a:p>
          <a:p>
            <a:pPr algn="l" rtl="0"/>
            <a:r>
              <a:rPr lang="en-US" dirty="0" smtClean="0"/>
              <a:t>In </a:t>
            </a:r>
            <a:r>
              <a:rPr lang="en-US" dirty="0"/>
              <a:t>the aggregate, studies do not suggest that screening with TVUS reduces ovarian cancer mortality </a:t>
            </a:r>
          </a:p>
          <a:p>
            <a:pPr algn="l" rtl="0"/>
            <a:r>
              <a:rPr lang="en-US" dirty="0" smtClean="0"/>
              <a:t>The </a:t>
            </a:r>
            <a:r>
              <a:rPr lang="en-US" dirty="0"/>
              <a:t>sensitivity of TVUS is in </a:t>
            </a:r>
            <a:r>
              <a:rPr lang="en-US" b="1" u="sng" dirty="0">
                <a:solidFill>
                  <a:srgbClr val="C00000"/>
                </a:solidFill>
              </a:rPr>
              <a:t>part </a:t>
            </a:r>
            <a:r>
              <a:rPr lang="en-US" b="1" u="sng" dirty="0" smtClean="0">
                <a:solidFill>
                  <a:srgbClr val="C00000"/>
                </a:solidFill>
              </a:rPr>
              <a:t>observer-dependent</a:t>
            </a:r>
          </a:p>
          <a:p>
            <a:pPr algn="l" rtl="0"/>
            <a:r>
              <a:rPr lang="en-US" dirty="0" smtClean="0"/>
              <a:t>In </a:t>
            </a:r>
            <a:r>
              <a:rPr lang="en-US" dirty="0"/>
              <a:t>the PLCO Cancer Screening Trial, 72 percent of </a:t>
            </a:r>
            <a:r>
              <a:rPr lang="en-US" b="1" u="sng" dirty="0">
                <a:solidFill>
                  <a:srgbClr val="C00000"/>
                </a:solidFill>
              </a:rPr>
              <a:t>TVUS-detected ovarian cancers were stage I or II </a:t>
            </a:r>
            <a:endParaRPr lang="en-US" b="1" u="sng" dirty="0" smtClean="0">
              <a:solidFill>
                <a:srgbClr val="C00000"/>
              </a:solidFill>
            </a:endParaRPr>
          </a:p>
          <a:p>
            <a:pPr algn="l" rtl="0"/>
            <a:r>
              <a:rPr lang="en-US" dirty="0" smtClean="0"/>
              <a:t>In </a:t>
            </a:r>
            <a:r>
              <a:rPr lang="en-US" dirty="0"/>
              <a:t>women at high risk of ovarian cancer, </a:t>
            </a:r>
            <a:r>
              <a:rPr lang="en-US" b="1" u="sng" dirty="0">
                <a:solidFill>
                  <a:srgbClr val="C00000"/>
                </a:solidFill>
              </a:rPr>
              <a:t>ultrasonography for screening has performed poorly in detecting early-stage epithelial ovarian cancer</a:t>
            </a:r>
            <a:r>
              <a:rPr lang="en-US" b="1" u="sng" dirty="0" smtClean="0">
                <a:solidFill>
                  <a:srgbClr val="C00000"/>
                </a:solidFill>
              </a:rPr>
              <a:t>.</a:t>
            </a:r>
            <a:endParaRPr lang="en-US" dirty="0" smtClean="0"/>
          </a:p>
          <a:p>
            <a:pPr algn="l" rtl="0"/>
            <a:r>
              <a:rPr lang="en-US" dirty="0" smtClean="0"/>
              <a:t>All </a:t>
            </a:r>
            <a:r>
              <a:rPr lang="en-US" dirty="0"/>
              <a:t>cancers (two ovarian, four peritoneal, and four fallopian tube) detected by ultrasonography during the screening period </a:t>
            </a:r>
            <a:r>
              <a:rPr lang="en-US" b="1" u="sng" dirty="0">
                <a:solidFill>
                  <a:srgbClr val="C00000"/>
                </a:solidFill>
              </a:rPr>
              <a:t>were stage III</a:t>
            </a:r>
            <a:r>
              <a:rPr lang="en-US" dirty="0" smtClean="0"/>
              <a:t>.</a:t>
            </a:r>
            <a:endParaRPr lang="en-US" dirty="0"/>
          </a:p>
        </p:txBody>
      </p:sp>
    </p:spTree>
    <p:extLst>
      <p:ext uri="{BB962C8B-B14F-4D97-AF65-F5344CB8AC3E}">
        <p14:creationId xmlns:p14="http://schemas.microsoft.com/office/powerpoint/2010/main" val="4056999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792" y="1557401"/>
            <a:ext cx="11768328" cy="4351338"/>
          </a:xfrm>
        </p:spPr>
        <p:txBody>
          <a:bodyPr/>
          <a:lstStyle/>
          <a:p>
            <a:pPr algn="l" rtl="0"/>
            <a:r>
              <a:rPr lang="en-US" dirty="0" smtClean="0"/>
              <a:t>According to </a:t>
            </a:r>
            <a:r>
              <a:rPr lang="en-US" dirty="0" err="1" smtClean="0"/>
              <a:t>UpToDate</a:t>
            </a:r>
            <a:r>
              <a:rPr lang="en-US" dirty="0" smtClean="0"/>
              <a:t> :</a:t>
            </a:r>
          </a:p>
          <a:p>
            <a:pPr marL="0" indent="0" algn="l" rtl="0">
              <a:buNone/>
            </a:pPr>
            <a:r>
              <a:rPr lang="en-US" dirty="0" smtClean="0"/>
              <a:t>No </a:t>
            </a:r>
            <a:r>
              <a:rPr lang="en-US" dirty="0"/>
              <a:t>screening strategy (cancer antigen [CA] 125, </a:t>
            </a:r>
            <a:r>
              <a:rPr lang="en-US" dirty="0" err="1"/>
              <a:t>transvaginal</a:t>
            </a:r>
            <a:r>
              <a:rPr lang="en-US" dirty="0"/>
              <a:t> ultrasound [TVUS], or multimodal testing) has been shown to reduce </a:t>
            </a:r>
            <a:r>
              <a:rPr lang="en-US" dirty="0" smtClean="0"/>
              <a:t>mortality</a:t>
            </a:r>
          </a:p>
          <a:p>
            <a:pPr marL="0" indent="0" algn="l" rtl="0">
              <a:buNone/>
            </a:pPr>
            <a:r>
              <a:rPr lang="en-US" dirty="0"/>
              <a:t>A</a:t>
            </a:r>
            <a:r>
              <a:rPr lang="en-US" dirty="0" smtClean="0"/>
              <a:t>nd </a:t>
            </a:r>
            <a:r>
              <a:rPr lang="en-US" dirty="0"/>
              <a:t>all screening strategies are associated with a high rate of false-positive tests and a risk of harms from invasive testing.</a:t>
            </a:r>
            <a:endParaRPr lang="ar-JO" dirty="0"/>
          </a:p>
        </p:txBody>
      </p:sp>
    </p:spTree>
    <p:extLst>
      <p:ext uri="{BB962C8B-B14F-4D97-AF65-F5344CB8AC3E}">
        <p14:creationId xmlns:p14="http://schemas.microsoft.com/office/powerpoint/2010/main" val="1003454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9064" y="1223097"/>
            <a:ext cx="10413336" cy="2811130"/>
          </a:xfrm>
          <a:prstGeom prst="rect">
            <a:avLst/>
          </a:prstGeom>
          <a:ln>
            <a:noFill/>
          </a:ln>
          <a:effectLst>
            <a:softEdge rad="112500"/>
          </a:effectLst>
        </p:spPr>
      </p:pic>
      <p:sp>
        <p:nvSpPr>
          <p:cNvPr id="2" name="Title 1"/>
          <p:cNvSpPr>
            <a:spLocks noGrp="1"/>
          </p:cNvSpPr>
          <p:nvPr>
            <p:ph type="title"/>
          </p:nvPr>
        </p:nvSpPr>
        <p:spPr>
          <a:xfrm>
            <a:off x="886691" y="2434192"/>
            <a:ext cx="10515600" cy="1325563"/>
          </a:xfrm>
        </p:spPr>
        <p:txBody>
          <a:bodyPr>
            <a:noAutofit/>
          </a:bodyPr>
          <a:lstStyle/>
          <a:p>
            <a:pPr algn="ctr"/>
            <a:r>
              <a:rPr lang="en-US" sz="7200" b="1" dirty="0"/>
              <a:t>SCREENING APPROACH</a:t>
            </a:r>
            <a:br>
              <a:rPr lang="en-US" sz="7200" b="1" dirty="0"/>
            </a:br>
            <a:endParaRPr lang="ar-JO" sz="7200" b="1" dirty="0"/>
          </a:p>
        </p:txBody>
      </p:sp>
    </p:spTree>
    <p:extLst>
      <p:ext uri="{BB962C8B-B14F-4D97-AF65-F5344CB8AC3E}">
        <p14:creationId xmlns:p14="http://schemas.microsoft.com/office/powerpoint/2010/main" val="2611158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4170218" cy="1219200"/>
          </a:xfrm>
          <a:prstGeom prst="rect">
            <a:avLst/>
          </a:prstGeom>
        </p:spPr>
      </p:pic>
      <p:sp>
        <p:nvSpPr>
          <p:cNvPr id="3" name="Content Placeholder 2"/>
          <p:cNvSpPr>
            <a:spLocks noGrp="1"/>
          </p:cNvSpPr>
          <p:nvPr>
            <p:ph idx="1"/>
          </p:nvPr>
        </p:nvSpPr>
        <p:spPr>
          <a:xfrm>
            <a:off x="0" y="247300"/>
            <a:ext cx="11975432" cy="6464133"/>
          </a:xfrm>
        </p:spPr>
        <p:txBody>
          <a:bodyPr>
            <a:normAutofit/>
          </a:bodyPr>
          <a:lstStyle/>
          <a:p>
            <a:pPr marL="0" indent="0" algn="l" rtl="0">
              <a:buNone/>
            </a:pPr>
            <a:r>
              <a:rPr lang="en-US" sz="4800" b="1" u="sng" dirty="0" smtClean="0"/>
              <a:t>Family </a:t>
            </a:r>
            <a:r>
              <a:rPr lang="en-US" sz="4800" b="1" u="sng" dirty="0"/>
              <a:t>history</a:t>
            </a:r>
            <a:r>
              <a:rPr lang="en-US" sz="4800" u="sng" dirty="0"/>
              <a:t> </a:t>
            </a:r>
          </a:p>
          <a:p>
            <a:pPr algn="l" rtl="0"/>
            <a:endParaRPr lang="en-US" dirty="0" smtClean="0"/>
          </a:p>
          <a:p>
            <a:pPr algn="l" rtl="0"/>
            <a:r>
              <a:rPr lang="en-US" dirty="0"/>
              <a:t> A family history is essential to identifying patients with a potential hereditary (</a:t>
            </a:r>
            <a:r>
              <a:rPr lang="en-US" dirty="0" err="1"/>
              <a:t>eg</a:t>
            </a:r>
            <a:r>
              <a:rPr lang="en-US" dirty="0"/>
              <a:t>, familial) cancer syndrome.</a:t>
            </a:r>
          </a:p>
          <a:p>
            <a:pPr algn="l" rtl="0"/>
            <a:endParaRPr lang="en-US" dirty="0" smtClean="0"/>
          </a:p>
          <a:p>
            <a:pPr algn="l" rtl="0"/>
            <a:r>
              <a:rPr lang="en-US" dirty="0" smtClean="0"/>
              <a:t>Specific </a:t>
            </a:r>
            <a:r>
              <a:rPr lang="en-US" dirty="0"/>
              <a:t>details to obtain when questioning the patient include family history of ovarian </a:t>
            </a:r>
            <a:r>
              <a:rPr lang="en-US" dirty="0" smtClean="0"/>
              <a:t>cancer</a:t>
            </a:r>
            <a:r>
              <a:rPr lang="en-US" dirty="0"/>
              <a:t>, whether the patient is of Ashkenazi </a:t>
            </a:r>
            <a:r>
              <a:rPr lang="en-US" b="1" u="sng" dirty="0"/>
              <a:t>Jewish</a:t>
            </a:r>
            <a:r>
              <a:rPr lang="en-US" dirty="0"/>
              <a:t> descent, and whether the family or patient is </a:t>
            </a:r>
            <a:r>
              <a:rPr lang="en-US" b="1" u="sng" dirty="0"/>
              <a:t>known to have a hereditary cancer syndrome </a:t>
            </a:r>
            <a:r>
              <a:rPr lang="en-US" dirty="0"/>
              <a:t>(</a:t>
            </a:r>
            <a:r>
              <a:rPr lang="en-US" dirty="0" err="1"/>
              <a:t>eg</a:t>
            </a:r>
            <a:r>
              <a:rPr lang="en-US" dirty="0"/>
              <a:t>, </a:t>
            </a:r>
            <a:r>
              <a:rPr lang="en-US" i="1" dirty="0"/>
              <a:t>BRCA1, BRCA2</a:t>
            </a:r>
            <a:r>
              <a:rPr lang="en-US" dirty="0"/>
              <a:t>, Lynch syndrome, or others) that places the patient at high risk for ovarian cancer.</a:t>
            </a:r>
          </a:p>
          <a:p>
            <a:pPr algn="l" rtl="0"/>
            <a:endParaRPr lang="ar-JO" dirty="0"/>
          </a:p>
        </p:txBody>
      </p:sp>
    </p:spTree>
    <p:extLst>
      <p:ext uri="{BB962C8B-B14F-4D97-AF65-F5344CB8AC3E}">
        <p14:creationId xmlns:p14="http://schemas.microsoft.com/office/powerpoint/2010/main" val="1764948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223" y="227871"/>
            <a:ext cx="11804073" cy="6630129"/>
          </a:xfrm>
        </p:spPr>
        <p:txBody>
          <a:bodyPr>
            <a:normAutofit fontScale="92500" lnSpcReduction="10000"/>
          </a:bodyPr>
          <a:lstStyle/>
          <a:p>
            <a:pPr lvl="0" algn="l" rtl="0"/>
            <a:r>
              <a:rPr lang="en-US" sz="3500" b="1" dirty="0">
                <a:solidFill>
                  <a:prstClr val="black"/>
                </a:solidFill>
              </a:rPr>
              <a:t>High-risk family history</a:t>
            </a:r>
            <a:r>
              <a:rPr lang="en-US" sz="1900" dirty="0">
                <a:solidFill>
                  <a:prstClr val="black"/>
                </a:solidFill>
              </a:rPr>
              <a:t> </a:t>
            </a:r>
            <a:r>
              <a:rPr lang="en-US" sz="2200" dirty="0">
                <a:solidFill>
                  <a:prstClr val="black"/>
                </a:solidFill>
              </a:rPr>
              <a:t>— Patients identified with a </a:t>
            </a:r>
            <a:r>
              <a:rPr lang="en-US" sz="2200" b="1" u="sng" dirty="0">
                <a:solidFill>
                  <a:srgbClr val="C00000"/>
                </a:solidFill>
              </a:rPr>
              <a:t>high-risk family history </a:t>
            </a:r>
            <a:r>
              <a:rPr lang="en-US" sz="2200" dirty="0">
                <a:solidFill>
                  <a:srgbClr val="C00000"/>
                </a:solidFill>
              </a:rPr>
              <a:t>that </a:t>
            </a:r>
            <a:r>
              <a:rPr lang="en-US" sz="2200" b="1" u="sng" dirty="0">
                <a:solidFill>
                  <a:srgbClr val="C00000"/>
                </a:solidFill>
              </a:rPr>
              <a:t>suggests a possible hereditary syndrome</a:t>
            </a:r>
            <a:r>
              <a:rPr lang="en-US" sz="2200" b="1" u="sng" dirty="0">
                <a:solidFill>
                  <a:prstClr val="black"/>
                </a:solidFill>
              </a:rPr>
              <a:t> </a:t>
            </a:r>
            <a:r>
              <a:rPr lang="en-US" sz="2200" dirty="0">
                <a:solidFill>
                  <a:prstClr val="black"/>
                </a:solidFill>
              </a:rPr>
              <a:t>for ovarian </a:t>
            </a:r>
            <a:r>
              <a:rPr lang="en-US" sz="2200" b="1" u="sng" dirty="0">
                <a:solidFill>
                  <a:srgbClr val="C00000"/>
                </a:solidFill>
              </a:rPr>
              <a:t>cancer should be referred to a genetic counselor</a:t>
            </a:r>
            <a:r>
              <a:rPr lang="en-US" sz="2200" b="1" u="sng" dirty="0" smtClean="0">
                <a:solidFill>
                  <a:srgbClr val="FF0000"/>
                </a:solidFill>
              </a:rPr>
              <a:t>.</a:t>
            </a:r>
          </a:p>
          <a:p>
            <a:pPr lvl="0" algn="l" rtl="0"/>
            <a:r>
              <a:rPr lang="en-US" sz="2200" dirty="0" smtClean="0">
                <a:solidFill>
                  <a:prstClr val="black"/>
                </a:solidFill>
              </a:rPr>
              <a:t> </a:t>
            </a:r>
            <a:r>
              <a:rPr lang="en-US" sz="2200" dirty="0">
                <a:solidFill>
                  <a:prstClr val="black"/>
                </a:solidFill>
              </a:rPr>
              <a:t>Genetic counseling includes a discussion of </a:t>
            </a:r>
            <a:r>
              <a:rPr lang="en-US" sz="2200" u="sng" dirty="0">
                <a:solidFill>
                  <a:srgbClr val="C00000"/>
                </a:solidFill>
              </a:rPr>
              <a:t>genetic screening </a:t>
            </a:r>
            <a:r>
              <a:rPr lang="en-US" sz="2200" dirty="0">
                <a:solidFill>
                  <a:prstClr val="black"/>
                </a:solidFill>
              </a:rPr>
              <a:t>for a possible hereditary cancer syndrome (</a:t>
            </a:r>
            <a:r>
              <a:rPr lang="en-US" sz="2200" dirty="0" err="1">
                <a:solidFill>
                  <a:prstClr val="black"/>
                </a:solidFill>
              </a:rPr>
              <a:t>eg</a:t>
            </a:r>
            <a:r>
              <a:rPr lang="en-US" sz="2200" dirty="0">
                <a:solidFill>
                  <a:prstClr val="black"/>
                </a:solidFill>
              </a:rPr>
              <a:t>, </a:t>
            </a:r>
            <a:r>
              <a:rPr lang="en-US" sz="2200" i="1" dirty="0">
                <a:solidFill>
                  <a:prstClr val="black"/>
                </a:solidFill>
              </a:rPr>
              <a:t>BRCA1</a:t>
            </a:r>
            <a:r>
              <a:rPr lang="en-US" sz="2200" dirty="0">
                <a:solidFill>
                  <a:prstClr val="black"/>
                </a:solidFill>
              </a:rPr>
              <a:t>, </a:t>
            </a:r>
            <a:r>
              <a:rPr lang="en-US" sz="2200" i="1" dirty="0">
                <a:solidFill>
                  <a:prstClr val="black"/>
                </a:solidFill>
              </a:rPr>
              <a:t>BRCA2,</a:t>
            </a:r>
            <a:r>
              <a:rPr lang="en-US" sz="2200" dirty="0">
                <a:solidFill>
                  <a:prstClr val="black"/>
                </a:solidFill>
              </a:rPr>
              <a:t> Lynch syndrome, and other mutations) </a:t>
            </a:r>
          </a:p>
          <a:p>
            <a:pPr lvl="0" algn="l" rtl="0"/>
            <a:r>
              <a:rPr lang="en-US" sz="2200" dirty="0" smtClean="0">
                <a:solidFill>
                  <a:prstClr val="black"/>
                </a:solidFill>
              </a:rPr>
              <a:t>Patients </a:t>
            </a:r>
            <a:r>
              <a:rPr lang="en-US" sz="2200" dirty="0">
                <a:solidFill>
                  <a:prstClr val="black"/>
                </a:solidFill>
              </a:rPr>
              <a:t>who </a:t>
            </a:r>
            <a:r>
              <a:rPr lang="en-US" sz="2200" b="1" u="sng" dirty="0">
                <a:solidFill>
                  <a:srgbClr val="C00000"/>
                </a:solidFill>
              </a:rPr>
              <a:t>test positive </a:t>
            </a:r>
            <a:r>
              <a:rPr lang="en-US" sz="2200" dirty="0">
                <a:solidFill>
                  <a:prstClr val="black"/>
                </a:solidFill>
              </a:rPr>
              <a:t>for one of these syndromes </a:t>
            </a:r>
            <a:r>
              <a:rPr lang="en-US" sz="2200" b="1" u="sng" dirty="0">
                <a:solidFill>
                  <a:srgbClr val="C00000"/>
                </a:solidFill>
              </a:rPr>
              <a:t>may benefit from specific interventions </a:t>
            </a:r>
            <a:r>
              <a:rPr lang="en-US" sz="2200" dirty="0">
                <a:solidFill>
                  <a:prstClr val="black"/>
                </a:solidFill>
              </a:rPr>
              <a:t>such as risk-reducing bilateral </a:t>
            </a:r>
            <a:r>
              <a:rPr lang="en-US" sz="2200" dirty="0" err="1">
                <a:solidFill>
                  <a:prstClr val="black"/>
                </a:solidFill>
              </a:rPr>
              <a:t>salpingo</a:t>
            </a:r>
            <a:r>
              <a:rPr lang="en-US" sz="2200" dirty="0">
                <a:solidFill>
                  <a:prstClr val="black"/>
                </a:solidFill>
              </a:rPr>
              <a:t>-oophorectomy </a:t>
            </a:r>
            <a:r>
              <a:rPr lang="en-US" sz="2200" b="1" u="sng" dirty="0">
                <a:solidFill>
                  <a:srgbClr val="C00000"/>
                </a:solidFill>
              </a:rPr>
              <a:t>(rrBSO) </a:t>
            </a:r>
            <a:r>
              <a:rPr lang="en-US" sz="2200" dirty="0">
                <a:solidFill>
                  <a:prstClr val="black"/>
                </a:solidFill>
              </a:rPr>
              <a:t>to reduce risk</a:t>
            </a:r>
            <a:r>
              <a:rPr lang="en-US" sz="2200" dirty="0" smtClean="0">
                <a:solidFill>
                  <a:prstClr val="black"/>
                </a:solidFill>
              </a:rPr>
              <a:t>.</a:t>
            </a:r>
          </a:p>
          <a:p>
            <a:pPr lvl="0" algn="l" rtl="0"/>
            <a:endParaRPr lang="en-US" sz="3500" b="1" dirty="0" smtClean="0">
              <a:solidFill>
                <a:prstClr val="black"/>
              </a:solidFill>
            </a:endParaRPr>
          </a:p>
          <a:p>
            <a:pPr lvl="0" algn="l" rtl="0"/>
            <a:r>
              <a:rPr lang="en-US" sz="3500" b="1" dirty="0" smtClean="0">
                <a:solidFill>
                  <a:prstClr val="black"/>
                </a:solidFill>
              </a:rPr>
              <a:t>Lower-risk </a:t>
            </a:r>
            <a:r>
              <a:rPr lang="en-US" sz="3500" b="1" dirty="0">
                <a:solidFill>
                  <a:prstClr val="black"/>
                </a:solidFill>
              </a:rPr>
              <a:t>family history</a:t>
            </a:r>
            <a:r>
              <a:rPr lang="en-US" sz="2200" dirty="0">
                <a:solidFill>
                  <a:prstClr val="black"/>
                </a:solidFill>
              </a:rPr>
              <a:t> — A patient </a:t>
            </a:r>
            <a:r>
              <a:rPr lang="en-US" sz="2200" b="1" u="sng" dirty="0">
                <a:solidFill>
                  <a:srgbClr val="C00000"/>
                </a:solidFill>
              </a:rPr>
              <a:t>may have a history </a:t>
            </a:r>
            <a:r>
              <a:rPr lang="en-US" sz="2200" dirty="0">
                <a:solidFill>
                  <a:prstClr val="black"/>
                </a:solidFill>
              </a:rPr>
              <a:t>(</a:t>
            </a:r>
            <a:r>
              <a:rPr lang="en-US" sz="2200" dirty="0" err="1">
                <a:solidFill>
                  <a:prstClr val="black"/>
                </a:solidFill>
              </a:rPr>
              <a:t>eg</a:t>
            </a:r>
            <a:r>
              <a:rPr lang="en-US" sz="2200" dirty="0">
                <a:solidFill>
                  <a:prstClr val="black"/>
                </a:solidFill>
              </a:rPr>
              <a:t>, a remote family member with ovarian cancer, </a:t>
            </a:r>
            <a:r>
              <a:rPr lang="en-US" sz="2200" b="1" u="sng" dirty="0">
                <a:solidFill>
                  <a:srgbClr val="C00000"/>
                </a:solidFill>
              </a:rPr>
              <a:t>without evidence of a hereditary pattern</a:t>
            </a:r>
            <a:r>
              <a:rPr lang="en-US" sz="2200" dirty="0">
                <a:solidFill>
                  <a:prstClr val="black"/>
                </a:solidFill>
              </a:rPr>
              <a:t>) that increases risk to a lesser extent than a hereditary cancer syndrome. Patients may have other risk factors for ovarian cancer as well. </a:t>
            </a:r>
            <a:endParaRPr lang="en-US" sz="2200" dirty="0" smtClean="0">
              <a:solidFill>
                <a:prstClr val="black"/>
              </a:solidFill>
            </a:endParaRPr>
          </a:p>
          <a:p>
            <a:pPr lvl="0" algn="l" rtl="0"/>
            <a:r>
              <a:rPr lang="en-US" sz="2200" dirty="0" smtClean="0">
                <a:solidFill>
                  <a:prstClr val="black"/>
                </a:solidFill>
              </a:rPr>
              <a:t>When </a:t>
            </a:r>
            <a:r>
              <a:rPr lang="en-US" sz="2200" dirty="0">
                <a:solidFill>
                  <a:prstClr val="black"/>
                </a:solidFill>
              </a:rPr>
              <a:t>there is a </a:t>
            </a:r>
            <a:r>
              <a:rPr lang="en-US" sz="2200" b="1" u="sng" dirty="0">
                <a:solidFill>
                  <a:srgbClr val="C00000"/>
                </a:solidFill>
              </a:rPr>
              <a:t>family history without evidence for a hereditary cancer syndrome</a:t>
            </a:r>
            <a:r>
              <a:rPr lang="en-US" sz="2200" dirty="0">
                <a:solidFill>
                  <a:srgbClr val="C00000"/>
                </a:solidFill>
              </a:rPr>
              <a:t>, </a:t>
            </a:r>
            <a:r>
              <a:rPr lang="en-US" sz="2200" dirty="0">
                <a:solidFill>
                  <a:prstClr val="black"/>
                </a:solidFill>
              </a:rPr>
              <a:t>there is </a:t>
            </a:r>
            <a:r>
              <a:rPr lang="en-US" sz="2200" u="sng" dirty="0">
                <a:solidFill>
                  <a:srgbClr val="C00000"/>
                </a:solidFill>
              </a:rPr>
              <a:t>no evidence that screening is effective and screening is generally not advised</a:t>
            </a:r>
            <a:r>
              <a:rPr lang="en-US" sz="2200" dirty="0">
                <a:solidFill>
                  <a:prstClr val="black"/>
                </a:solidFill>
              </a:rPr>
              <a:t>. Any decision to offer screening in this setting requires a careful discussion of the limited evidence for benefit and the potential for harm from false-positive results.</a:t>
            </a:r>
          </a:p>
          <a:p>
            <a:pPr lvl="0" algn="l" rtl="0"/>
            <a:endParaRPr lang="en-US" sz="3500" b="1" dirty="0" smtClean="0">
              <a:solidFill>
                <a:prstClr val="black"/>
              </a:solidFill>
            </a:endParaRPr>
          </a:p>
          <a:p>
            <a:pPr lvl="0" algn="l" rtl="0"/>
            <a:r>
              <a:rPr lang="en-US" sz="3500" b="1" dirty="0" smtClean="0">
                <a:solidFill>
                  <a:prstClr val="black"/>
                </a:solidFill>
              </a:rPr>
              <a:t>Average-risk </a:t>
            </a:r>
            <a:r>
              <a:rPr lang="en-US" sz="3500" b="1" dirty="0">
                <a:solidFill>
                  <a:prstClr val="black"/>
                </a:solidFill>
              </a:rPr>
              <a:t>patients</a:t>
            </a:r>
            <a:r>
              <a:rPr lang="en-US" sz="3500" dirty="0">
                <a:solidFill>
                  <a:prstClr val="black"/>
                </a:solidFill>
              </a:rPr>
              <a:t> — </a:t>
            </a:r>
            <a:r>
              <a:rPr lang="en-US" sz="2200" dirty="0">
                <a:solidFill>
                  <a:prstClr val="black"/>
                </a:solidFill>
              </a:rPr>
              <a:t>In </a:t>
            </a:r>
            <a:r>
              <a:rPr lang="en-US" sz="2200" b="1" u="sng" dirty="0">
                <a:solidFill>
                  <a:srgbClr val="C00000"/>
                </a:solidFill>
              </a:rPr>
              <a:t>asymptomatic</a:t>
            </a:r>
            <a:r>
              <a:rPr lang="en-US" sz="2200" dirty="0">
                <a:solidFill>
                  <a:prstClr val="black"/>
                </a:solidFill>
              </a:rPr>
              <a:t> women at average </a:t>
            </a:r>
            <a:r>
              <a:rPr lang="en-US" sz="2200" b="1" u="sng" dirty="0">
                <a:solidFill>
                  <a:srgbClr val="C00000"/>
                </a:solidFill>
              </a:rPr>
              <a:t>risk (without a genetic predisposition or family history of ovarian cancer),</a:t>
            </a:r>
            <a:r>
              <a:rPr lang="en-US" sz="2200" b="1" u="sng" dirty="0">
                <a:solidFill>
                  <a:prstClr val="black"/>
                </a:solidFill>
              </a:rPr>
              <a:t> </a:t>
            </a:r>
            <a:r>
              <a:rPr lang="en-US" sz="2200" dirty="0">
                <a:solidFill>
                  <a:prstClr val="black"/>
                </a:solidFill>
              </a:rPr>
              <a:t>we recommend </a:t>
            </a:r>
            <a:r>
              <a:rPr lang="en-US" sz="2200" b="1" u="sng" dirty="0">
                <a:solidFill>
                  <a:srgbClr val="C00000"/>
                </a:solidFill>
              </a:rPr>
              <a:t>against screening for ovarian cancer </a:t>
            </a:r>
            <a:r>
              <a:rPr lang="en-US" sz="2200" dirty="0">
                <a:solidFill>
                  <a:prstClr val="black"/>
                </a:solidFill>
              </a:rPr>
              <a:t>,</a:t>
            </a:r>
            <a:r>
              <a:rPr lang="en-US" sz="2200" dirty="0" smtClean="0">
                <a:solidFill>
                  <a:prstClr val="black"/>
                </a:solidFill>
              </a:rPr>
              <a:t> </a:t>
            </a:r>
            <a:r>
              <a:rPr lang="en-US" sz="2200" dirty="0">
                <a:solidFill>
                  <a:prstClr val="black"/>
                </a:solidFill>
              </a:rPr>
              <a:t>Based on the available data, there is </a:t>
            </a:r>
            <a:r>
              <a:rPr lang="en-US" sz="2200" b="1" u="sng" dirty="0">
                <a:solidFill>
                  <a:srgbClr val="C00000"/>
                </a:solidFill>
              </a:rPr>
              <a:t>no evidence that the benefits of screening for ovarian cancer </a:t>
            </a:r>
            <a:r>
              <a:rPr lang="en-US" sz="2200" dirty="0">
                <a:solidFill>
                  <a:prstClr val="black"/>
                </a:solidFill>
              </a:rPr>
              <a:t>outweigh the harms related to the adverse effects of following up on findings that turn out to be false positives. </a:t>
            </a:r>
            <a:endParaRPr lang="en-US" sz="2200" dirty="0" smtClean="0">
              <a:solidFill>
                <a:prstClr val="black"/>
              </a:solidFill>
            </a:endParaRPr>
          </a:p>
          <a:p>
            <a:endParaRPr lang="ar-JO" dirty="0"/>
          </a:p>
        </p:txBody>
      </p:sp>
    </p:spTree>
    <p:extLst>
      <p:ext uri="{BB962C8B-B14F-4D97-AF65-F5344CB8AC3E}">
        <p14:creationId xmlns:p14="http://schemas.microsoft.com/office/powerpoint/2010/main" val="3619235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8989" y="1207418"/>
            <a:ext cx="10413336" cy="2811130"/>
          </a:xfrm>
          <a:prstGeom prst="rect">
            <a:avLst/>
          </a:prstGeom>
          <a:ln>
            <a:noFill/>
          </a:ln>
          <a:effectLst>
            <a:softEdge rad="112500"/>
          </a:effectLst>
        </p:spPr>
      </p:pic>
      <p:sp>
        <p:nvSpPr>
          <p:cNvPr id="2" name="Title 1"/>
          <p:cNvSpPr>
            <a:spLocks noGrp="1"/>
          </p:cNvSpPr>
          <p:nvPr>
            <p:ph type="title"/>
          </p:nvPr>
        </p:nvSpPr>
        <p:spPr>
          <a:xfrm>
            <a:off x="1138989" y="3497263"/>
            <a:ext cx="10515600" cy="1042570"/>
          </a:xfrm>
        </p:spPr>
        <p:txBody>
          <a:bodyPr>
            <a:noAutofit/>
          </a:bodyPr>
          <a:lstStyle/>
          <a:p>
            <a:pPr marL="228600" lvl="0" indent="-228600" algn="ctr">
              <a:spcBef>
                <a:spcPts val="1000"/>
              </a:spcBef>
            </a:pPr>
            <a:r>
              <a:rPr lang="en-US" sz="5400" b="1" dirty="0">
                <a:solidFill>
                  <a:prstClr val="black"/>
                </a:solidFill>
                <a:latin typeface="Calibri" panose="020F0502020204030204"/>
                <a:ea typeface="+mn-ea"/>
                <a:cs typeface="+mn-cs"/>
              </a:rPr>
              <a:t>Ovarian cancer risk management</a:t>
            </a:r>
            <a:r>
              <a:rPr lang="en-US" sz="5400" dirty="0">
                <a:solidFill>
                  <a:prstClr val="black"/>
                </a:solidFill>
                <a:latin typeface="Calibri" panose="020F0502020204030204"/>
                <a:ea typeface="+mn-ea"/>
                <a:cs typeface="+mn-cs"/>
              </a:rPr>
              <a:t/>
            </a:r>
            <a:br>
              <a:rPr lang="en-US" sz="5400" dirty="0">
                <a:solidFill>
                  <a:prstClr val="black"/>
                </a:solidFill>
                <a:latin typeface="Calibri" panose="020F0502020204030204"/>
                <a:ea typeface="+mn-ea"/>
                <a:cs typeface="+mn-cs"/>
              </a:rPr>
            </a:br>
            <a:endParaRPr lang="ar-JO" sz="19900" b="1" dirty="0"/>
          </a:p>
        </p:txBody>
      </p:sp>
    </p:spTree>
    <p:extLst>
      <p:ext uri="{BB962C8B-B14F-4D97-AF65-F5344CB8AC3E}">
        <p14:creationId xmlns:p14="http://schemas.microsoft.com/office/powerpoint/2010/main" val="3613601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6620" y="252662"/>
            <a:ext cx="5610727" cy="697833"/>
          </a:xfrm>
          <a:prstGeom prst="rect">
            <a:avLst/>
          </a:prstGeom>
        </p:spPr>
      </p:pic>
      <p:sp>
        <p:nvSpPr>
          <p:cNvPr id="3" name="Content Placeholder 2"/>
          <p:cNvSpPr>
            <a:spLocks noGrp="1"/>
          </p:cNvSpPr>
          <p:nvPr>
            <p:ph idx="1"/>
          </p:nvPr>
        </p:nvSpPr>
        <p:spPr>
          <a:xfrm>
            <a:off x="236620" y="417931"/>
            <a:ext cx="11602453" cy="6355848"/>
          </a:xfrm>
        </p:spPr>
        <p:txBody>
          <a:bodyPr>
            <a:normAutofit/>
          </a:bodyPr>
          <a:lstStyle/>
          <a:p>
            <a:pPr algn="l" rtl="0"/>
            <a:r>
              <a:rPr lang="en-US" b="1" dirty="0" smtClean="0"/>
              <a:t>No </a:t>
            </a:r>
            <a:r>
              <a:rPr lang="en-US" b="1" dirty="0"/>
              <a:t>family history of ovarian cancer</a:t>
            </a:r>
            <a:r>
              <a:rPr lang="en-US" dirty="0"/>
              <a:t> —</a:t>
            </a:r>
            <a:r>
              <a:rPr lang="en-US" sz="3200" dirty="0"/>
              <a:t> </a:t>
            </a:r>
            <a:r>
              <a:rPr lang="en-US" sz="2400" dirty="0"/>
              <a:t>Women with </a:t>
            </a:r>
            <a:r>
              <a:rPr lang="en-US" sz="2400" b="1" u="sng" dirty="0">
                <a:solidFill>
                  <a:srgbClr val="C00000"/>
                </a:solidFill>
              </a:rPr>
              <a:t>no family history </a:t>
            </a:r>
            <a:r>
              <a:rPr lang="en-US" sz="2400" dirty="0"/>
              <a:t>of ovarian cancer </a:t>
            </a:r>
            <a:r>
              <a:rPr lang="en-US" sz="2400" b="1" u="sng" dirty="0">
                <a:solidFill>
                  <a:srgbClr val="C00000"/>
                </a:solidFill>
              </a:rPr>
              <a:t>and negative genetic testing results </a:t>
            </a:r>
            <a:r>
              <a:rPr lang="en-US" sz="2400" dirty="0"/>
              <a:t>are usually considered to be at </a:t>
            </a:r>
            <a:endParaRPr lang="en-US" sz="2400" dirty="0" smtClean="0"/>
          </a:p>
          <a:p>
            <a:pPr marL="0" indent="0" algn="l" rtl="0">
              <a:buNone/>
            </a:pPr>
            <a:r>
              <a:rPr lang="en-US" sz="2400" dirty="0"/>
              <a:t> </a:t>
            </a:r>
            <a:r>
              <a:rPr lang="en-US" sz="2400" dirty="0" smtClean="0"/>
              <a:t>   </a:t>
            </a:r>
            <a:r>
              <a:rPr lang="en-US" sz="3200" b="1" u="sng" dirty="0" smtClean="0">
                <a:solidFill>
                  <a:srgbClr val="C00000"/>
                </a:solidFill>
              </a:rPr>
              <a:t>average </a:t>
            </a:r>
            <a:r>
              <a:rPr lang="en-US" sz="3200" b="1" u="sng" dirty="0">
                <a:solidFill>
                  <a:srgbClr val="C00000"/>
                </a:solidFill>
              </a:rPr>
              <a:t>risk </a:t>
            </a:r>
            <a:r>
              <a:rPr lang="en-US" sz="2400" b="1" u="sng" dirty="0">
                <a:solidFill>
                  <a:srgbClr val="C00000"/>
                </a:solidFill>
              </a:rPr>
              <a:t>of ovarian cancer and are not candidates for ovarian cancer screening</a:t>
            </a:r>
            <a:r>
              <a:rPr lang="en-US" sz="2400" dirty="0"/>
              <a:t>.</a:t>
            </a:r>
          </a:p>
          <a:p>
            <a:pPr algn="l" rtl="0"/>
            <a:endParaRPr lang="en-US" sz="2400" b="1" dirty="0" smtClean="0"/>
          </a:p>
          <a:p>
            <a:pPr algn="l" rtl="0"/>
            <a:r>
              <a:rPr lang="en-US" sz="2400" b="1" dirty="0" smtClean="0"/>
              <a:t>For </a:t>
            </a:r>
            <a:r>
              <a:rPr lang="en-US" sz="2400" b="1" dirty="0"/>
              <a:t>those with a </a:t>
            </a:r>
            <a:r>
              <a:rPr lang="en-US" sz="2400" b="1" dirty="0">
                <a:solidFill>
                  <a:srgbClr val="C00000"/>
                </a:solidFill>
              </a:rPr>
              <a:t>negative </a:t>
            </a:r>
            <a:r>
              <a:rPr lang="en-US" sz="2400" b="1" i="1" dirty="0">
                <a:solidFill>
                  <a:srgbClr val="C00000"/>
                </a:solidFill>
              </a:rPr>
              <a:t>BRCA1/2</a:t>
            </a:r>
            <a:r>
              <a:rPr lang="en-US" sz="2400" b="1" dirty="0"/>
              <a:t> result </a:t>
            </a:r>
            <a:r>
              <a:rPr lang="en-US" sz="2400" b="1" dirty="0" smtClean="0"/>
              <a:t>and </a:t>
            </a:r>
            <a:r>
              <a:rPr lang="en-US" sz="2400" b="1" dirty="0">
                <a:solidFill>
                  <a:srgbClr val="C00000"/>
                </a:solidFill>
              </a:rPr>
              <a:t>no family history of ovarian </a:t>
            </a:r>
            <a:r>
              <a:rPr lang="en-US" sz="2400" b="1" dirty="0" smtClean="0">
                <a:solidFill>
                  <a:srgbClr val="C00000"/>
                </a:solidFill>
              </a:rPr>
              <a:t>cancer</a:t>
            </a:r>
            <a:r>
              <a:rPr lang="en-US" sz="2400" b="1" dirty="0" smtClean="0"/>
              <a:t>: </a:t>
            </a:r>
          </a:p>
          <a:p>
            <a:pPr marL="0" indent="0" algn="l" rtl="0">
              <a:buNone/>
            </a:pPr>
            <a:r>
              <a:rPr lang="en-US" sz="2400" dirty="0" smtClean="0"/>
              <a:t> </a:t>
            </a:r>
            <a:r>
              <a:rPr lang="en-US" sz="2400" dirty="0"/>
              <a:t>we </a:t>
            </a:r>
            <a:r>
              <a:rPr lang="en-US" sz="2400" b="1" u="sng" dirty="0">
                <a:solidFill>
                  <a:srgbClr val="C00000"/>
                </a:solidFill>
              </a:rPr>
              <a:t>do not </a:t>
            </a:r>
            <a:r>
              <a:rPr lang="en-US" sz="2400" dirty="0"/>
              <a:t>offer risk-reducing bilateral </a:t>
            </a:r>
            <a:r>
              <a:rPr lang="en-US" sz="2400" dirty="0" err="1"/>
              <a:t>salpingo</a:t>
            </a:r>
            <a:r>
              <a:rPr lang="en-US" sz="2400" dirty="0"/>
              <a:t>-oophorectomy </a:t>
            </a:r>
            <a:r>
              <a:rPr lang="en-US" sz="2400" b="1" u="sng" dirty="0">
                <a:solidFill>
                  <a:srgbClr val="C00000"/>
                </a:solidFill>
              </a:rPr>
              <a:t>(rrBSO) </a:t>
            </a:r>
            <a:r>
              <a:rPr lang="en-US" sz="2400" dirty="0"/>
              <a:t>for risk reduction (even if a strong family history of breast cancer is present</a:t>
            </a:r>
            <a:r>
              <a:rPr lang="en-US" sz="2400" dirty="0" smtClean="0"/>
              <a:t>).</a:t>
            </a:r>
          </a:p>
          <a:p>
            <a:pPr marL="0" indent="0" algn="l" rtl="0">
              <a:buNone/>
            </a:pPr>
            <a:r>
              <a:rPr lang="en-US" sz="2400" dirty="0" smtClean="0"/>
              <a:t> </a:t>
            </a:r>
          </a:p>
          <a:p>
            <a:pPr algn="l" rtl="0"/>
            <a:r>
              <a:rPr lang="en-US" sz="2400" dirty="0" smtClean="0">
                <a:solidFill>
                  <a:srgbClr val="C00000"/>
                </a:solidFill>
              </a:rPr>
              <a:t>However</a:t>
            </a:r>
            <a:r>
              <a:rPr lang="en-US" sz="2400" dirty="0">
                <a:solidFill>
                  <a:srgbClr val="C00000"/>
                </a:solidFill>
              </a:rPr>
              <a:t>, </a:t>
            </a:r>
            <a:r>
              <a:rPr lang="en-US" sz="2400" b="1" dirty="0">
                <a:solidFill>
                  <a:srgbClr val="C00000"/>
                </a:solidFill>
              </a:rPr>
              <a:t>postmenopausal women who are undergoing hysterectomy for benign reasons </a:t>
            </a:r>
            <a:r>
              <a:rPr lang="en-US" sz="2400" dirty="0">
                <a:solidFill>
                  <a:srgbClr val="C00000"/>
                </a:solidFill>
              </a:rPr>
              <a:t>may consider the option of elective rrBSO. </a:t>
            </a:r>
            <a:endParaRPr lang="en-US" sz="2400" dirty="0" smtClean="0">
              <a:solidFill>
                <a:srgbClr val="C00000"/>
              </a:solidFill>
            </a:endParaRPr>
          </a:p>
          <a:p>
            <a:pPr algn="l" rtl="0"/>
            <a:endParaRPr lang="en-US" sz="2400" dirty="0" smtClean="0"/>
          </a:p>
          <a:p>
            <a:pPr algn="l" rtl="0"/>
            <a:r>
              <a:rPr lang="en-US" sz="2400" dirty="0" smtClean="0"/>
              <a:t>Risk </a:t>
            </a:r>
            <a:r>
              <a:rPr lang="en-US" sz="2400" dirty="0"/>
              <a:t>assessment for all women should take into account other risk factors associated with ovarian cancer, such as infertility, reproductive factors, and hormonal </a:t>
            </a:r>
            <a:r>
              <a:rPr lang="en-US" sz="2400" dirty="0" smtClean="0"/>
              <a:t>use</a:t>
            </a:r>
            <a:endParaRPr lang="ar-JO" sz="3200" dirty="0"/>
          </a:p>
        </p:txBody>
      </p:sp>
    </p:spTree>
    <p:extLst>
      <p:ext uri="{BB962C8B-B14F-4D97-AF65-F5344CB8AC3E}">
        <p14:creationId xmlns:p14="http://schemas.microsoft.com/office/powerpoint/2010/main" val="1104907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576" y="130287"/>
            <a:ext cx="6488867" cy="701101"/>
          </a:xfrm>
          <a:prstGeom prst="rect">
            <a:avLst/>
          </a:prstGeom>
        </p:spPr>
      </p:pic>
      <p:sp>
        <p:nvSpPr>
          <p:cNvPr id="3" name="Content Placeholder 2"/>
          <p:cNvSpPr>
            <a:spLocks noGrp="1"/>
          </p:cNvSpPr>
          <p:nvPr>
            <p:ph idx="1"/>
          </p:nvPr>
        </p:nvSpPr>
        <p:spPr>
          <a:xfrm>
            <a:off x="115576" y="254978"/>
            <a:ext cx="12076424" cy="6603021"/>
          </a:xfrm>
        </p:spPr>
        <p:txBody>
          <a:bodyPr>
            <a:normAutofit fontScale="92500" lnSpcReduction="10000"/>
          </a:bodyPr>
          <a:lstStyle/>
          <a:p>
            <a:pPr algn="l" rtl="0"/>
            <a:r>
              <a:rPr lang="en-US" sz="3500" b="1" dirty="0"/>
              <a:t>Family history of ovarian cancer</a:t>
            </a:r>
            <a:r>
              <a:rPr lang="en-US" sz="3500" dirty="0"/>
              <a:t> </a:t>
            </a:r>
            <a:endParaRPr lang="en-US" sz="3500" dirty="0" smtClean="0"/>
          </a:p>
          <a:p>
            <a:pPr marL="0" indent="0" algn="l" rtl="0">
              <a:buNone/>
            </a:pPr>
            <a:r>
              <a:rPr lang="en-US" sz="2900" dirty="0" smtClean="0"/>
              <a:t>●Oral </a:t>
            </a:r>
            <a:r>
              <a:rPr lang="en-US" sz="2900" dirty="0" smtClean="0"/>
              <a:t>contraceptive use </a:t>
            </a:r>
            <a:r>
              <a:rPr lang="en-US" sz="2900" dirty="0"/>
              <a:t>in </a:t>
            </a:r>
            <a:r>
              <a:rPr lang="en-US" sz="2900" b="1" dirty="0">
                <a:solidFill>
                  <a:srgbClr val="C00000"/>
                </a:solidFill>
              </a:rPr>
              <a:t>premenopausal </a:t>
            </a:r>
            <a:r>
              <a:rPr lang="en-US" sz="2900" dirty="0"/>
              <a:t>women may significantly reduce the risk of ovarian cancer, particularly </a:t>
            </a:r>
            <a:r>
              <a:rPr lang="en-US" sz="2900" b="1" dirty="0">
                <a:solidFill>
                  <a:srgbClr val="C00000"/>
                </a:solidFill>
              </a:rPr>
              <a:t>with </a:t>
            </a:r>
            <a:r>
              <a:rPr lang="en-US" sz="2900" b="1" dirty="0" smtClean="0">
                <a:solidFill>
                  <a:srgbClr val="C00000"/>
                </a:solidFill>
              </a:rPr>
              <a:t>long-term </a:t>
            </a:r>
            <a:r>
              <a:rPr lang="en-US" sz="2900" b="1" dirty="0">
                <a:solidFill>
                  <a:srgbClr val="C00000"/>
                </a:solidFill>
              </a:rPr>
              <a:t>use and </a:t>
            </a:r>
            <a:r>
              <a:rPr lang="en-US" sz="2900" dirty="0"/>
              <a:t>regardless of family history and/or a recognized genetic predisposition to the disease </a:t>
            </a:r>
            <a:endParaRPr lang="en-US" sz="2900" dirty="0" smtClean="0"/>
          </a:p>
          <a:p>
            <a:pPr marL="0" indent="0" algn="l" rtl="0">
              <a:buNone/>
            </a:pPr>
            <a:endParaRPr lang="en-US" sz="2900" dirty="0" smtClean="0"/>
          </a:p>
          <a:p>
            <a:pPr marL="0" indent="0" algn="l" rtl="0">
              <a:buNone/>
            </a:pPr>
            <a:r>
              <a:rPr lang="en-US" sz="2900" dirty="0" smtClean="0"/>
              <a:t>●</a:t>
            </a:r>
            <a:r>
              <a:rPr lang="en-US" sz="2900" dirty="0"/>
              <a:t>Women at the highest risk of ovarian cancer, particularly if they are </a:t>
            </a:r>
            <a:r>
              <a:rPr lang="en-US" sz="2900" b="1" dirty="0">
                <a:solidFill>
                  <a:srgbClr val="C00000"/>
                </a:solidFill>
              </a:rPr>
              <a:t>postmenopausal</a:t>
            </a:r>
            <a:r>
              <a:rPr lang="en-US" sz="2900" dirty="0"/>
              <a:t> and are </a:t>
            </a:r>
            <a:r>
              <a:rPr lang="en-US" sz="2900" b="1" dirty="0">
                <a:solidFill>
                  <a:srgbClr val="C00000"/>
                </a:solidFill>
              </a:rPr>
              <a:t>undergoing hysterectomy for benign reasons, may also be offered </a:t>
            </a:r>
            <a:r>
              <a:rPr lang="en-US" sz="2900" b="1" dirty="0" smtClean="0">
                <a:solidFill>
                  <a:srgbClr val="C00000"/>
                </a:solidFill>
              </a:rPr>
              <a:t>rrBSO</a:t>
            </a:r>
          </a:p>
          <a:p>
            <a:pPr marL="0" indent="0" algn="l" rtl="0">
              <a:buNone/>
            </a:pPr>
            <a:endParaRPr lang="en-US" sz="2900" dirty="0" smtClean="0"/>
          </a:p>
          <a:p>
            <a:pPr marL="0" indent="0" algn="l" rtl="0">
              <a:buNone/>
            </a:pPr>
            <a:r>
              <a:rPr lang="en-US" sz="2900" dirty="0" smtClean="0"/>
              <a:t>●</a:t>
            </a:r>
            <a:r>
              <a:rPr lang="en-US" sz="2900" dirty="0"/>
              <a:t>We counsel about the limited effectiveness of available screening for ovarian cancer, which includes cancer antigen </a:t>
            </a:r>
            <a:r>
              <a:rPr lang="en-US" sz="2900" dirty="0">
                <a:solidFill>
                  <a:srgbClr val="C00000"/>
                </a:solidFill>
              </a:rPr>
              <a:t>(CA) 125 blood tests and </a:t>
            </a:r>
            <a:r>
              <a:rPr lang="en-US" sz="2900" dirty="0" err="1">
                <a:solidFill>
                  <a:srgbClr val="C00000"/>
                </a:solidFill>
              </a:rPr>
              <a:t>transvaginal</a:t>
            </a:r>
            <a:r>
              <a:rPr lang="en-US" sz="2900" dirty="0">
                <a:solidFill>
                  <a:srgbClr val="C00000"/>
                </a:solidFill>
              </a:rPr>
              <a:t> ultrasound</a:t>
            </a:r>
            <a:r>
              <a:rPr lang="en-US" sz="2900" dirty="0"/>
              <a:t>, and that this approach is </a:t>
            </a:r>
            <a:r>
              <a:rPr lang="en-US" sz="2900" b="1" dirty="0">
                <a:solidFill>
                  <a:srgbClr val="C00000"/>
                </a:solidFill>
              </a:rPr>
              <a:t>generally not advised. </a:t>
            </a:r>
            <a:endParaRPr lang="en-US" sz="2900" b="1" dirty="0" smtClean="0">
              <a:solidFill>
                <a:srgbClr val="C00000"/>
              </a:solidFill>
            </a:endParaRPr>
          </a:p>
          <a:p>
            <a:pPr marL="0" indent="0" algn="l">
              <a:lnSpc>
                <a:spcPct val="100000"/>
              </a:lnSpc>
              <a:spcBef>
                <a:spcPts val="0"/>
              </a:spcBef>
              <a:buNone/>
              <a:defRPr/>
            </a:pPr>
            <a:endParaRPr lang="ar-JO" sz="3200" b="1" dirty="0" smtClean="0"/>
          </a:p>
          <a:p>
            <a:pPr algn="l" rtl="0">
              <a:lnSpc>
                <a:spcPct val="100000"/>
              </a:lnSpc>
              <a:spcBef>
                <a:spcPts val="0"/>
              </a:spcBef>
              <a:defRPr/>
            </a:pPr>
            <a:r>
              <a:rPr lang="en-US" sz="3200" b="1" dirty="0" smtClean="0"/>
              <a:t>Bilateral </a:t>
            </a:r>
            <a:r>
              <a:rPr lang="en-US" sz="3200" b="1" dirty="0" err="1"/>
              <a:t>salpingo</a:t>
            </a:r>
            <a:r>
              <a:rPr lang="en-US" sz="3200" b="1" dirty="0"/>
              <a:t>-oophorectomy</a:t>
            </a:r>
            <a:r>
              <a:rPr lang="en-US" sz="3200" dirty="0"/>
              <a:t> </a:t>
            </a:r>
            <a:r>
              <a:rPr lang="en-US" sz="3200" dirty="0" smtClean="0"/>
              <a:t>:For</a:t>
            </a:r>
            <a:r>
              <a:rPr lang="en-US" sz="3200" dirty="0"/>
              <a:t> </a:t>
            </a:r>
            <a:r>
              <a:rPr lang="en-US" sz="3200" i="1" dirty="0"/>
              <a:t>BRCA1/2</a:t>
            </a:r>
            <a:r>
              <a:rPr lang="en-US" sz="3200" dirty="0"/>
              <a:t> carriers, </a:t>
            </a:r>
            <a:r>
              <a:rPr lang="en-US" sz="3200" dirty="0" err="1"/>
              <a:t>rrBSO</a:t>
            </a:r>
            <a:r>
              <a:rPr lang="en-US" sz="3200" dirty="0"/>
              <a:t> is recommended for women who have completed </a:t>
            </a:r>
            <a:r>
              <a:rPr lang="en-US" sz="3200" dirty="0" smtClean="0"/>
              <a:t>childbearing , </a:t>
            </a:r>
            <a:r>
              <a:rPr lang="en-US" sz="3200" dirty="0" err="1" smtClean="0"/>
              <a:t>rrBSO</a:t>
            </a:r>
            <a:r>
              <a:rPr lang="en-US" sz="3200" dirty="0" smtClean="0"/>
              <a:t> </a:t>
            </a:r>
            <a:r>
              <a:rPr lang="en-US" sz="3200" dirty="0"/>
              <a:t>results in sterility and surgical menopause,</a:t>
            </a:r>
            <a:endParaRPr lang="ar-JO" sz="3200" dirty="0"/>
          </a:p>
          <a:p>
            <a:pPr marL="0" indent="0" algn="l" rtl="0">
              <a:buNone/>
            </a:pPr>
            <a:endParaRPr lang="en-US" sz="2900" b="1" dirty="0" smtClean="0">
              <a:solidFill>
                <a:srgbClr val="C00000"/>
              </a:solidFill>
            </a:endParaRPr>
          </a:p>
          <a:p>
            <a:pPr algn="l" rtl="0"/>
            <a:endParaRPr lang="en-US" sz="2900" dirty="0" smtClean="0"/>
          </a:p>
        </p:txBody>
      </p:sp>
    </p:spTree>
    <p:extLst>
      <p:ext uri="{BB962C8B-B14F-4D97-AF65-F5344CB8AC3E}">
        <p14:creationId xmlns:p14="http://schemas.microsoft.com/office/powerpoint/2010/main" val="4260611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1EEE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3046" y="786009"/>
            <a:ext cx="6486706" cy="701101"/>
          </a:xfrm>
          <a:prstGeom prst="rect">
            <a:avLst/>
          </a:prstGeom>
        </p:spPr>
      </p:pic>
      <p:sp>
        <p:nvSpPr>
          <p:cNvPr id="3" name="Content Placeholder 2"/>
          <p:cNvSpPr>
            <a:spLocks noGrp="1"/>
          </p:cNvSpPr>
          <p:nvPr>
            <p:ph idx="1"/>
          </p:nvPr>
        </p:nvSpPr>
        <p:spPr>
          <a:xfrm>
            <a:off x="323045" y="911225"/>
            <a:ext cx="11633427" cy="3779308"/>
          </a:xfrm>
        </p:spPr>
        <p:txBody>
          <a:bodyPr>
            <a:normAutofit/>
          </a:bodyPr>
          <a:lstStyle/>
          <a:p>
            <a:pPr algn="l" rtl="0"/>
            <a:r>
              <a:rPr lang="en-US" b="1" dirty="0" smtClean="0"/>
              <a:t>EFFICACY </a:t>
            </a:r>
            <a:r>
              <a:rPr lang="en-US" b="1" dirty="0"/>
              <a:t>OF CANCER RISK </a:t>
            </a:r>
            <a:r>
              <a:rPr lang="en-US" b="1" dirty="0" smtClean="0"/>
              <a:t>REDUCTION</a:t>
            </a:r>
          </a:p>
          <a:p>
            <a:pPr marL="0" indent="0" algn="l" rtl="0">
              <a:buNone/>
            </a:pPr>
            <a:endParaRPr lang="en-US" b="1" dirty="0" smtClean="0"/>
          </a:p>
          <a:p>
            <a:pPr algn="l" rtl="0"/>
            <a:r>
              <a:rPr lang="en-US" dirty="0" smtClean="0"/>
              <a:t>rrBSO </a:t>
            </a:r>
            <a:r>
              <a:rPr lang="en-US" dirty="0"/>
              <a:t>is the </a:t>
            </a:r>
            <a:r>
              <a:rPr lang="en-US" b="1" u="sng" dirty="0">
                <a:solidFill>
                  <a:srgbClr val="C00000"/>
                </a:solidFill>
              </a:rPr>
              <a:t>most effective approach </a:t>
            </a:r>
            <a:r>
              <a:rPr lang="en-US" dirty="0"/>
              <a:t>to reducing the risk of ovarian and fallopian tube cancer in high-risk patients. When performed before age </a:t>
            </a:r>
            <a:r>
              <a:rPr lang="en-US" dirty="0" smtClean="0"/>
              <a:t>50</a:t>
            </a:r>
          </a:p>
          <a:p>
            <a:pPr algn="l" rtl="0"/>
            <a:r>
              <a:rPr lang="en-US" dirty="0" smtClean="0"/>
              <a:t>rrBSO </a:t>
            </a:r>
            <a:r>
              <a:rPr lang="en-US" dirty="0"/>
              <a:t>is also </a:t>
            </a:r>
            <a:r>
              <a:rPr lang="en-US" b="1" u="sng" dirty="0">
                <a:solidFill>
                  <a:srgbClr val="C00000"/>
                </a:solidFill>
              </a:rPr>
              <a:t>associated with a decreased risk for breast cancer </a:t>
            </a:r>
            <a:r>
              <a:rPr lang="en-US" dirty="0"/>
              <a:t>in </a:t>
            </a:r>
            <a:r>
              <a:rPr lang="en-US" i="1" dirty="0"/>
              <a:t>BRCA</a:t>
            </a:r>
            <a:r>
              <a:rPr lang="en-US" dirty="0"/>
              <a:t> carriers with no prior breast cancer</a:t>
            </a:r>
            <a:r>
              <a:rPr lang="en-US" dirty="0" smtClean="0"/>
              <a:t>.</a:t>
            </a:r>
          </a:p>
          <a:p>
            <a:pPr algn="l" rtl="0"/>
            <a:r>
              <a:rPr lang="en-US" dirty="0" smtClean="0"/>
              <a:t> </a:t>
            </a:r>
            <a:r>
              <a:rPr lang="en-US" b="1" dirty="0">
                <a:solidFill>
                  <a:srgbClr val="C00000"/>
                </a:solidFill>
              </a:rPr>
              <a:t>When performed with hysterectomy, rrBSO reduces the risk of endometrial and ovarian cancer in patients with Lynch syndrome. </a:t>
            </a:r>
            <a:endParaRPr lang="ar-JO" b="1" dirty="0">
              <a:solidFill>
                <a:srgbClr val="C00000"/>
              </a:solidFill>
            </a:endParaRPr>
          </a:p>
        </p:txBody>
      </p:sp>
    </p:spTree>
    <p:extLst>
      <p:ext uri="{BB962C8B-B14F-4D97-AF65-F5344CB8AC3E}">
        <p14:creationId xmlns:p14="http://schemas.microsoft.com/office/powerpoint/2010/main" val="113549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3"/>
          <p:cNvSpPr txBox="1">
            <a:spLocks noGrp="1"/>
          </p:cNvSpPr>
          <p:nvPr>
            <p:ph type="title"/>
          </p:nvPr>
        </p:nvSpPr>
        <p:spPr>
          <a:xfrm>
            <a:off x="960000" y="713333"/>
            <a:ext cx="10272000" cy="643600"/>
          </a:xfrm>
          <a:prstGeom prst="rect">
            <a:avLst/>
          </a:prstGeom>
        </p:spPr>
        <p:txBody>
          <a:bodyPr spcFirstLastPara="1" wrap="square" lIns="121900" tIns="121900" rIns="121900" bIns="121900" anchor="ctr" anchorCtr="0">
            <a:noAutofit/>
          </a:bodyPr>
          <a:lstStyle/>
          <a:p>
            <a:r>
              <a:rPr lang="en-US" altLang="en-GB"/>
              <a:t>MUTATIONS:</a:t>
            </a:r>
          </a:p>
        </p:txBody>
      </p:sp>
      <p:sp>
        <p:nvSpPr>
          <p:cNvPr id="2" name="Text Box 1"/>
          <p:cNvSpPr txBox="1"/>
          <p:nvPr/>
        </p:nvSpPr>
        <p:spPr>
          <a:xfrm>
            <a:off x="1213274" y="1380067"/>
            <a:ext cx="9121140" cy="4162422"/>
          </a:xfrm>
          <a:prstGeom prst="rect">
            <a:avLst/>
          </a:prstGeom>
          <a:noFill/>
        </p:spPr>
        <p:txBody>
          <a:bodyPr wrap="square" rtlCol="0">
            <a:spAutoFit/>
          </a:bodyPr>
          <a:lstStyle/>
          <a:p>
            <a:pPr marL="380990" indent="-380990" algn="l" rtl="0">
              <a:lnSpc>
                <a:spcPct val="120000"/>
              </a:lnSpc>
              <a:buClr>
                <a:srgbClr val="000000"/>
              </a:buClr>
              <a:buFont typeface="Wingdings" panose="05000000000000000000" charset="0"/>
              <a:buChar char="§"/>
            </a:pPr>
            <a:r>
              <a:rPr lang="en-US" sz="2133" b="1" kern="0">
                <a:solidFill>
                  <a:srgbClr val="000000"/>
                </a:solidFill>
                <a:latin typeface="Comic Sans MS" panose="030F0702030302020204" charset="0"/>
                <a:cs typeface="Comic Sans MS" panose="030F0702030302020204" charset="0"/>
                <a:sym typeface="Arial" panose="020B0604020202020204"/>
              </a:rPr>
              <a:t>Are sudden and abrupt changes in genetic materials of an organism.</a:t>
            </a:r>
          </a:p>
          <a:p>
            <a:pPr marL="380990" indent="-380990" algn="l" rtl="0">
              <a:buClr>
                <a:srgbClr val="000000"/>
              </a:buClr>
              <a:buFont typeface="Wingdings" panose="05000000000000000000" charset="0"/>
              <a:buChar char="§"/>
            </a:pPr>
            <a:endParaRPr lang="en-US" sz="2133" b="1" kern="0">
              <a:solidFill>
                <a:srgbClr val="000000"/>
              </a:solidFill>
              <a:latin typeface="Comic Sans MS" panose="030F0702030302020204" charset="0"/>
              <a:cs typeface="Comic Sans MS" panose="030F0702030302020204" charset="0"/>
              <a:sym typeface="Arial" panose="020B0604020202020204"/>
            </a:endParaRPr>
          </a:p>
          <a:p>
            <a:pPr marL="380990" indent="-380990" algn="l" rtl="0">
              <a:lnSpc>
                <a:spcPct val="120000"/>
              </a:lnSpc>
              <a:buClr>
                <a:srgbClr val="000000"/>
              </a:buClr>
              <a:buFont typeface="Wingdings" panose="05000000000000000000" charset="0"/>
              <a:buChar char="§"/>
            </a:pPr>
            <a:r>
              <a:rPr lang="en-US" sz="2133" b="1" kern="0">
                <a:solidFill>
                  <a:srgbClr val="000000"/>
                </a:solidFill>
                <a:latin typeface="Comic Sans MS" panose="030F0702030302020204" charset="0"/>
                <a:cs typeface="Comic Sans MS" panose="030F0702030302020204" charset="0"/>
                <a:sym typeface="Arial" panose="020B0604020202020204"/>
              </a:rPr>
              <a:t>Two types of mutations:</a:t>
            </a:r>
          </a:p>
          <a:p>
            <a:pPr algn="ctr" rtl="0">
              <a:lnSpc>
                <a:spcPct val="190000"/>
              </a:lnSpc>
              <a:buClr>
                <a:srgbClr val="000000"/>
              </a:buClr>
              <a:buFont typeface="Arial" panose="020B0604020202020204"/>
              <a:buNone/>
            </a:pPr>
            <a:r>
              <a:rPr lang="en-US" sz="2133" b="1" kern="0">
                <a:solidFill>
                  <a:srgbClr val="000000"/>
                </a:solidFill>
                <a:latin typeface="Comic Sans MS" panose="030F0702030302020204" charset="0"/>
                <a:cs typeface="Comic Sans MS" panose="030F0702030302020204" charset="0"/>
                <a:sym typeface="+mn-ea"/>
              </a:rPr>
              <a:t>1)Genetic mutations :</a:t>
            </a:r>
            <a:r>
              <a:rPr lang="en-US" sz="2133" kern="0">
                <a:solidFill>
                  <a:srgbClr val="000000"/>
                </a:solidFill>
                <a:latin typeface="Comic Sans MS" panose="030F0702030302020204" charset="0"/>
                <a:cs typeface="Comic Sans MS" panose="030F0702030302020204" charset="0"/>
                <a:sym typeface="+mn-ea"/>
              </a:rPr>
              <a:t>alteration in the sequence of neuclotides in DNA which results in change in a gene coded a protein.</a:t>
            </a:r>
            <a:endParaRPr lang="en-US" sz="2133" kern="0">
              <a:solidFill>
                <a:srgbClr val="000000"/>
              </a:solidFill>
              <a:latin typeface="Comic Sans MS" panose="030F0702030302020204" charset="0"/>
              <a:cs typeface="Comic Sans MS" panose="030F0702030302020204" charset="0"/>
              <a:sym typeface="Arial" panose="020B0604020202020204"/>
            </a:endParaRPr>
          </a:p>
          <a:p>
            <a:pPr algn="ctr" rtl="0">
              <a:buClr>
                <a:srgbClr val="000000"/>
              </a:buClr>
              <a:buFont typeface="Arial" panose="020B0604020202020204"/>
              <a:buNone/>
            </a:pPr>
            <a:r>
              <a:rPr lang="en-US" sz="2133" kern="0">
                <a:solidFill>
                  <a:srgbClr val="000000"/>
                </a:solidFill>
                <a:latin typeface="Comic Sans MS" panose="030F0702030302020204" charset="0"/>
                <a:cs typeface="Comic Sans MS" panose="030F0702030302020204" charset="0"/>
                <a:sym typeface="+mn-ea"/>
              </a:rPr>
              <a:t>           </a:t>
            </a:r>
            <a:endParaRPr lang="en-US" sz="2133" kern="0">
              <a:solidFill>
                <a:srgbClr val="000000"/>
              </a:solidFill>
              <a:latin typeface="Comic Sans MS" panose="030F0702030302020204" charset="0"/>
              <a:cs typeface="Comic Sans MS" panose="030F0702030302020204" charset="0"/>
              <a:sym typeface="Arial" panose="020B0604020202020204"/>
            </a:endParaRPr>
          </a:p>
          <a:p>
            <a:pPr algn="ctr" rtl="0">
              <a:buClr>
                <a:srgbClr val="000000"/>
              </a:buClr>
              <a:buFont typeface="Arial" panose="020B0604020202020204"/>
              <a:buNone/>
            </a:pPr>
            <a:r>
              <a:rPr lang="en-US" sz="2133" kern="0">
                <a:solidFill>
                  <a:srgbClr val="000000"/>
                </a:solidFill>
                <a:latin typeface="Comic Sans MS" panose="030F0702030302020204" charset="0"/>
                <a:cs typeface="Comic Sans MS" panose="030F0702030302020204" charset="0"/>
                <a:sym typeface="+mn-ea"/>
              </a:rPr>
              <a:t>     </a:t>
            </a:r>
            <a:r>
              <a:rPr lang="en-US" sz="2133" b="1" kern="0">
                <a:solidFill>
                  <a:srgbClr val="000000"/>
                </a:solidFill>
                <a:latin typeface="Comic Sans MS" panose="030F0702030302020204" charset="0"/>
                <a:cs typeface="Comic Sans MS" panose="030F0702030302020204" charset="0"/>
                <a:sym typeface="+mn-ea"/>
              </a:rPr>
              <a:t>2) Chromosomal mutations : </a:t>
            </a:r>
            <a:r>
              <a:rPr lang="en-US" sz="2133" kern="0">
                <a:solidFill>
                  <a:srgbClr val="000000"/>
                </a:solidFill>
                <a:latin typeface="Comic Sans MS" panose="030F0702030302020204" charset="0"/>
                <a:cs typeface="Comic Sans MS" panose="030F0702030302020204" charset="0"/>
                <a:sym typeface="+mn-ea"/>
              </a:rPr>
              <a:t>disruption in chromosomal structure or number called:(aneuploidy) </a:t>
            </a:r>
            <a:endParaRPr lang="en-US" sz="2133" kern="0">
              <a:solidFill>
                <a:srgbClr val="000000"/>
              </a:solidFill>
              <a:latin typeface="Comic Sans MS" panose="030F0702030302020204" charset="0"/>
              <a:cs typeface="Comic Sans MS" panose="030F0702030302020204" charset="0"/>
              <a:sym typeface="Arial" panose="020B0604020202020204"/>
            </a:endParaRPr>
          </a:p>
          <a:p>
            <a:pPr marL="457189" indent="-457189" algn="l" rtl="0">
              <a:buClr>
                <a:srgbClr val="000000"/>
              </a:buClr>
              <a:buFont typeface="+mj-lt"/>
              <a:buAutoNum type="arabicPeriod"/>
            </a:pPr>
            <a:endParaRPr lang="en-US" sz="2133" b="1" kern="0">
              <a:solidFill>
                <a:srgbClr val="000000"/>
              </a:solidFill>
              <a:latin typeface="Comic Sans MS" panose="030F0702030302020204" charset="0"/>
              <a:cs typeface="Comic Sans MS" panose="030F0702030302020204" charset="0"/>
              <a:sym typeface="Arial" panose="020B0604020202020204"/>
            </a:endParaRPr>
          </a:p>
        </p:txBody>
      </p:sp>
    </p:spTree>
    <p:extLst>
      <p:ext uri="{BB962C8B-B14F-4D97-AF65-F5344CB8AC3E}">
        <p14:creationId xmlns:p14="http://schemas.microsoft.com/office/powerpoint/2010/main" val="1862367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 xmlns:a16="http://schemas.microsoft.com/office/drawing/2014/main" id="{EBFA39DE-3DD7-498D-8877-704556FDEAE2}"/>
              </a:ext>
            </a:extLst>
          </p:cNvPr>
          <p:cNvSpPr>
            <a:spLocks noGrp="1"/>
          </p:cNvSpPr>
          <p:nvPr>
            <p:ph idx="1"/>
          </p:nvPr>
        </p:nvSpPr>
        <p:spPr>
          <a:xfrm>
            <a:off x="0" y="769189"/>
            <a:ext cx="6819221" cy="1445373"/>
          </a:xfrm>
        </p:spPr>
        <p:txBody>
          <a:bodyPr/>
          <a:lstStyle/>
          <a:p>
            <a:pPr marL="0" indent="0" algn="ctr">
              <a:buNone/>
            </a:pPr>
            <a:r>
              <a:rPr lang="en-US" sz="7200" b="1" u="sng" dirty="0">
                <a:latin typeface="+mj-lt"/>
              </a:rPr>
              <a:t>Breast </a:t>
            </a:r>
            <a:r>
              <a:rPr lang="en-US" sz="7200" b="1" u="sng">
                <a:latin typeface="+mj-lt"/>
              </a:rPr>
              <a:t>cancer </a:t>
            </a:r>
            <a:endParaRPr lang="en-US" sz="7200" b="1" u="sng" dirty="0">
              <a:latin typeface="+mj-lt"/>
            </a:endParaRPr>
          </a:p>
        </p:txBody>
      </p:sp>
      <p:sp>
        <p:nvSpPr>
          <p:cNvPr id="2" name="TextBox 1">
            <a:extLst>
              <a:ext uri="{FF2B5EF4-FFF2-40B4-BE49-F238E27FC236}">
                <a16:creationId xmlns="" xmlns:a16="http://schemas.microsoft.com/office/drawing/2014/main" id="{C716869A-D8CD-1D40-BFDD-FA2715786B78}"/>
              </a:ext>
            </a:extLst>
          </p:cNvPr>
          <p:cNvSpPr txBox="1"/>
          <p:nvPr/>
        </p:nvSpPr>
        <p:spPr>
          <a:xfrm>
            <a:off x="335756" y="2734046"/>
            <a:ext cx="11725275" cy="3970318"/>
          </a:xfrm>
          <a:prstGeom prst="rect">
            <a:avLst/>
          </a:prstGeom>
          <a:noFill/>
        </p:spPr>
        <p:txBody>
          <a:bodyPr wrap="square" rtlCol="0">
            <a:spAutoFit/>
          </a:bodyPr>
          <a:lstStyle/>
          <a:p>
            <a:pPr marL="457200" indent="-457200" algn="l" rtl="0">
              <a:buFont typeface="Arial" panose="020B0604020202020204" pitchFamily="34" charset="0"/>
              <a:buChar char="•"/>
            </a:pPr>
            <a:r>
              <a:rPr lang="en-US" sz="3200" b="1" u="sng" dirty="0">
                <a:solidFill>
                  <a:srgbClr val="F09415"/>
                </a:solidFill>
              </a:rPr>
              <a:t>Screening</a:t>
            </a:r>
          </a:p>
          <a:p>
            <a:pPr marL="800100" lvl="1" indent="-342900" algn="l" rtl="0">
              <a:buFont typeface="Arial" panose="020B0604020202020204" pitchFamily="34" charset="0"/>
              <a:buChar char="•"/>
            </a:pPr>
            <a:r>
              <a:rPr lang="en-US" sz="2400" u="sng" dirty="0">
                <a:solidFill>
                  <a:prstClr val="white"/>
                </a:solidFill>
              </a:rPr>
              <a:t>Mammography</a:t>
            </a:r>
            <a:r>
              <a:rPr lang="en-US" sz="2400" dirty="0">
                <a:solidFill>
                  <a:prstClr val="white"/>
                </a:solidFill>
              </a:rPr>
              <a:t> every 2y for Women in their 40s /every 1y for women in 50 or above. The best sensitivity of mammogram up to %85 for women in 50 or above. </a:t>
            </a:r>
          </a:p>
          <a:p>
            <a:pPr marL="514350" indent="-514350" algn="l" rtl="0">
              <a:buFont typeface="+mj-lt"/>
              <a:buAutoNum type="arabicPeriod"/>
            </a:pPr>
            <a:endParaRPr lang="en-US" sz="3200" b="1" dirty="0">
              <a:solidFill>
                <a:prstClr val="white"/>
              </a:solidFill>
            </a:endParaRPr>
          </a:p>
          <a:p>
            <a:pPr marL="514350" indent="-514350" algn="l" rtl="0">
              <a:buFont typeface="+mj-lt"/>
              <a:buAutoNum type="arabicPeriod"/>
            </a:pPr>
            <a:endParaRPr lang="en-US" sz="3200" b="1" dirty="0">
              <a:solidFill>
                <a:prstClr val="white"/>
              </a:solidFill>
            </a:endParaRPr>
          </a:p>
          <a:p>
            <a:pPr marL="914400" lvl="1" indent="-457200" algn="l" rtl="0">
              <a:buFont typeface="Arial" panose="020B0604020202020204" pitchFamily="34" charset="0"/>
              <a:buChar char="•"/>
            </a:pPr>
            <a:r>
              <a:rPr lang="en-US" sz="2400" u="sng" dirty="0">
                <a:solidFill>
                  <a:prstClr val="white"/>
                </a:solidFill>
              </a:rPr>
              <a:t>MRI</a:t>
            </a:r>
            <a:r>
              <a:rPr lang="en-US" sz="2400" dirty="0">
                <a:solidFill>
                  <a:prstClr val="white"/>
                </a:solidFill>
              </a:rPr>
              <a:t>: more effective In detecting breast  CA than mammogram (%70  vs %40) for women 35_49y.</a:t>
            </a:r>
          </a:p>
          <a:p>
            <a:pPr marL="914400" lvl="1" indent="-457200" algn="l" rtl="0">
              <a:buFont typeface="+mj-lt"/>
              <a:buAutoNum type="arabicPeriod"/>
            </a:pPr>
            <a:endParaRPr lang="en-US" i="1" u="sng" dirty="0">
              <a:solidFill>
                <a:prstClr val="white"/>
              </a:solidFill>
            </a:endParaRPr>
          </a:p>
          <a:p>
            <a:pPr marL="342900" indent="-342900" algn="l" rtl="0">
              <a:buFont typeface="+mj-lt"/>
              <a:buAutoNum type="arabicPeriod"/>
            </a:pPr>
            <a:endParaRPr lang="en-US" b="1" dirty="0">
              <a:solidFill>
                <a:prstClr val="white"/>
              </a:solidFill>
            </a:endParaRPr>
          </a:p>
        </p:txBody>
      </p:sp>
    </p:spTree>
    <p:extLst>
      <p:ext uri="{BB962C8B-B14F-4D97-AF65-F5344CB8AC3E}">
        <p14:creationId xmlns:p14="http://schemas.microsoft.com/office/powerpoint/2010/main" val="1933494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srcRect t="51182"/>
          <a:stretch>
            <a:fillRect/>
          </a:stretch>
        </p:blipFill>
        <p:spPr>
          <a:xfrm>
            <a:off x="581706" y="2110331"/>
            <a:ext cx="10476410" cy="5120639"/>
          </a:xfrm>
          <a:prstGeom prst="rect">
            <a:avLst/>
          </a:prstGeom>
        </p:spPr>
      </p:pic>
    </p:spTree>
    <p:extLst>
      <p:ext uri="{BB962C8B-B14F-4D97-AF65-F5344CB8AC3E}">
        <p14:creationId xmlns:p14="http://schemas.microsoft.com/office/powerpoint/2010/main" val="1136489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srcRect l="3637" t="8998" r="5496" b="43769"/>
          <a:stretch>
            <a:fillRect/>
          </a:stretch>
        </p:blipFill>
        <p:spPr>
          <a:xfrm>
            <a:off x="322217" y="498793"/>
            <a:ext cx="9940834" cy="5661661"/>
          </a:xfrm>
          <a:prstGeom prst="rect">
            <a:avLst/>
          </a:prstGeom>
        </p:spPr>
      </p:pic>
    </p:spTree>
    <p:extLst>
      <p:ext uri="{BB962C8B-B14F-4D97-AF65-F5344CB8AC3E}">
        <p14:creationId xmlns:p14="http://schemas.microsoft.com/office/powerpoint/2010/main" val="125946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srcRect l="6242" t="56585" r="4937" b="26035"/>
          <a:stretch/>
        </p:blipFill>
        <p:spPr>
          <a:xfrm>
            <a:off x="524355" y="2551193"/>
            <a:ext cx="9479616" cy="2607546"/>
          </a:xfrm>
          <a:prstGeom prst="rect">
            <a:avLst/>
          </a:prstGeom>
        </p:spPr>
      </p:pic>
    </p:spTree>
    <p:extLst>
      <p:ext uri="{BB962C8B-B14F-4D97-AF65-F5344CB8AC3E}">
        <p14:creationId xmlns:p14="http://schemas.microsoft.com/office/powerpoint/2010/main" val="32272007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2C5D12-CC15-664F-99E5-7A945DCF1271}"/>
              </a:ext>
            </a:extLst>
          </p:cNvPr>
          <p:cNvSpPr>
            <a:spLocks noGrp="1"/>
          </p:cNvSpPr>
          <p:nvPr>
            <p:ph type="title"/>
          </p:nvPr>
        </p:nvSpPr>
        <p:spPr/>
        <p:txBody>
          <a:bodyPr>
            <a:normAutofit/>
          </a:bodyPr>
          <a:lstStyle/>
          <a:p>
            <a:r>
              <a:rPr lang="en-US" sz="3100"/>
              <a:t>Screening of breast CA depends upon whether women are deemed to be at high risk or low risk</a:t>
            </a:r>
            <a:r>
              <a:rPr lang="en-US"/>
              <a:t>.</a:t>
            </a:r>
          </a:p>
        </p:txBody>
      </p:sp>
      <p:sp>
        <p:nvSpPr>
          <p:cNvPr id="3" name="Content Placeholder 2">
            <a:extLst>
              <a:ext uri="{FF2B5EF4-FFF2-40B4-BE49-F238E27FC236}">
                <a16:creationId xmlns="" xmlns:a16="http://schemas.microsoft.com/office/drawing/2014/main" id="{CFBC963E-0762-114C-8F5F-15C238E88DA0}"/>
              </a:ext>
            </a:extLst>
          </p:cNvPr>
          <p:cNvSpPr>
            <a:spLocks noGrp="1"/>
          </p:cNvSpPr>
          <p:nvPr>
            <p:ph idx="1"/>
          </p:nvPr>
        </p:nvSpPr>
        <p:spPr>
          <a:xfrm>
            <a:off x="257649" y="2259482"/>
            <a:ext cx="7731445" cy="4205612"/>
          </a:xfrm>
        </p:spPr>
        <p:txBody>
          <a:bodyPr/>
          <a:lstStyle/>
          <a:p>
            <a:r>
              <a:rPr lang="en-US">
                <a:solidFill>
                  <a:schemeClr val="accent1"/>
                </a:solidFill>
              </a:rPr>
              <a:t>Women at high risk </a:t>
            </a:r>
            <a:r>
              <a:rPr lang="en-US"/>
              <a:t>—  annual screening mammogram, annual breast MRI, and clinical breast exam every 6 to 12 months beginning 10 years prior to the age at diagnosis of the youngest affected family member but not prior to age 30 for mammography and not prior to age 25 for MRI . </a:t>
            </a:r>
          </a:p>
          <a:p>
            <a:r>
              <a:rPr lang="en-US">
                <a:solidFill>
                  <a:schemeClr val="accent1"/>
                </a:solidFill>
              </a:rPr>
              <a:t>Women not at high risk</a:t>
            </a:r>
            <a:r>
              <a:rPr lang="en-US"/>
              <a:t> — Women with lifetime breast cancer risks under 15 percent may be screened as per the general population. Early initiation of screening may be recommended based on family history. Mammogram every 2y for Women 40_50y.</a:t>
            </a:r>
          </a:p>
        </p:txBody>
      </p:sp>
      <p:sp>
        <p:nvSpPr>
          <p:cNvPr id="4" name="TextBox 3">
            <a:extLst>
              <a:ext uri="{FF2B5EF4-FFF2-40B4-BE49-F238E27FC236}">
                <a16:creationId xmlns="" xmlns:a16="http://schemas.microsoft.com/office/drawing/2014/main" id="{5A95D776-FA57-FC46-B384-5B75FA31F222}"/>
              </a:ext>
            </a:extLst>
          </p:cNvPr>
          <p:cNvSpPr txBox="1"/>
          <p:nvPr/>
        </p:nvSpPr>
        <p:spPr>
          <a:xfrm>
            <a:off x="8642171" y="2967037"/>
            <a:ext cx="3304022" cy="3416320"/>
          </a:xfrm>
          <a:prstGeom prst="rect">
            <a:avLst/>
          </a:prstGeom>
          <a:noFill/>
          <a:ln>
            <a:solidFill>
              <a:schemeClr val="accent1"/>
            </a:solidFill>
          </a:ln>
        </p:spPr>
        <p:txBody>
          <a:bodyPr wrap="square" rtlCol="0">
            <a:spAutoFit/>
          </a:bodyPr>
          <a:lstStyle/>
          <a:p>
            <a:pPr algn="l" rtl="0"/>
            <a:r>
              <a:rPr lang="en-US">
                <a:solidFill>
                  <a:srgbClr val="F09415"/>
                </a:solidFill>
              </a:rPr>
              <a:t>High risk :</a:t>
            </a:r>
          </a:p>
          <a:p>
            <a:pPr marL="342900" indent="-342900" algn="l" rtl="0">
              <a:buFont typeface="+mj-lt"/>
              <a:buAutoNum type="arabicPeriod"/>
            </a:pPr>
            <a:r>
              <a:rPr lang="en-US">
                <a:solidFill>
                  <a:prstClr val="white"/>
                </a:solidFill>
              </a:rPr>
              <a:t>Previous therapeutic thoracic irradiation or mantle irradiation</a:t>
            </a:r>
          </a:p>
          <a:p>
            <a:pPr marL="342900" indent="-342900" algn="l" rtl="0">
              <a:buFont typeface="+mj-lt"/>
              <a:buAutoNum type="arabicPeriod"/>
            </a:pPr>
            <a:r>
              <a:rPr lang="en-US">
                <a:solidFill>
                  <a:prstClr val="white"/>
                </a:solidFill>
              </a:rPr>
              <a:t>Women with a lifetime risk for breast cancer greater than 20%</a:t>
            </a:r>
          </a:p>
          <a:p>
            <a:pPr marL="342900" indent="-342900" algn="l" rtl="0">
              <a:buFont typeface="+mj-lt"/>
              <a:buAutoNum type="arabicPeriod"/>
            </a:pPr>
            <a:r>
              <a:rPr lang="en-US">
                <a:solidFill>
                  <a:prstClr val="white"/>
                </a:solidFill>
              </a:rPr>
              <a:t>Women with a strong family history or genetic predisposition</a:t>
            </a:r>
          </a:p>
          <a:p>
            <a:pPr marL="342900" indent="-342900" algn="l" rtl="0">
              <a:buFont typeface="+mj-lt"/>
              <a:buAutoNum type="arabicPeriod"/>
            </a:pPr>
            <a:r>
              <a:rPr lang="en-US">
                <a:solidFill>
                  <a:prstClr val="white"/>
                </a:solidFill>
              </a:rPr>
              <a:t>Women with a prior history of breast cancer.</a:t>
            </a:r>
          </a:p>
        </p:txBody>
      </p:sp>
    </p:spTree>
    <p:extLst>
      <p:ext uri="{BB962C8B-B14F-4D97-AF65-F5344CB8AC3E}">
        <p14:creationId xmlns:p14="http://schemas.microsoft.com/office/powerpoint/2010/main" val="40753875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عنوان 1"/>
          <p:cNvSpPr>
            <a:spLocks noGrp="1"/>
          </p:cNvSpPr>
          <p:nvPr>
            <p:ph type="title"/>
          </p:nvPr>
        </p:nvSpPr>
        <p:spPr>
          <a:xfrm>
            <a:off x="428597" y="547671"/>
            <a:ext cx="8167716" cy="1714517"/>
          </a:xfrm>
        </p:spPr>
        <p:txBody>
          <a:bodyPr>
            <a:normAutofit/>
          </a:bodyPr>
          <a:lstStyle/>
          <a:p>
            <a:r>
              <a:rPr lang="en-US" b="1" dirty="0"/>
              <a:t>Risk management for breast cancer  </a:t>
            </a:r>
            <a:endParaRPr lang="ar-JO" b="1" dirty="0"/>
          </a:p>
        </p:txBody>
      </p:sp>
      <p:sp>
        <p:nvSpPr>
          <p:cNvPr id="2" name="TextBox 1">
            <a:extLst>
              <a:ext uri="{FF2B5EF4-FFF2-40B4-BE49-F238E27FC236}">
                <a16:creationId xmlns="" xmlns:a16="http://schemas.microsoft.com/office/drawing/2014/main" id="{BA855D9C-441D-DC4A-8DDC-616F314B6BF8}"/>
              </a:ext>
            </a:extLst>
          </p:cNvPr>
          <p:cNvSpPr txBox="1"/>
          <p:nvPr/>
        </p:nvSpPr>
        <p:spPr>
          <a:xfrm>
            <a:off x="716755" y="2262188"/>
            <a:ext cx="7558089" cy="3046988"/>
          </a:xfrm>
          <a:prstGeom prst="rect">
            <a:avLst/>
          </a:prstGeom>
          <a:noFill/>
        </p:spPr>
        <p:txBody>
          <a:bodyPr wrap="square" rtlCol="0">
            <a:spAutoFit/>
          </a:bodyPr>
          <a:lstStyle/>
          <a:p>
            <a:pPr marL="285750" indent="-285750" algn="l" rtl="0">
              <a:buFont typeface="Arial" panose="020B0604020202020204" pitchFamily="34" charset="0"/>
              <a:buChar char="•"/>
            </a:pPr>
            <a:r>
              <a:rPr lang="en-US" sz="2400">
                <a:solidFill>
                  <a:srgbClr val="F09415"/>
                </a:solidFill>
              </a:rPr>
              <a:t>Chemoprevention </a:t>
            </a:r>
          </a:p>
          <a:p>
            <a:pPr marL="285750" indent="-285750" algn="l" rtl="0">
              <a:buFont typeface="Arial" panose="020B0604020202020204" pitchFamily="34" charset="0"/>
              <a:buChar char="•"/>
            </a:pPr>
            <a:endParaRPr lang="en-US" sz="2400">
              <a:solidFill>
                <a:srgbClr val="F09415"/>
              </a:solidFill>
            </a:endParaRPr>
          </a:p>
          <a:p>
            <a:pPr marL="285750" indent="-285750" algn="l" rtl="0">
              <a:buFont typeface="Arial" panose="020B0604020202020204" pitchFamily="34" charset="0"/>
              <a:buChar char="•"/>
            </a:pPr>
            <a:r>
              <a:rPr lang="en-US" sz="2400">
                <a:solidFill>
                  <a:srgbClr val="F09415"/>
                </a:solidFill>
              </a:rPr>
              <a:t>Risk_reducing mastectomy </a:t>
            </a:r>
          </a:p>
          <a:p>
            <a:pPr marL="285750" indent="-285750" algn="l" rtl="0">
              <a:buFont typeface="Arial" panose="020B0604020202020204" pitchFamily="34" charset="0"/>
              <a:buChar char="•"/>
            </a:pPr>
            <a:endParaRPr lang="en-US" sz="2400">
              <a:solidFill>
                <a:srgbClr val="F09415"/>
              </a:solidFill>
            </a:endParaRPr>
          </a:p>
          <a:p>
            <a:pPr marL="342900" indent="-342900" algn="l" rtl="0">
              <a:buFont typeface="Arial" panose="020B0604020202020204" pitchFamily="34" charset="0"/>
              <a:buChar char="•"/>
            </a:pPr>
            <a:r>
              <a:rPr lang="en-US" sz="2400">
                <a:solidFill>
                  <a:srgbClr val="F09415"/>
                </a:solidFill>
              </a:rPr>
              <a:t>other recommendations </a:t>
            </a:r>
          </a:p>
          <a:p>
            <a:pPr marL="742950" lvl="1" indent="-285750" algn="l" rtl="0">
              <a:buFont typeface="Arial" panose="020B0604020202020204" pitchFamily="34" charset="0"/>
              <a:buChar char="•"/>
            </a:pPr>
            <a:r>
              <a:rPr lang="en-US" sz="2400">
                <a:solidFill>
                  <a:prstClr val="white"/>
                </a:solidFill>
              </a:rPr>
              <a:t>Oral contraceptive pill</a:t>
            </a:r>
          </a:p>
          <a:p>
            <a:pPr marL="742950" lvl="1" indent="-285750" algn="l" rtl="0">
              <a:buFont typeface="Arial" panose="020B0604020202020204" pitchFamily="34" charset="0"/>
              <a:buChar char="•"/>
            </a:pPr>
            <a:r>
              <a:rPr lang="en-US" sz="2400">
                <a:solidFill>
                  <a:prstClr val="white"/>
                </a:solidFill>
              </a:rPr>
              <a:t>Hormonal remplacement therapy </a:t>
            </a:r>
          </a:p>
          <a:p>
            <a:pPr marL="742950" lvl="1" indent="-285750" algn="l" rtl="0">
              <a:buFont typeface="Arial" panose="020B0604020202020204" pitchFamily="34" charset="0"/>
              <a:buChar char="•"/>
            </a:pPr>
            <a:r>
              <a:rPr lang="en-US" sz="2400">
                <a:solidFill>
                  <a:prstClr val="white"/>
                </a:solidFill>
              </a:rPr>
              <a:t>Diet and lifestyl </a:t>
            </a:r>
          </a:p>
        </p:txBody>
      </p:sp>
    </p:spTree>
    <p:extLst>
      <p:ext uri="{BB962C8B-B14F-4D97-AF65-F5344CB8AC3E}">
        <p14:creationId xmlns:p14="http://schemas.microsoft.com/office/powerpoint/2010/main" val="19419260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4018" y="2057379"/>
            <a:ext cx="11623964" cy="3562370"/>
          </a:xfrm>
        </p:spPr>
        <p:txBody>
          <a:bodyPr>
            <a:normAutofit fontScale="97500"/>
          </a:bodyPr>
          <a:lstStyle/>
          <a:p>
            <a:r>
              <a:rPr lang="en-US" sz="2400" dirty="0"/>
              <a:t>Chemoprevention describes drugs that are used to reduce the risk of cancer developing. This is different from chemotherapy which describes drugs that are used in the treatment of cancer. </a:t>
            </a:r>
          </a:p>
          <a:p>
            <a:pPr>
              <a:buNone/>
            </a:pPr>
            <a:endParaRPr lang="en-US" sz="2400" dirty="0"/>
          </a:p>
          <a:p>
            <a:pPr>
              <a:buNone/>
            </a:pPr>
            <a:r>
              <a:rPr lang="en-US" sz="2400" dirty="0"/>
              <a:t>Guidance from NICE (National Institute for Health and Care Excellence) recommends that chemoprevention should be considered </a:t>
            </a:r>
            <a:r>
              <a:rPr lang="en-US" sz="2400" dirty="0">
                <a:solidFill>
                  <a:schemeClr val="accent1"/>
                </a:solidFill>
              </a:rPr>
              <a:t>(</a:t>
            </a:r>
            <a:r>
              <a:rPr lang="en-US" sz="2400" b="1" u="sng" dirty="0" err="1">
                <a:solidFill>
                  <a:schemeClr val="accent1"/>
                </a:solidFill>
              </a:rPr>
              <a:t>tamoxifen</a:t>
            </a:r>
            <a:r>
              <a:rPr lang="en-US" sz="2400" b="1" u="sng" dirty="0">
                <a:solidFill>
                  <a:schemeClr val="accent1"/>
                </a:solidFill>
              </a:rPr>
              <a:t> and </a:t>
            </a:r>
            <a:r>
              <a:rPr lang="en-US" sz="2400" b="1" u="sng" dirty="0" err="1">
                <a:solidFill>
                  <a:schemeClr val="accent1"/>
                </a:solidFill>
              </a:rPr>
              <a:t>raloxifene</a:t>
            </a:r>
            <a:r>
              <a:rPr lang="en-US" sz="2400" b="1" u="sng" dirty="0">
                <a:solidFill>
                  <a:schemeClr val="accent1"/>
                </a:solidFill>
              </a:rPr>
              <a:t>) </a:t>
            </a:r>
            <a:r>
              <a:rPr lang="en-US" sz="2400" b="1" u="sng" dirty="0">
                <a:solidFill>
                  <a:schemeClr val="accent1"/>
                </a:solidFill>
                <a:sym typeface="Wingdings" panose="05000000000000000000" pitchFamily="2" charset="2"/>
              </a:rPr>
              <a:t></a:t>
            </a:r>
            <a:r>
              <a:rPr lang="en-US" sz="2400" b="1" u="sng" dirty="0">
                <a:solidFill>
                  <a:srgbClr val="0070C0"/>
                </a:solidFill>
              </a:rPr>
              <a:t> </a:t>
            </a:r>
            <a:r>
              <a:rPr lang="en-US" sz="2400" dirty="0">
                <a:solidFill>
                  <a:schemeClr val="accent1"/>
                </a:solidFill>
              </a:rPr>
              <a:t>Both these drugs </a:t>
            </a:r>
            <a:r>
              <a:rPr lang="en-US" sz="2400">
                <a:solidFill>
                  <a:schemeClr val="accent1"/>
                </a:solidFill>
              </a:rPr>
              <a:t>have </a:t>
            </a:r>
            <a:r>
              <a:rPr lang="en-US" sz="2400" u="sng">
                <a:solidFill>
                  <a:schemeClr val="accent1"/>
                </a:solidFill>
              </a:rPr>
              <a:t>anti-oestrogen.</a:t>
            </a:r>
            <a:r>
              <a:rPr lang="en-US" sz="2400"/>
              <a:t> </a:t>
            </a:r>
          </a:p>
          <a:p>
            <a:pPr>
              <a:buNone/>
            </a:pPr>
            <a:endParaRPr lang="en-US" sz="2400" b="1" dirty="0">
              <a:solidFill>
                <a:schemeClr val="accent1"/>
              </a:solidFill>
            </a:endParaRPr>
          </a:p>
          <a:p>
            <a:pPr algn="l" rtl="0">
              <a:buNone/>
            </a:pPr>
            <a:endParaRPr lang="en-US" sz="2400" dirty="0"/>
          </a:p>
          <a:p>
            <a:pPr algn="l" rtl="0"/>
            <a:endParaRPr lang="en-US" sz="2400" dirty="0"/>
          </a:p>
          <a:p>
            <a:pPr algn="l" rtl="0"/>
            <a:endParaRPr lang="en-US" sz="2400" dirty="0"/>
          </a:p>
          <a:p>
            <a:pPr algn="l" rtl="0"/>
            <a:endParaRPr lang="ar-JO" sz="2400" dirty="0"/>
          </a:p>
        </p:txBody>
      </p:sp>
      <p:sp>
        <p:nvSpPr>
          <p:cNvPr id="4" name="مستطيل 3"/>
          <p:cNvSpPr/>
          <p:nvPr/>
        </p:nvSpPr>
        <p:spPr>
          <a:xfrm>
            <a:off x="371764" y="1012032"/>
            <a:ext cx="9498518" cy="646331"/>
          </a:xfrm>
          <a:prstGeom prst="rect">
            <a:avLst/>
          </a:prstGeom>
        </p:spPr>
        <p:txBody>
          <a:bodyPr wrap="square">
            <a:spAutoFit/>
          </a:bodyPr>
          <a:lstStyle/>
          <a:p>
            <a:pPr algn="l" rtl="0"/>
            <a:r>
              <a:rPr lang="en-US" sz="3600" b="1">
                <a:solidFill>
                  <a:prstClr val="white"/>
                </a:solidFill>
              </a:rPr>
              <a:t>Chemoprevention: </a:t>
            </a:r>
            <a:r>
              <a:rPr lang="en-US" sz="3600" b="1">
                <a:solidFill>
                  <a:srgbClr val="F09415"/>
                </a:solidFill>
              </a:rPr>
              <a:t>tamoxifen +raloxifene</a:t>
            </a:r>
            <a:endParaRPr lang="ar-JO" sz="3600" dirty="0">
              <a:solidFill>
                <a:prstClr val="white"/>
              </a:solidFill>
            </a:endParaRPr>
          </a:p>
        </p:txBody>
      </p:sp>
      <p:sp>
        <p:nvSpPr>
          <p:cNvPr id="2" name="Content Placeholder 2">
            <a:extLst>
              <a:ext uri="{FF2B5EF4-FFF2-40B4-BE49-F238E27FC236}">
                <a16:creationId xmlns="" xmlns:a16="http://schemas.microsoft.com/office/drawing/2014/main" id="{C52D9855-A8F6-1F46-8712-3CD024835E5A}"/>
              </a:ext>
            </a:extLst>
          </p:cNvPr>
          <p:cNvSpPr txBox="1">
            <a:spLocks/>
          </p:cNvSpPr>
          <p:nvPr/>
        </p:nvSpPr>
        <p:spPr>
          <a:xfrm>
            <a:off x="371764" y="4385399"/>
            <a:ext cx="9613861"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a:solidFill>
                <a:prstClr val="white"/>
              </a:solidFill>
            </a:endParaRPr>
          </a:p>
          <a:p>
            <a:r>
              <a:rPr lang="en-US" sz="3200">
                <a:solidFill>
                  <a:srgbClr val="F09415"/>
                </a:solidFill>
              </a:rPr>
              <a:t>Not recommended for women with BRCA1 ??! </a:t>
            </a:r>
          </a:p>
          <a:p>
            <a:pPr marL="0" indent="0">
              <a:buFont typeface="Arial" panose="020B0604020202020204" pitchFamily="34" charset="0"/>
              <a:buNone/>
            </a:pPr>
            <a:r>
              <a:rPr lang="en-US">
                <a:solidFill>
                  <a:prstClr val="white"/>
                </a:solidFill>
              </a:rPr>
              <a:t> most women with a BRCA1 mutation develop a breast tumor that is not estrogen sensitive, and there is no evidence tamoxifen or raloxifene would reduce their risk of breast cancer. </a:t>
            </a:r>
          </a:p>
        </p:txBody>
      </p:sp>
    </p:spTree>
    <p:extLst>
      <p:ext uri="{BB962C8B-B14F-4D97-AF65-F5344CB8AC3E}">
        <p14:creationId xmlns:p14="http://schemas.microsoft.com/office/powerpoint/2010/main" val="2453096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E82C927C-A116-C34E-AC8C-6202ABF4991E}"/>
              </a:ext>
            </a:extLst>
          </p:cNvPr>
          <p:cNvSpPr txBox="1"/>
          <p:nvPr/>
        </p:nvSpPr>
        <p:spPr>
          <a:xfrm>
            <a:off x="440530" y="1861051"/>
            <a:ext cx="10441782" cy="2585323"/>
          </a:xfrm>
          <a:prstGeom prst="rect">
            <a:avLst/>
          </a:prstGeom>
          <a:noFill/>
        </p:spPr>
        <p:txBody>
          <a:bodyPr wrap="square">
            <a:spAutoFit/>
          </a:bodyPr>
          <a:lstStyle/>
          <a:p>
            <a:pPr algn="l" rtl="0"/>
            <a:endParaRPr lang="en-US">
              <a:solidFill>
                <a:prstClr val="white"/>
              </a:solidFill>
            </a:endParaRPr>
          </a:p>
          <a:p>
            <a:pPr algn="l" rtl="0"/>
            <a:r>
              <a:rPr lang="en-US" sz="2400">
                <a:solidFill>
                  <a:prstClr val="white"/>
                </a:solidFill>
              </a:rPr>
              <a:t> In premenopausal women, tamoxifen for 5 years reduces the risk of estrogen receptor (ER) – positive breast cancer for at least 10 years.</a:t>
            </a:r>
          </a:p>
          <a:p>
            <a:pPr algn="l" rtl="0"/>
            <a:r>
              <a:rPr lang="en-US" sz="2400">
                <a:solidFill>
                  <a:prstClr val="white"/>
                </a:solidFill>
              </a:rPr>
              <a:t>postmenopausal women, raloxifene and tamoxifen reduce the risk of ER-positive invasive breast cancer with equal efficacy, but raloxifene is associated with a lower risk of thromboembolic disease, benign uterine conditions, and cataracts than tamoxifen in postmenopausal women.</a:t>
            </a:r>
          </a:p>
        </p:txBody>
      </p:sp>
      <p:sp>
        <p:nvSpPr>
          <p:cNvPr id="11" name="TextBox 10">
            <a:extLst>
              <a:ext uri="{FF2B5EF4-FFF2-40B4-BE49-F238E27FC236}">
                <a16:creationId xmlns="" xmlns:a16="http://schemas.microsoft.com/office/drawing/2014/main" id="{310AB228-F160-5D48-98AE-D02F3E77B656}"/>
              </a:ext>
            </a:extLst>
          </p:cNvPr>
          <p:cNvSpPr txBox="1"/>
          <p:nvPr/>
        </p:nvSpPr>
        <p:spPr>
          <a:xfrm>
            <a:off x="440530" y="4575900"/>
            <a:ext cx="9179720" cy="1938992"/>
          </a:xfrm>
          <a:prstGeom prst="rect">
            <a:avLst/>
          </a:prstGeom>
          <a:noFill/>
        </p:spPr>
        <p:txBody>
          <a:bodyPr wrap="square">
            <a:spAutoFit/>
          </a:bodyPr>
          <a:lstStyle/>
          <a:p>
            <a:pPr algn="l" rtl="0"/>
            <a:r>
              <a:rPr lang="en-US" sz="2400">
                <a:solidFill>
                  <a:prstClr val="white"/>
                </a:solidFill>
              </a:rPr>
              <a:t>Overall quality of life is similar with raloxifene or tamoxifen, but the incidence of dyspareunia, weight gain, and musculoskeletal complaints is higher with </a:t>
            </a:r>
            <a:r>
              <a:rPr lang="en-US" sz="2400" b="1">
                <a:solidFill>
                  <a:srgbClr val="F09415">
                    <a:lumMod val="60000"/>
                    <a:lumOff val="40000"/>
                  </a:srgbClr>
                </a:solidFill>
              </a:rPr>
              <a:t>raloxifene</a:t>
            </a:r>
            <a:r>
              <a:rPr lang="en-US" sz="2400">
                <a:solidFill>
                  <a:prstClr val="white"/>
                </a:solidFill>
              </a:rPr>
              <a:t> use, whereas vasomotor symptoms, bladder incontinence, gynecologic symptoms, and leg cramps were higher with </a:t>
            </a:r>
            <a:r>
              <a:rPr lang="en-US" sz="2400" b="1">
                <a:solidFill>
                  <a:srgbClr val="F09415">
                    <a:lumMod val="60000"/>
                    <a:lumOff val="40000"/>
                  </a:srgbClr>
                </a:solidFill>
              </a:rPr>
              <a:t>tamoxifen</a:t>
            </a:r>
            <a:r>
              <a:rPr lang="en-US" sz="2400">
                <a:solidFill>
                  <a:prstClr val="white"/>
                </a:solidFill>
              </a:rPr>
              <a:t> use.</a:t>
            </a:r>
          </a:p>
        </p:txBody>
      </p:sp>
      <p:sp>
        <p:nvSpPr>
          <p:cNvPr id="12" name="TextBox 11">
            <a:extLst>
              <a:ext uri="{FF2B5EF4-FFF2-40B4-BE49-F238E27FC236}">
                <a16:creationId xmlns="" xmlns:a16="http://schemas.microsoft.com/office/drawing/2014/main" id="{DB7DA5F3-D508-6048-81E2-FDC862003E02}"/>
              </a:ext>
            </a:extLst>
          </p:cNvPr>
          <p:cNvSpPr txBox="1"/>
          <p:nvPr/>
        </p:nvSpPr>
        <p:spPr>
          <a:xfrm flipH="1">
            <a:off x="571497" y="1146750"/>
            <a:ext cx="5381627" cy="584775"/>
          </a:xfrm>
          <a:prstGeom prst="rect">
            <a:avLst/>
          </a:prstGeom>
          <a:noFill/>
        </p:spPr>
        <p:txBody>
          <a:bodyPr wrap="square" rtlCol="0">
            <a:spAutoFit/>
          </a:bodyPr>
          <a:lstStyle/>
          <a:p>
            <a:pPr algn="l" rtl="0"/>
            <a:r>
              <a:rPr lang="en-US" sz="3200">
                <a:solidFill>
                  <a:srgbClr val="F09415"/>
                </a:solidFill>
              </a:rPr>
              <a:t>Tamoxifen VS raloxifene</a:t>
            </a:r>
            <a:r>
              <a:rPr lang="en-US">
                <a:solidFill>
                  <a:prstClr val="white"/>
                </a:solidFill>
              </a:rPr>
              <a:t> </a:t>
            </a:r>
          </a:p>
        </p:txBody>
      </p:sp>
    </p:spTree>
    <p:extLst>
      <p:ext uri="{BB962C8B-B14F-4D97-AF65-F5344CB8AC3E}">
        <p14:creationId xmlns:p14="http://schemas.microsoft.com/office/powerpoint/2010/main" val="924262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361950" y="924287"/>
            <a:ext cx="8229600" cy="796908"/>
          </a:xfrm>
        </p:spPr>
        <p:txBody>
          <a:bodyPr/>
          <a:lstStyle/>
          <a:p>
            <a:r>
              <a:rPr lang="en-US" b="1" dirty="0"/>
              <a:t>Risk-reducing mastectomy</a:t>
            </a:r>
            <a:r>
              <a:rPr lang="en-US" b="1" dirty="0">
                <a:solidFill>
                  <a:srgbClr val="C00000"/>
                </a:solidFill>
              </a:rPr>
              <a:t> </a:t>
            </a:r>
            <a:endParaRPr lang="ar-JO" b="1" dirty="0">
              <a:solidFill>
                <a:srgbClr val="C00000"/>
              </a:solidFill>
            </a:endParaRPr>
          </a:p>
        </p:txBody>
      </p:sp>
      <p:sp>
        <p:nvSpPr>
          <p:cNvPr id="3" name="عنصر نائب للمحتوى 2"/>
          <p:cNvSpPr>
            <a:spLocks noGrp="1"/>
          </p:cNvSpPr>
          <p:nvPr>
            <p:ph idx="1"/>
          </p:nvPr>
        </p:nvSpPr>
        <p:spPr>
          <a:xfrm>
            <a:off x="103692" y="2044361"/>
            <a:ext cx="11817927" cy="4355105"/>
          </a:xfrm>
        </p:spPr>
        <p:txBody>
          <a:bodyPr>
            <a:noAutofit/>
          </a:bodyPr>
          <a:lstStyle/>
          <a:p>
            <a:r>
              <a:rPr lang="en-US" dirty="0"/>
              <a:t>This is the surgical removal of breast tissue to try to prevent the development of cancer. </a:t>
            </a:r>
          </a:p>
          <a:p>
            <a:pPr>
              <a:buNone/>
            </a:pPr>
            <a:endParaRPr lang="en-US" dirty="0"/>
          </a:p>
          <a:p>
            <a:r>
              <a:rPr lang="en-US" dirty="0"/>
              <a:t>Having </a:t>
            </a:r>
            <a:r>
              <a:rPr lang="en-US" b="1" dirty="0">
                <a:solidFill>
                  <a:schemeClr val="accent1">
                    <a:lumMod val="60000"/>
                    <a:lumOff val="40000"/>
                  </a:schemeClr>
                </a:solidFill>
              </a:rPr>
              <a:t>both breasts removed ( bilateral mastectomy and reconstruction)</a:t>
            </a:r>
            <a:r>
              <a:rPr lang="en-US" b="1" dirty="0">
                <a:solidFill>
                  <a:srgbClr val="C00000"/>
                </a:solidFill>
              </a:rPr>
              <a:t> </a:t>
            </a:r>
            <a:r>
              <a:rPr lang="en-US" dirty="0"/>
              <a:t>will </a:t>
            </a:r>
            <a:r>
              <a:rPr lang="en-US" u="sng" dirty="0"/>
              <a:t>reduce</a:t>
            </a:r>
            <a:r>
              <a:rPr lang="en-US" dirty="0"/>
              <a:t> the long-term risk of developing a new breast cancer to less than 5%. </a:t>
            </a:r>
          </a:p>
          <a:p>
            <a:pPr>
              <a:buNone/>
            </a:pPr>
            <a:endParaRPr lang="en-US" dirty="0">
              <a:solidFill>
                <a:schemeClr val="accent1">
                  <a:lumMod val="60000"/>
                  <a:lumOff val="40000"/>
                </a:schemeClr>
              </a:solidFill>
            </a:endParaRPr>
          </a:p>
          <a:p>
            <a:r>
              <a:rPr lang="en-US" dirty="0">
                <a:solidFill>
                  <a:schemeClr val="accent1">
                    <a:lumMod val="60000"/>
                    <a:lumOff val="40000"/>
                  </a:schemeClr>
                </a:solidFill>
              </a:rPr>
              <a:t>It will avoid the need for future breast screening by mammograms </a:t>
            </a:r>
            <a:r>
              <a:rPr lang="en-US">
                <a:solidFill>
                  <a:schemeClr val="accent1">
                    <a:lumMod val="60000"/>
                    <a:lumOff val="40000"/>
                  </a:schemeClr>
                </a:solidFill>
              </a:rPr>
              <a:t>and MRI. </a:t>
            </a:r>
            <a:r>
              <a:rPr lang="en-US"/>
              <a:t>It </a:t>
            </a:r>
            <a:r>
              <a:rPr lang="en-US" dirty="0"/>
              <a:t>may also provide an improved sense of control over risk and may avoid the worry associated with having breast imaging. </a:t>
            </a:r>
          </a:p>
          <a:p>
            <a:pPr>
              <a:buNone/>
            </a:pPr>
            <a:endParaRPr lang="en-US" dirty="0"/>
          </a:p>
          <a:p>
            <a:pPr algn="l" rtl="0"/>
            <a:r>
              <a:rPr lang="en-US" dirty="0"/>
              <a:t>There will be some breast tissue remaining but the lifetime risk of breast cancer would generally be reduced by 90-95%.</a:t>
            </a:r>
          </a:p>
          <a:p>
            <a:pPr algn="l" rtl="0">
              <a:buNone/>
            </a:pPr>
            <a:endParaRPr lang="ar-JO" dirty="0"/>
          </a:p>
          <a:p>
            <a:endParaRPr lang="ar-JO" dirty="0"/>
          </a:p>
        </p:txBody>
      </p:sp>
    </p:spTree>
    <p:extLst>
      <p:ext uri="{BB962C8B-B14F-4D97-AF65-F5344CB8AC3E}">
        <p14:creationId xmlns:p14="http://schemas.microsoft.com/office/powerpoint/2010/main" val="3081881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3172" y="2083573"/>
            <a:ext cx="11249891" cy="4119584"/>
          </a:xfrm>
        </p:spPr>
        <p:txBody>
          <a:bodyPr>
            <a:noAutofit/>
          </a:bodyPr>
          <a:lstStyle/>
          <a:p>
            <a:pPr marL="0" indent="0" algn="l" rtl="0">
              <a:buNone/>
            </a:pPr>
            <a:endParaRPr lang="en-US" b="1" dirty="0">
              <a:solidFill>
                <a:srgbClr val="C00000"/>
              </a:solidFill>
            </a:endParaRPr>
          </a:p>
          <a:p>
            <a:pPr marL="0" indent="0" algn="l" rtl="0">
              <a:buNone/>
            </a:pPr>
            <a:r>
              <a:rPr lang="en-US" sz="2400" b="1">
                <a:solidFill>
                  <a:schemeClr val="accent1"/>
                </a:solidFill>
              </a:rPr>
              <a:t>The </a:t>
            </a:r>
            <a:r>
              <a:rPr lang="en-US" sz="2400" b="1" dirty="0">
                <a:solidFill>
                  <a:schemeClr val="accent1"/>
                </a:solidFill>
              </a:rPr>
              <a:t>pill:</a:t>
            </a:r>
            <a:r>
              <a:rPr lang="en-US" sz="2400" b="1" dirty="0">
                <a:solidFill>
                  <a:srgbClr val="C00000"/>
                </a:solidFill>
              </a:rPr>
              <a:t> </a:t>
            </a:r>
            <a:r>
              <a:rPr lang="en-US" sz="2400" dirty="0"/>
              <a:t>There may be a small increase in breast cancer risk if the oral contraceptive pill is used for </a:t>
            </a:r>
            <a:r>
              <a:rPr lang="en-US" sz="2400" b="1" u="sng" dirty="0">
                <a:solidFill>
                  <a:schemeClr val="accent1">
                    <a:lumMod val="60000"/>
                    <a:lumOff val="40000"/>
                  </a:schemeClr>
                </a:solidFill>
              </a:rPr>
              <a:t>more than four years</a:t>
            </a:r>
            <a:r>
              <a:rPr lang="en-US" sz="2400" dirty="0"/>
              <a:t> but evidence is still being gathered on this</a:t>
            </a:r>
            <a:r>
              <a:rPr lang="en-US" sz="2400"/>
              <a:t>. </a:t>
            </a:r>
            <a:endParaRPr lang="en-US" sz="2400" dirty="0"/>
          </a:p>
          <a:p>
            <a:pPr algn="l" rtl="0">
              <a:buNone/>
            </a:pPr>
            <a:endParaRPr lang="en-US" sz="2400" dirty="0"/>
          </a:p>
          <a:p>
            <a:pPr marL="0" indent="0" algn="l" rtl="0">
              <a:buNone/>
            </a:pPr>
            <a:r>
              <a:rPr lang="en-US" sz="2400" b="1" dirty="0">
                <a:solidFill>
                  <a:schemeClr val="accent1"/>
                </a:solidFill>
              </a:rPr>
              <a:t>HRT</a:t>
            </a:r>
            <a:r>
              <a:rPr lang="en-US" sz="2400" dirty="0">
                <a:solidFill>
                  <a:schemeClr val="accent1"/>
                </a:solidFill>
              </a:rPr>
              <a:t>:</a:t>
            </a:r>
            <a:r>
              <a:rPr lang="en-US" sz="2400" dirty="0"/>
              <a:t> Studies have shown that women who take hormone replacement therapy (HRT) after the natural </a:t>
            </a:r>
            <a:r>
              <a:rPr lang="en-US" sz="2400"/>
              <a:t>menopause have </a:t>
            </a:r>
            <a:r>
              <a:rPr lang="en-US" sz="2400" dirty="0"/>
              <a:t>a slightly increased risk of developing breast cancer compared with women who do not take </a:t>
            </a:r>
            <a:r>
              <a:rPr lang="en-US" sz="2400"/>
              <a:t>HRT. Combined HRT increase breast cancer  risk by about 75%, the higher doses increase the risk more than lower doses and the risk goes back down to the average  about 2y after stop combined HRT. The most increase is during firs 2_3y of using combined HRT. </a:t>
            </a:r>
            <a:endParaRPr lang="en-US" sz="2400" dirty="0"/>
          </a:p>
          <a:p>
            <a:pPr algn="l" rtl="0">
              <a:buNone/>
            </a:pPr>
            <a:endParaRPr lang="ar-JO" sz="2400" dirty="0"/>
          </a:p>
        </p:txBody>
      </p:sp>
      <p:sp>
        <p:nvSpPr>
          <p:cNvPr id="4" name="TextBox 3">
            <a:extLst>
              <a:ext uri="{FF2B5EF4-FFF2-40B4-BE49-F238E27FC236}">
                <a16:creationId xmlns="" xmlns:a16="http://schemas.microsoft.com/office/drawing/2014/main" id="{2587E5A1-F0F2-EA44-95A2-2A3308C8C69C}"/>
              </a:ext>
            </a:extLst>
          </p:cNvPr>
          <p:cNvSpPr txBox="1"/>
          <p:nvPr/>
        </p:nvSpPr>
        <p:spPr>
          <a:xfrm>
            <a:off x="613172" y="1089305"/>
            <a:ext cx="6096000" cy="646331"/>
          </a:xfrm>
          <a:prstGeom prst="rect">
            <a:avLst/>
          </a:prstGeom>
          <a:noFill/>
        </p:spPr>
        <p:txBody>
          <a:bodyPr wrap="square">
            <a:spAutoFit/>
          </a:bodyPr>
          <a:lstStyle/>
          <a:p>
            <a:pPr algn="l" rtl="0"/>
            <a:r>
              <a:rPr lang="en-US" sz="3600" b="1">
                <a:solidFill>
                  <a:prstClr val="white"/>
                </a:solidFill>
              </a:rPr>
              <a:t>Other recommendation</a:t>
            </a:r>
            <a:endParaRPr lang="en-US" sz="3600">
              <a:solidFill>
                <a:prstClr val="white"/>
              </a:solidFill>
            </a:endParaRPr>
          </a:p>
        </p:txBody>
      </p:sp>
    </p:spTree>
    <p:extLst>
      <p:ext uri="{BB962C8B-B14F-4D97-AF65-F5344CB8AC3E}">
        <p14:creationId xmlns:p14="http://schemas.microsoft.com/office/powerpoint/2010/main" val="13087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7433" y="1612901"/>
            <a:ext cx="11567160" cy="4503420"/>
          </a:xfrm>
        </p:spPr>
        <p:txBody>
          <a:bodyPr anchor="t" anchorCtr="0"/>
          <a:lstStyle/>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BRCA1 (BReast CAncer gene 1) and BRCA2 (BReast CAncer gene 2) are genes that produce proteins to help repair damaged DNA.</a:t>
            </a:r>
            <a:endParaRPr lang="en-US" sz="2133" b="1">
              <a:latin typeface="Comic Sans MS" panose="030F0702030302020204" charset="0"/>
              <a:cs typeface="Comic Sans MS" panose="030F0702030302020204" charset="0"/>
            </a:endParaRPr>
          </a:p>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 Everyone has two copies of each of these genes—one copy inherited from each parent.</a:t>
            </a:r>
          </a:p>
          <a:p>
            <a:pPr marL="0" indent="0">
              <a:lnSpc>
                <a:spcPct val="130000"/>
              </a:lnSpc>
              <a:buNone/>
            </a:pPr>
            <a:endParaRPr lang="en-US" sz="2133" b="1">
              <a:latin typeface="Comic Sans MS" panose="030F0702030302020204" charset="0"/>
              <a:cs typeface="Comic Sans MS" panose="030F0702030302020204" charset="0"/>
            </a:endParaRPr>
          </a:p>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 BRCA1 and BRCA2 are examples of tumor suppressor genes ,when they have certain changes (or mutations), cancers can develop.</a:t>
            </a:r>
            <a:endParaRPr lang="en-US" sz="2133" b="1">
              <a:latin typeface="Comic Sans MS" panose="030F0702030302020204" charset="0"/>
              <a:cs typeface="Comic Sans MS" panose="030F0702030302020204" charset="0"/>
            </a:endParaRPr>
          </a:p>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most notably breast and ovarian cancer, but also several additional types of cancer. </a:t>
            </a:r>
            <a:endParaRPr lang="en-US" sz="2133" b="1">
              <a:latin typeface="Comic Sans MS" panose="030F0702030302020204" charset="0"/>
              <a:cs typeface="Comic Sans MS" panose="030F0702030302020204" charset="0"/>
            </a:endParaRPr>
          </a:p>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BRCA1 : </a:t>
            </a:r>
            <a:r>
              <a:rPr lang="en-US" sz="2133">
                <a:latin typeface="Comic Sans MS" panose="030F0702030302020204" charset="0"/>
                <a:cs typeface="Comic Sans MS" panose="030F0702030302020204" charset="0"/>
                <a:sym typeface="+mn-ea"/>
              </a:rPr>
              <a:t>on chromosome 17q</a:t>
            </a:r>
            <a:endParaRPr lang="en-US" sz="2133">
              <a:latin typeface="Comic Sans MS" panose="030F0702030302020204" charset="0"/>
              <a:cs typeface="Comic Sans MS" panose="030F0702030302020204" charset="0"/>
            </a:endParaRPr>
          </a:p>
          <a:p>
            <a:pPr marL="457189" indent="-457189">
              <a:lnSpc>
                <a:spcPct val="130000"/>
              </a:lnSpc>
              <a:buFont typeface="Wingdings" panose="05000000000000000000" charset="0"/>
              <a:buChar char="Ø"/>
            </a:pPr>
            <a:r>
              <a:rPr lang="en-US" sz="2133" b="1">
                <a:latin typeface="Comic Sans MS" panose="030F0702030302020204" charset="0"/>
                <a:cs typeface="Comic Sans MS" panose="030F0702030302020204" charset="0"/>
                <a:sym typeface="+mn-ea"/>
              </a:rPr>
              <a:t>BRCA2: </a:t>
            </a:r>
            <a:r>
              <a:rPr lang="en-US" sz="2133">
                <a:latin typeface="Comic Sans MS" panose="030F0702030302020204" charset="0"/>
                <a:cs typeface="Comic Sans MS" panose="030F0702030302020204" charset="0"/>
                <a:sym typeface="+mn-ea"/>
              </a:rPr>
              <a:t>on chromosome 13q</a:t>
            </a:r>
          </a:p>
          <a:p>
            <a:pPr marL="457189" indent="-457189">
              <a:lnSpc>
                <a:spcPct val="130000"/>
              </a:lnSpc>
              <a:buFont typeface="Wingdings" panose="05000000000000000000" charset="0"/>
              <a:buChar char="Ø"/>
            </a:pPr>
            <a:endParaRPr lang="en-US" sz="2133">
              <a:latin typeface="Comic Sans MS" panose="030F0702030302020204" charset="0"/>
              <a:cs typeface="Comic Sans MS" panose="030F0702030302020204" charset="0"/>
            </a:endParaRPr>
          </a:p>
          <a:p>
            <a:pPr marL="0" indent="0">
              <a:lnSpc>
                <a:spcPct val="130000"/>
              </a:lnSpc>
              <a:buNone/>
            </a:pPr>
            <a:endParaRPr lang="en-US" sz="2133" b="1">
              <a:latin typeface="Comic Sans MS" panose="030F0702030302020204" charset="0"/>
              <a:cs typeface="Comic Sans MS" panose="030F0702030302020204" charset="0"/>
            </a:endParaRPr>
          </a:p>
          <a:p>
            <a:pPr>
              <a:lnSpc>
                <a:spcPct val="130000"/>
              </a:lnSpc>
            </a:pPr>
            <a:endParaRPr lang="en-US" sz="2133" b="1">
              <a:latin typeface="Comic Sans MS" panose="030F0702030302020204" charset="0"/>
              <a:cs typeface="Comic Sans MS" panose="030F0702030302020204" charset="0"/>
            </a:endParaRPr>
          </a:p>
        </p:txBody>
      </p:sp>
      <p:sp>
        <p:nvSpPr>
          <p:cNvPr id="489" name="Google Shape;489;p45"/>
          <p:cNvSpPr txBox="1"/>
          <p:nvPr/>
        </p:nvSpPr>
        <p:spPr>
          <a:xfrm>
            <a:off x="3435773" y="213360"/>
            <a:ext cx="5999480" cy="1127760"/>
          </a:xfrm>
          <a:prstGeom prst="rect">
            <a:avLst/>
          </a:prstGeom>
        </p:spPr>
        <p:style>
          <a:lnRef idx="2">
            <a:schemeClr val="accent1"/>
          </a:lnRef>
          <a:fillRef idx="1">
            <a:schemeClr val="lt1"/>
          </a:fillRef>
          <a:effectRef idx="0">
            <a:schemeClr val="accent1"/>
          </a:effectRef>
          <a:fontRef idx="minor">
            <a:schemeClr val="dk1"/>
          </a:fontRef>
        </p:style>
        <p:txBody>
          <a:bodyPr wrap="square" lIns="121900" tIns="121900" rIns="121900" bIns="121900" anchor="ctr" anchorCtr="0">
            <a:noAutofit/>
          </a:bodyPr>
          <a:lstStyle>
            <a:defPPr marR="0" lvl="0" algn="l" rtl="0">
              <a:lnSpc>
                <a:spcPct val="100000"/>
              </a:lnSpc>
              <a:spcBef>
                <a:spcPts val="0"/>
              </a:spcBef>
              <a:spcAft>
                <a:spcPts val="0"/>
              </a:spcAft>
              <a:defRPr>
                <a:solidFill>
                  <a:schemeClr val="dk1"/>
                </a:solidFill>
              </a:defRPr>
            </a:defPPr>
            <a:lvl1pPr marR="0" lvl="0" algn="ctr" rtl="0">
              <a:lnSpc>
                <a:spcPct val="100000"/>
              </a:lnSpc>
              <a:spcBef>
                <a:spcPts val="0"/>
              </a:spcBef>
              <a:spcAft>
                <a:spcPts val="0"/>
              </a:spcAft>
              <a:buClr>
                <a:schemeClr val="accent2"/>
              </a:buClr>
              <a:buSzPts val="5000"/>
              <a:buFont typeface="Scope One" panose="02060403030504020204"/>
              <a:buNone/>
              <a:defRPr sz="12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1pPr>
            <a:lvl2pPr marR="0" lvl="1"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2pPr>
            <a:lvl3pPr marR="0" lvl="2"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3pPr>
            <a:lvl4pPr marR="0" lvl="3"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4pPr>
            <a:lvl5pPr marR="0" lvl="4"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5pPr>
            <a:lvl6pPr marR="0" lvl="5"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6pPr>
            <a:lvl7pPr marR="0" lvl="6"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7pPr>
            <a:lvl8pPr marR="0" lvl="7"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8pPr>
            <a:lvl9pPr marR="0" lvl="8"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dk1"/>
                </a:solidFill>
                <a:latin typeface="Scope One" panose="02060403030504020204"/>
                <a:ea typeface="Scope One" panose="02060403030504020204"/>
                <a:cs typeface="Scope One" panose="02060403030504020204"/>
                <a:sym typeface="Scope One" panose="02060403030504020204"/>
              </a:defRPr>
            </a:lvl9pPr>
          </a:lstStyle>
          <a:p>
            <a:pPr>
              <a:lnSpc>
                <a:spcPct val="110000"/>
              </a:lnSpc>
              <a:buClr>
                <a:srgbClr val="E08D86"/>
              </a:buClr>
            </a:pPr>
            <a:r>
              <a:rPr lang="en-US" altLang="en-GB" sz="6400" kern="0">
                <a:ln w="22225">
                  <a:solidFill>
                    <a:srgbClr val="E08D86"/>
                  </a:solidFill>
                  <a:prstDash val="solid"/>
                </a:ln>
                <a:solidFill>
                  <a:srgbClr val="E08D86">
                    <a:lumMod val="40000"/>
                    <a:lumOff val="60000"/>
                  </a:srgbClr>
                </a:solidFill>
              </a:rPr>
              <a:t>BRCA gene</a:t>
            </a:r>
          </a:p>
        </p:txBody>
      </p:sp>
    </p:spTree>
    <p:extLst>
      <p:ext uri="{BB962C8B-B14F-4D97-AF65-F5344CB8AC3E}">
        <p14:creationId xmlns:p14="http://schemas.microsoft.com/office/powerpoint/2010/main" val="1549517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0163" y="2214543"/>
            <a:ext cx="11651673" cy="4778540"/>
          </a:xfrm>
        </p:spPr>
        <p:txBody>
          <a:bodyPr>
            <a:normAutofit fontScale="97500"/>
          </a:bodyPr>
          <a:lstStyle/>
          <a:p>
            <a:pPr algn="l" rtl="0"/>
            <a:r>
              <a:rPr lang="en-US" sz="2800" b="1" dirty="0">
                <a:solidFill>
                  <a:schemeClr val="accent1"/>
                </a:solidFill>
              </a:rPr>
              <a:t>Lifestyle and diet</a:t>
            </a:r>
            <a:r>
              <a:rPr lang="en-US" sz="2800" dirty="0">
                <a:solidFill>
                  <a:schemeClr val="accent1"/>
                </a:solidFill>
              </a:rPr>
              <a:t>:</a:t>
            </a:r>
            <a:r>
              <a:rPr lang="en-US" sz="2800" dirty="0">
                <a:solidFill>
                  <a:srgbClr val="C00000"/>
                </a:solidFill>
              </a:rPr>
              <a:t> </a:t>
            </a:r>
            <a:r>
              <a:rPr lang="en-US" sz="2800" dirty="0"/>
              <a:t>Currently there is no definitive scientific evidence to suggest that there are specific lifestyle or dietary factors that reduce or increase the risk of breast cancer for BRCA mutation carriers.</a:t>
            </a:r>
          </a:p>
          <a:p>
            <a:pPr algn="l" rtl="0"/>
            <a:endParaRPr lang="en-US" sz="2800" dirty="0"/>
          </a:p>
          <a:p>
            <a:pPr marL="457200" lvl="1" indent="0">
              <a:buNone/>
            </a:pPr>
            <a:r>
              <a:rPr lang="en-US" sz="2400" dirty="0"/>
              <a:t>Many scientific studies in the general population have shown that </a:t>
            </a:r>
            <a:r>
              <a:rPr lang="en-US" sz="2400" b="1" u="sng" dirty="0">
                <a:solidFill>
                  <a:schemeClr val="accent1">
                    <a:lumMod val="60000"/>
                    <a:lumOff val="40000"/>
                  </a:schemeClr>
                </a:solidFill>
              </a:rPr>
              <a:t>limiting alcohol consumption, maintaining a healthy weight, being physically active, and breast feeding</a:t>
            </a:r>
            <a:r>
              <a:rPr lang="en-US" sz="2400" u="sng" dirty="0"/>
              <a:t> </a:t>
            </a:r>
            <a:r>
              <a:rPr lang="en-US" sz="2400" dirty="0"/>
              <a:t>can help women to reduce their overall risk of developing breast </a:t>
            </a:r>
            <a:r>
              <a:rPr lang="en-US" sz="2400"/>
              <a:t>cancer. </a:t>
            </a:r>
          </a:p>
          <a:p>
            <a:pPr algn="l" rtl="0"/>
            <a:endParaRPr lang="en-US" sz="2800" dirty="0"/>
          </a:p>
          <a:p>
            <a:pPr algn="l" rtl="0"/>
            <a:endParaRPr lang="ar-JO" sz="2800" dirty="0"/>
          </a:p>
        </p:txBody>
      </p:sp>
    </p:spTree>
    <p:extLst>
      <p:ext uri="{BB962C8B-B14F-4D97-AF65-F5344CB8AC3E}">
        <p14:creationId xmlns:p14="http://schemas.microsoft.com/office/powerpoint/2010/main" val="17626476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8FF5862-D9EB-7548-8BB9-B157E6C4FE17}"/>
              </a:ext>
            </a:extLst>
          </p:cNvPr>
          <p:cNvSpPr>
            <a:spLocks noGrp="1"/>
          </p:cNvSpPr>
          <p:nvPr>
            <p:ph idx="1"/>
          </p:nvPr>
        </p:nvSpPr>
        <p:spPr>
          <a:xfrm>
            <a:off x="178594" y="2291953"/>
            <a:ext cx="12013406" cy="4566047"/>
          </a:xfrm>
        </p:spPr>
        <p:txBody>
          <a:bodyPr/>
          <a:lstStyle/>
          <a:p>
            <a:r>
              <a:rPr lang="en-US"/>
              <a:t>Peshkin, B. N., Isaacs, C. C., Goff, B., &amp; Burstein, H. J. (2020). Genetic testing and management of individuals at risk of hereditary breast and ovarian cancer syndromes.‏</a:t>
            </a:r>
          </a:p>
          <a:p>
            <a:endParaRPr lang="en-US"/>
          </a:p>
          <a:p>
            <a:r>
              <a:rPr lang="en-US"/>
              <a:t>G Vogel, V. (2011). Selective estrogen receptor modulators and aromatase inhibitors for breast cancer chemoprevention. Current drug targets, 12(13), 1874-1887.‏</a:t>
            </a:r>
          </a:p>
          <a:p>
            <a:endParaRPr lang="en-US"/>
          </a:p>
          <a:p>
            <a:r>
              <a:rPr lang="en-US"/>
              <a:t>Bevers, T. B., Helvie, M., Bonaccio, E., Calhoun, K. E., Daly, M. B., Farrar, W. B., ... &amp; Kumar, R. (2018). Breast cancer screening and diagnosis, version 3.2018, NCCN clinical practice guidelines in oncology. Journal of the National Comprehensive Cancer Network, 16(11), 1362-1389.</a:t>
            </a:r>
          </a:p>
        </p:txBody>
      </p:sp>
      <p:sp>
        <p:nvSpPr>
          <p:cNvPr id="7" name="TextBox 6">
            <a:extLst>
              <a:ext uri="{FF2B5EF4-FFF2-40B4-BE49-F238E27FC236}">
                <a16:creationId xmlns="" xmlns:a16="http://schemas.microsoft.com/office/drawing/2014/main" id="{A4BCA80D-C284-4D4C-8FB8-F74BFF73CCEF}"/>
              </a:ext>
            </a:extLst>
          </p:cNvPr>
          <p:cNvSpPr txBox="1"/>
          <p:nvPr/>
        </p:nvSpPr>
        <p:spPr>
          <a:xfrm>
            <a:off x="985242" y="982147"/>
            <a:ext cx="3943946" cy="646331"/>
          </a:xfrm>
          <a:prstGeom prst="rect">
            <a:avLst/>
          </a:prstGeom>
          <a:noFill/>
          <a:ln>
            <a:noFill/>
          </a:ln>
        </p:spPr>
        <p:txBody>
          <a:bodyPr wrap="square">
            <a:spAutoFit/>
          </a:bodyPr>
          <a:lstStyle/>
          <a:p>
            <a:pPr algn="l" rtl="0"/>
            <a:r>
              <a:rPr lang="en-US" sz="3600" b="1">
                <a:solidFill>
                  <a:srgbClr val="F09415"/>
                </a:solidFill>
              </a:rPr>
              <a:t>referencesources</a:t>
            </a:r>
          </a:p>
        </p:txBody>
      </p:sp>
    </p:spTree>
    <p:extLst>
      <p:ext uri="{BB962C8B-B14F-4D97-AF65-F5344CB8AC3E}">
        <p14:creationId xmlns:p14="http://schemas.microsoft.com/office/powerpoint/2010/main" val="1536533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bliqueTopLeft"/>
              <a:lightRig rig="threePt" dir="t"/>
            </a:scene3d>
          </a:bodyPr>
          <a:lstStyle/>
          <a:p>
            <a:r>
              <a:rPr lang="en-US">
                <a:effectLst>
                  <a:outerShdw blurRad="60007" dist="310007" dir="7680000" sy="30000" kx="1300200" algn="ctr" rotWithShape="0">
                    <a:prstClr val="black">
                      <a:alpha val="32000"/>
                    </a:prstClr>
                  </a:outerShdw>
                </a:effectLst>
              </a:rPr>
              <a:t>Thank You</a:t>
            </a:r>
          </a:p>
        </p:txBody>
      </p:sp>
    </p:spTree>
    <p:extLst>
      <p:ext uri="{BB962C8B-B14F-4D97-AF65-F5344CB8AC3E}">
        <p14:creationId xmlns:p14="http://schemas.microsoft.com/office/powerpoint/2010/main" val="175014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5"/>
          <p:cNvSpPr txBox="1">
            <a:spLocks noGrp="1"/>
          </p:cNvSpPr>
          <p:nvPr>
            <p:ph type="subTitle" idx="4294967295"/>
          </p:nvPr>
        </p:nvSpPr>
        <p:spPr>
          <a:xfrm>
            <a:off x="1" y="1075268"/>
            <a:ext cx="10304780" cy="5302673"/>
          </a:xfrm>
          <a:prstGeom prst="rect">
            <a:avLst/>
          </a:prstGeom>
        </p:spPr>
        <p:txBody>
          <a:bodyPr spcFirstLastPara="1" wrap="square" lIns="121900" tIns="121900" rIns="121900" bIns="121900" anchor="ctr" anchorCtr="0">
            <a:noAutofit/>
          </a:bodyPr>
          <a:lstStyle/>
          <a:p>
            <a:pPr marL="380990" indent="-380990">
              <a:lnSpc>
                <a:spcPct val="110000"/>
              </a:lnSpc>
              <a:buFont typeface="Wingdings" panose="05000000000000000000" charset="0"/>
              <a:buChar char="Ø"/>
            </a:pPr>
            <a:r>
              <a:rPr lang="en-US" sz="2400" b="1">
                <a:latin typeface="Comic Sans MS" panose="030F0702030302020204" charset="0"/>
                <a:cs typeface="Comic Sans MS" panose="030F0702030302020204" charset="0"/>
                <a:sym typeface="+mn-ea"/>
              </a:rPr>
              <a:t>Most women with breast or ovarian cancer have sporadic rather than inherited cancer , Althought the majority of women with inherited breast/ovarian cancer carry harmfull mutations in BRCA1 and BRCA2</a:t>
            </a:r>
          </a:p>
          <a:p>
            <a:pPr marL="0" indent="0">
              <a:lnSpc>
                <a:spcPct val="110000"/>
              </a:lnSpc>
              <a:buNone/>
            </a:pPr>
            <a:r>
              <a:rPr lang="en-US" sz="2400" b="1">
                <a:latin typeface="Comic Sans MS" panose="030F0702030302020204" charset="0"/>
                <a:cs typeface="Comic Sans MS" panose="030F0702030302020204" charset="0"/>
                <a:sym typeface="+mn-ea"/>
              </a:rPr>
              <a:t> </a:t>
            </a:r>
            <a:endParaRPr lang="en-US" sz="2400" b="1">
              <a:latin typeface="Comic Sans MS" panose="030F0702030302020204" charset="0"/>
              <a:cs typeface="Comic Sans MS" panose="030F0702030302020204" charset="0"/>
            </a:endParaRPr>
          </a:p>
          <a:p>
            <a:pPr marL="380990" indent="-380990">
              <a:lnSpc>
                <a:spcPct val="110000"/>
              </a:lnSpc>
              <a:buFont typeface="Wingdings" panose="05000000000000000000" charset="0"/>
              <a:buChar char="Ø"/>
            </a:pPr>
            <a:r>
              <a:rPr lang="en-US" sz="2400" b="1">
                <a:latin typeface="Comic Sans MS" panose="030F0702030302020204" charset="0"/>
                <a:cs typeface="Comic Sans MS" panose="030F0702030302020204" charset="0"/>
                <a:sym typeface="+mn-ea"/>
              </a:rPr>
              <a:t>It’s characterized by an </a:t>
            </a:r>
            <a:r>
              <a:rPr lang="en-US" sz="2400" b="1" u="sng">
                <a:latin typeface="Comic Sans MS" panose="030F0702030302020204" charset="0"/>
                <a:cs typeface="Comic Sans MS" panose="030F0702030302020204" charset="0"/>
                <a:sym typeface="+mn-ea"/>
              </a:rPr>
              <a:t>Autosmoal dominant</a:t>
            </a:r>
            <a:r>
              <a:rPr lang="en-US" sz="2400" b="1">
                <a:latin typeface="Comic Sans MS" panose="030F0702030302020204" charset="0"/>
                <a:cs typeface="Comic Sans MS" panose="030F0702030302020204" charset="0"/>
                <a:sym typeface="+mn-ea"/>
              </a:rPr>
              <a:t> pattern of inheritance.</a:t>
            </a:r>
          </a:p>
          <a:p>
            <a:pPr marL="0" indent="0">
              <a:lnSpc>
                <a:spcPct val="110000"/>
              </a:lnSpc>
              <a:buNone/>
            </a:pPr>
            <a:endParaRPr lang="en-US" sz="2400" b="1">
              <a:latin typeface="Comic Sans MS" panose="030F0702030302020204" charset="0"/>
              <a:cs typeface="Comic Sans MS" panose="030F0702030302020204" charset="0"/>
            </a:endParaRPr>
          </a:p>
          <a:p>
            <a:pPr marL="380990" indent="-380990">
              <a:lnSpc>
                <a:spcPct val="110000"/>
              </a:lnSpc>
              <a:buFont typeface="Wingdings" panose="05000000000000000000" charset="0"/>
              <a:buChar char="Ø"/>
            </a:pPr>
            <a:r>
              <a:rPr lang="en-US" sz="2400" b="1">
                <a:latin typeface="Comic Sans MS" panose="030F0702030302020204" charset="0"/>
                <a:cs typeface="Comic Sans MS" panose="030F0702030302020204" charset="0"/>
              </a:rPr>
              <a:t>Each child of a parent who carries any mutation in one of these genes has a 50% chance (or 1 in 2 chance) of inheriting the mutation.</a:t>
            </a:r>
          </a:p>
        </p:txBody>
      </p:sp>
      <p:sp>
        <p:nvSpPr>
          <p:cNvPr id="2" name="Title 0"/>
          <p:cNvSpPr>
            <a:spLocks noGrp="1"/>
          </p:cNvSpPr>
          <p:nvPr>
            <p:ph type="title"/>
          </p:nvPr>
        </p:nvSpPr>
        <p:spPr>
          <a:xfrm>
            <a:off x="596901" y="642112"/>
            <a:ext cx="3414607" cy="643467"/>
          </a:xfrm>
        </p:spPr>
        <p:txBody>
          <a:bodyPr/>
          <a:lstStyle/>
          <a:p>
            <a:pPr algn="ctr"/>
            <a:r>
              <a:rPr lang="en-US" sz="6400" dirty="0">
                <a:solidFill>
                  <a:schemeClr val="accent2"/>
                </a:solidFill>
              </a:rPr>
              <a:t>cont...</a:t>
            </a:r>
          </a:p>
        </p:txBody>
      </p:sp>
    </p:spTree>
    <p:extLst>
      <p:ext uri="{BB962C8B-B14F-4D97-AF65-F5344CB8AC3E}">
        <p14:creationId xmlns:p14="http://schemas.microsoft.com/office/powerpoint/2010/main" val="2147505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4" name="Title 0"/>
          <p:cNvSpPr/>
          <p:nvPr/>
        </p:nvSpPr>
        <p:spPr>
          <a:xfrm>
            <a:off x="1814407" y="140547"/>
            <a:ext cx="2901527" cy="701040"/>
          </a:xfrm>
          <a:prstGeom prst="rect">
            <a:avLst/>
          </a:prstGeom>
          <a:no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000"/>
              <a:buFont typeface="Scope One" panose="02060403030504020204"/>
              <a:buNone/>
              <a:defRPr sz="12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1pPr>
            <a:lvl2pPr marR="0" lvl="1"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2pPr>
            <a:lvl3pPr marR="0" lvl="2"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3pPr>
            <a:lvl4pPr marR="0" lvl="3"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4pPr>
            <a:lvl5pPr marR="0" lvl="4"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5pPr>
            <a:lvl6pPr marR="0" lvl="5"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6pPr>
            <a:lvl7pPr marR="0" lvl="6"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7pPr>
            <a:lvl8pPr marR="0" lvl="7"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8pPr>
            <a:lvl9pPr marR="0" lvl="8"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9pPr>
          </a:lstStyle>
          <a:p>
            <a:pPr>
              <a:buClr>
                <a:srgbClr val="E08D86"/>
              </a:buClr>
            </a:pPr>
            <a:r>
              <a:rPr lang="en-US" sz="6400" kern="0">
                <a:solidFill>
                  <a:srgbClr val="E08D86"/>
                </a:solidFill>
              </a:rPr>
              <a:t>cont...</a:t>
            </a:r>
          </a:p>
        </p:txBody>
      </p:sp>
      <p:graphicFrame>
        <p:nvGraphicFramePr>
          <p:cNvPr id="6" name="Table 5"/>
          <p:cNvGraphicFramePr>
            <a:graphicFrameLocks noGrp="1"/>
          </p:cNvGraphicFramePr>
          <p:nvPr/>
        </p:nvGraphicFramePr>
        <p:xfrm>
          <a:off x="292947" y="1159087"/>
          <a:ext cx="11606107" cy="4952153"/>
        </p:xfrm>
        <a:graphic>
          <a:graphicData uri="http://schemas.openxmlformats.org/drawingml/2006/table">
            <a:tbl>
              <a:tblPr firstRow="1" bandRow="1">
                <a:tableStyleId>{5C22544A-7EE6-4342-B048-85BDC9FD1C3A}</a:tableStyleId>
              </a:tblPr>
              <a:tblGrid>
                <a:gridCol w="3545840"/>
                <a:gridCol w="4897120"/>
                <a:gridCol w="3163147"/>
              </a:tblGrid>
              <a:tr h="772160">
                <a:tc>
                  <a:txBody>
                    <a:bodyPr/>
                    <a:lstStyle/>
                    <a:p>
                      <a:pPr algn="ctr">
                        <a:lnSpc>
                          <a:spcPct val="120000"/>
                        </a:lnSpc>
                        <a:buNone/>
                      </a:pPr>
                      <a:r>
                        <a:rPr lang="en-US" sz="2400">
                          <a:solidFill>
                            <a:srgbClr val="E08E88"/>
                          </a:solidFill>
                          <a:latin typeface="Bodoni MT" panose="02070603080606020203" charset="0"/>
                          <a:cs typeface="Bodoni MT" panose="02070603080606020203" charset="0"/>
                        </a:rPr>
                        <a:t>Cancer Type</a:t>
                      </a:r>
                    </a:p>
                  </a:txBody>
                  <a:tcPr marL="121920" marR="121920" marT="60960" marB="60960"/>
                </a:tc>
                <a:tc>
                  <a:txBody>
                    <a:bodyPr/>
                    <a:lstStyle/>
                    <a:p>
                      <a:pPr algn="ctr">
                        <a:lnSpc>
                          <a:spcPct val="140000"/>
                        </a:lnSpc>
                        <a:buNone/>
                      </a:pPr>
                      <a:r>
                        <a:rPr lang="en-US" sz="2100">
                          <a:solidFill>
                            <a:srgbClr val="E08E88"/>
                          </a:solidFill>
                          <a:latin typeface="Bodoni MT" panose="02070603080606020203" charset="0"/>
                          <a:cs typeface="Bodoni MT" panose="02070603080606020203" charset="0"/>
                        </a:rPr>
                        <a:t>Risk in carriers to age 70 years </a:t>
                      </a:r>
                    </a:p>
                  </a:txBody>
                  <a:tcPr marL="121920" marR="121920" marT="60960" marB="60960">
                    <a:solidFill>
                      <a:schemeClr val="accent1"/>
                    </a:solidFill>
                  </a:tcPr>
                </a:tc>
                <a:tc>
                  <a:txBody>
                    <a:bodyPr/>
                    <a:lstStyle/>
                    <a:p>
                      <a:pPr algn="ctr">
                        <a:buNone/>
                      </a:pPr>
                      <a:r>
                        <a:rPr lang="en-US" sz="2100">
                          <a:solidFill>
                            <a:srgbClr val="E08E88"/>
                          </a:solidFill>
                          <a:latin typeface="Bodoni MT" panose="02070603080606020203" charset="0"/>
                          <a:cs typeface="Bodoni MT" panose="02070603080606020203" charset="0"/>
                        </a:rPr>
                        <a:t>Lifetime risk in general population</a:t>
                      </a:r>
                      <a:r>
                        <a:rPr lang="en-US" sz="2100">
                          <a:latin typeface="Bodoni MT" panose="02070603080606020203" charset="0"/>
                          <a:cs typeface="Bodoni MT" panose="02070603080606020203" charset="0"/>
                        </a:rPr>
                        <a:t> </a:t>
                      </a:r>
                    </a:p>
                  </a:txBody>
                  <a:tcPr marL="121920" marR="121920" marT="60960" marB="60960"/>
                </a:tc>
              </a:tr>
              <a:tr h="702733">
                <a:tc>
                  <a:txBody>
                    <a:bodyPr/>
                    <a:lstStyle/>
                    <a:p>
                      <a:pPr>
                        <a:buNone/>
                      </a:pPr>
                      <a:r>
                        <a:rPr lang="en-US" sz="1900" b="0">
                          <a:latin typeface="Bodoni MT" panose="02070603080606020203" charset="0"/>
                          <a:cs typeface="Bodoni MT" panose="02070603080606020203" charset="0"/>
                          <a:sym typeface="+mn-ea"/>
                        </a:rPr>
                        <a:t>Breast cancer </a:t>
                      </a:r>
                      <a:endParaRPr lang="en-US" sz="1900" b="0">
                        <a:latin typeface="Bodoni MT" panose="02070603080606020203" charset="0"/>
                        <a:cs typeface="Bodoni MT" panose="02070603080606020203" charset="0"/>
                      </a:endParaRPr>
                    </a:p>
                    <a:p>
                      <a:pPr>
                        <a:buNone/>
                      </a:pPr>
                      <a:endParaRPr lang="en-US" sz="1900" b="0">
                        <a:latin typeface="Bodoni MT" panose="02070603080606020203" charset="0"/>
                        <a:cs typeface="Bodoni MT" panose="02070603080606020203" charset="0"/>
                      </a:endParaRPr>
                    </a:p>
                  </a:txBody>
                  <a:tcPr marL="121920" marR="121920" marT="60960" marB="60960"/>
                </a:tc>
                <a:tc>
                  <a:txBody>
                    <a:bodyPr/>
                    <a:lstStyle/>
                    <a:p>
                      <a:pPr>
                        <a:buNone/>
                      </a:pPr>
                      <a:r>
                        <a:rPr lang="en-US" sz="1900">
                          <a:latin typeface="Bodoni MT" panose="02070603080606020203" charset="0"/>
                          <a:cs typeface="Bodoni MT" panose="02070603080606020203" charset="0"/>
                          <a:sym typeface="+mn-ea"/>
                        </a:rPr>
                        <a:t>BRCA1: 55%-70%</a:t>
                      </a:r>
                      <a:endParaRPr lang="en-US" sz="1900">
                        <a:latin typeface="Bodoni MT" panose="02070603080606020203" charset="0"/>
                        <a:cs typeface="Bodoni MT" panose="02070603080606020203" charset="0"/>
                      </a:endParaRPr>
                    </a:p>
                    <a:p>
                      <a:pPr>
                        <a:buNone/>
                      </a:pPr>
                      <a:r>
                        <a:rPr lang="en-US" sz="1900">
                          <a:latin typeface="Bodoni MT" panose="02070603080606020203" charset="0"/>
                          <a:cs typeface="Bodoni MT" panose="02070603080606020203" charset="0"/>
                          <a:sym typeface="+mn-ea"/>
                        </a:rPr>
                        <a:t>BRCA2: 45%-70%</a:t>
                      </a:r>
                    </a:p>
                  </a:txBody>
                  <a:tcPr marL="121920" marR="121920" marT="60960" marB="60960"/>
                </a:tc>
                <a:tc>
                  <a:txBody>
                    <a:bodyPr/>
                    <a:lstStyle/>
                    <a:p>
                      <a:pPr>
                        <a:buNone/>
                      </a:pPr>
                      <a:r>
                        <a:rPr lang="en-US" sz="1900">
                          <a:latin typeface="Bodoni MT" panose="02070603080606020203" charset="0"/>
                          <a:cs typeface="Bodoni MT" panose="02070603080606020203" charset="0"/>
                          <a:sym typeface="+mn-ea"/>
                        </a:rPr>
                        <a:t>12% </a:t>
                      </a:r>
                      <a:endParaRPr lang="en-US" sz="1900">
                        <a:latin typeface="Bodoni MT" panose="02070603080606020203" charset="0"/>
                        <a:cs typeface="Bodoni MT" panose="02070603080606020203" charset="0"/>
                      </a:endParaRPr>
                    </a:p>
                    <a:p>
                      <a:pPr>
                        <a:buNone/>
                      </a:pPr>
                      <a:endParaRPr lang="en-US" sz="1900">
                        <a:latin typeface="Bodoni MT" panose="02070603080606020203" charset="0"/>
                        <a:cs typeface="Bodoni MT" panose="02070603080606020203" charset="0"/>
                      </a:endParaRPr>
                    </a:p>
                  </a:txBody>
                  <a:tcPr marL="121920" marR="121920" marT="60960" marB="60960"/>
                </a:tc>
              </a:tr>
              <a:tr h="1905000">
                <a:tc>
                  <a:txBody>
                    <a:bodyPr/>
                    <a:lstStyle/>
                    <a:p>
                      <a:pPr algn="l">
                        <a:lnSpc>
                          <a:spcPct val="310000"/>
                        </a:lnSpc>
                        <a:buSzTx/>
                        <a:buNone/>
                      </a:pPr>
                      <a:r>
                        <a:rPr lang="en-US" sz="1900">
                          <a:latin typeface="Bodoni MT" panose="02070603080606020203" charset="0"/>
                          <a:cs typeface="Bodoni MT" panose="02070603080606020203" charset="0"/>
                        </a:rPr>
                        <a:t>Contralateral (opposite breast )</a:t>
                      </a:r>
                    </a:p>
                  </a:txBody>
                  <a:tcPr marL="121920" marR="121920" marT="60960" marB="60960"/>
                </a:tc>
                <a:tc>
                  <a:txBody>
                    <a:bodyPr/>
                    <a:lstStyle/>
                    <a:p>
                      <a:pPr>
                        <a:lnSpc>
                          <a:spcPct val="200000"/>
                        </a:lnSpc>
                        <a:buNone/>
                      </a:pPr>
                      <a:r>
                        <a:rPr lang="en-US" sz="1900">
                          <a:latin typeface="Bodoni MT" panose="02070603080606020203" charset="0"/>
                          <a:cs typeface="Bodoni MT" panose="02070603080606020203" charset="0"/>
                        </a:rPr>
                        <a:t>up to 63% at 25 yrs postdiagnosis but highly dependent on age at diagnosis of first breast ca</a:t>
                      </a:r>
                    </a:p>
                  </a:txBody>
                  <a:tcPr marL="121920" marR="121920" marT="60960" marB="60960"/>
                </a:tc>
                <a:tc>
                  <a:txBody>
                    <a:bodyPr/>
                    <a:lstStyle/>
                    <a:p>
                      <a:pPr>
                        <a:lnSpc>
                          <a:spcPct val="300000"/>
                        </a:lnSpc>
                        <a:buNone/>
                      </a:pPr>
                      <a:r>
                        <a:rPr lang="en-US" sz="1900">
                          <a:latin typeface="Bodoni MT" panose="02070603080606020203" charset="0"/>
                          <a:cs typeface="Bodoni MT" panose="02070603080606020203" charset="0"/>
                        </a:rPr>
                        <a:t>7% at 25years postdiagnosis</a:t>
                      </a:r>
                    </a:p>
                  </a:txBody>
                  <a:tcPr marL="121920" marR="121920" marT="60960" marB="60960"/>
                </a:tc>
              </a:tr>
              <a:tr h="813647">
                <a:tc>
                  <a:txBody>
                    <a:bodyPr/>
                    <a:lstStyle/>
                    <a:p>
                      <a:pPr>
                        <a:buNone/>
                      </a:pPr>
                      <a:r>
                        <a:rPr lang="en-US" sz="1900">
                          <a:latin typeface="Bodoni MT" panose="02070603080606020203" charset="0"/>
                          <a:cs typeface="Bodoni MT" panose="02070603080606020203" charset="0"/>
                        </a:rPr>
                        <a:t>Ovarian cancer </a:t>
                      </a:r>
                    </a:p>
                  </a:txBody>
                  <a:tcPr marL="121920" marR="121920" marT="60960" marB="60960"/>
                </a:tc>
                <a:tc>
                  <a:txBody>
                    <a:bodyPr/>
                    <a:lstStyle/>
                    <a:p>
                      <a:pPr>
                        <a:buNone/>
                      </a:pPr>
                      <a:r>
                        <a:rPr lang="en-US" sz="1900">
                          <a:latin typeface="Bodoni MT" panose="02070603080606020203" charset="0"/>
                          <a:cs typeface="Bodoni MT" panose="02070603080606020203" charset="0"/>
                        </a:rPr>
                        <a:t>BRCA1:40%</a:t>
                      </a:r>
                    </a:p>
                    <a:p>
                      <a:pPr>
                        <a:buNone/>
                      </a:pPr>
                      <a:r>
                        <a:rPr lang="en-US" sz="1900">
                          <a:latin typeface="Bodoni MT" panose="02070603080606020203" charset="0"/>
                          <a:cs typeface="Bodoni MT" panose="02070603080606020203" charset="0"/>
                        </a:rPr>
                        <a:t>BRCA2: 15%</a:t>
                      </a:r>
                    </a:p>
                  </a:txBody>
                  <a:tcPr marL="121920" marR="121920" marT="60960" marB="60960"/>
                </a:tc>
                <a:tc>
                  <a:txBody>
                    <a:bodyPr/>
                    <a:lstStyle/>
                    <a:p>
                      <a:pPr>
                        <a:lnSpc>
                          <a:spcPct val="200000"/>
                        </a:lnSpc>
                        <a:buNone/>
                      </a:pPr>
                      <a:r>
                        <a:rPr lang="en-US" sz="1900">
                          <a:latin typeface="Bodoni MT" panose="02070603080606020203" charset="0"/>
                          <a:cs typeface="Bodoni MT" panose="02070603080606020203" charset="0"/>
                        </a:rPr>
                        <a:t>1%</a:t>
                      </a:r>
                    </a:p>
                  </a:txBody>
                  <a:tcPr marL="121920" marR="121920" marT="60960" marB="60960"/>
                </a:tc>
              </a:tr>
              <a:tr h="758613">
                <a:tc>
                  <a:txBody>
                    <a:bodyPr/>
                    <a:lstStyle/>
                    <a:p>
                      <a:pPr>
                        <a:buNone/>
                      </a:pPr>
                      <a:r>
                        <a:rPr lang="en-US" sz="1900">
                          <a:latin typeface="Bodoni MT" panose="02070603080606020203" charset="0"/>
                          <a:cs typeface="Bodoni MT" panose="02070603080606020203" charset="0"/>
                        </a:rPr>
                        <a:t>Pancreatic </a:t>
                      </a:r>
                    </a:p>
                  </a:txBody>
                  <a:tcPr marL="121920" marR="121920" marT="60960" marB="60960"/>
                </a:tc>
                <a:tc>
                  <a:txBody>
                    <a:bodyPr/>
                    <a:lstStyle/>
                    <a:p>
                      <a:pPr>
                        <a:buNone/>
                      </a:pPr>
                      <a:r>
                        <a:rPr lang="en-US" sz="1900">
                          <a:latin typeface="Bodoni MT" panose="02070603080606020203" charset="0"/>
                          <a:cs typeface="Bodoni MT" panose="02070603080606020203" charset="0"/>
                        </a:rPr>
                        <a:t>BRCA1: 2%-4%</a:t>
                      </a:r>
                    </a:p>
                    <a:p>
                      <a:pPr>
                        <a:buNone/>
                      </a:pPr>
                      <a:r>
                        <a:rPr lang="en-US" sz="1900">
                          <a:latin typeface="Bodoni MT" panose="02070603080606020203" charset="0"/>
                          <a:cs typeface="Bodoni MT" panose="02070603080606020203" charset="0"/>
                        </a:rPr>
                        <a:t>BRCA2: 5%</a:t>
                      </a:r>
                    </a:p>
                  </a:txBody>
                  <a:tcPr marL="121920" marR="121920" marT="60960" marB="60960"/>
                </a:tc>
                <a:tc>
                  <a:txBody>
                    <a:bodyPr/>
                    <a:lstStyle/>
                    <a:p>
                      <a:pPr>
                        <a:buNone/>
                      </a:pPr>
                      <a:r>
                        <a:rPr lang="en-US" sz="1900">
                          <a:latin typeface="Bodoni MT" panose="02070603080606020203" charset="0"/>
                          <a:cs typeface="Bodoni MT" panose="02070603080606020203" charset="0"/>
                        </a:rPr>
                        <a:t>1.5%</a:t>
                      </a:r>
                    </a:p>
                  </a:txBody>
                  <a:tcPr marL="121920" marR="121920" marT="60960" marB="60960"/>
                </a:tc>
              </a:tr>
            </a:tbl>
          </a:graphicData>
        </a:graphic>
      </p:graphicFrame>
    </p:spTree>
    <p:extLst>
      <p:ext uri="{BB962C8B-B14F-4D97-AF65-F5344CB8AC3E}">
        <p14:creationId xmlns:p14="http://schemas.microsoft.com/office/powerpoint/2010/main" val="81886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5087" y="1535854"/>
            <a:ext cx="10430933" cy="5588847"/>
          </a:xfrm>
        </p:spPr>
        <p:txBody>
          <a:bodyPr anchor="t" anchorCtr="0"/>
          <a:lstStyle/>
          <a:p>
            <a:pPr>
              <a:lnSpc>
                <a:spcPct val="130000"/>
              </a:lnSpc>
            </a:pPr>
            <a:r>
              <a:rPr lang="en-US" sz="2400" b="1">
                <a:latin typeface="Comic Sans MS" panose="030F0702030302020204" charset="0"/>
                <a:cs typeface="Comic Sans MS" panose="030F0702030302020204" charset="0"/>
                <a:sym typeface="+mn-ea"/>
              </a:rPr>
              <a:t>Harmful variants in BRCA1 and BRCA2 increase the risk of several additional cancers. In women, these include </a:t>
            </a:r>
            <a:r>
              <a:rPr lang="en-US" sz="2400" b="1" u="sng">
                <a:latin typeface="Comic Sans MS" panose="030F0702030302020204" charset="0"/>
                <a:cs typeface="Comic Sans MS" panose="030F0702030302020204" charset="0"/>
                <a:sym typeface="+mn-ea"/>
              </a:rPr>
              <a:t>fallopian tube cancer</a:t>
            </a:r>
            <a:r>
              <a:rPr lang="en-US" sz="2400" b="1">
                <a:latin typeface="Comic Sans MS" panose="030F0702030302020204" charset="0"/>
                <a:cs typeface="Comic Sans MS" panose="030F0702030302020204" charset="0"/>
                <a:sym typeface="+mn-ea"/>
              </a:rPr>
              <a:t> .</a:t>
            </a:r>
          </a:p>
          <a:p>
            <a:pPr marL="169329" indent="0">
              <a:lnSpc>
                <a:spcPct val="130000"/>
              </a:lnSpc>
              <a:buNone/>
            </a:pPr>
            <a:endParaRPr lang="en-US" sz="2400" b="1">
              <a:latin typeface="Comic Sans MS" panose="030F0702030302020204" charset="0"/>
              <a:cs typeface="Comic Sans MS" panose="030F0702030302020204" charset="0"/>
            </a:endParaRPr>
          </a:p>
          <a:p>
            <a:pPr>
              <a:lnSpc>
                <a:spcPct val="130000"/>
              </a:lnSpc>
            </a:pPr>
            <a:r>
              <a:rPr lang="en-US" sz="2400" b="1" u="sng">
                <a:latin typeface="Comic Sans MS" panose="030F0702030302020204" charset="0"/>
                <a:cs typeface="Comic Sans MS" panose="030F0702030302020204" charset="0"/>
                <a:sym typeface="+mn-ea"/>
              </a:rPr>
              <a:t>Men </a:t>
            </a:r>
            <a:r>
              <a:rPr lang="en-US" sz="2400" b="1">
                <a:latin typeface="Comic Sans MS" panose="030F0702030302020204" charset="0"/>
                <a:cs typeface="Comic Sans MS" panose="030F0702030302020204" charset="0"/>
                <a:sym typeface="+mn-ea"/>
              </a:rPr>
              <a:t>with BRCA2 variants, and to a lesser extent BRCA1 variants, are also at increased risk of </a:t>
            </a:r>
            <a:r>
              <a:rPr lang="en-US" sz="2400" b="1" u="sng">
                <a:latin typeface="Comic Sans MS" panose="030F0702030302020204" charset="0"/>
                <a:cs typeface="Comic Sans MS" panose="030F0702030302020204" charset="0"/>
                <a:sym typeface="+mn-ea"/>
              </a:rPr>
              <a:t>breast cancer</a:t>
            </a:r>
            <a:r>
              <a:rPr lang="en-US" sz="2400" b="1">
                <a:latin typeface="Comic Sans MS" panose="030F0702030302020204" charset="0"/>
                <a:cs typeface="Comic Sans MS" panose="030F0702030302020204" charset="0"/>
                <a:sym typeface="+mn-ea"/>
              </a:rPr>
              <a:t>  and </a:t>
            </a:r>
            <a:r>
              <a:rPr lang="en-US" sz="2400" b="1" u="sng">
                <a:latin typeface="Comic Sans MS" panose="030F0702030302020204" charset="0"/>
                <a:cs typeface="Comic Sans MS" panose="030F0702030302020204" charset="0"/>
                <a:sym typeface="+mn-ea"/>
              </a:rPr>
              <a:t>prostate cancer</a:t>
            </a:r>
            <a:r>
              <a:rPr lang="en-US" sz="2400" b="1">
                <a:latin typeface="Comic Sans MS" panose="030F0702030302020204" charset="0"/>
                <a:cs typeface="Comic Sans MS" panose="030F0702030302020204" charset="0"/>
                <a:sym typeface="+mn-ea"/>
              </a:rPr>
              <a:t> .</a:t>
            </a:r>
            <a:endParaRPr lang="en-US" sz="2400" b="1">
              <a:latin typeface="Comic Sans MS" panose="030F0702030302020204" charset="0"/>
              <a:cs typeface="Comic Sans MS" panose="030F0702030302020204" charset="0"/>
            </a:endParaRPr>
          </a:p>
          <a:p>
            <a:pPr>
              <a:lnSpc>
                <a:spcPct val="130000"/>
              </a:lnSpc>
            </a:pPr>
            <a:endParaRPr lang="en-US" sz="2400" b="1">
              <a:latin typeface="Comic Sans MS" panose="030F0702030302020204" charset="0"/>
              <a:cs typeface="Comic Sans MS" panose="030F0702030302020204" charset="0"/>
            </a:endParaRPr>
          </a:p>
          <a:p>
            <a:pPr>
              <a:lnSpc>
                <a:spcPct val="130000"/>
              </a:lnSpc>
            </a:pPr>
            <a:r>
              <a:rPr lang="en-US" sz="2400" b="1">
                <a:latin typeface="Comic Sans MS" panose="030F0702030302020204" charset="0"/>
                <a:cs typeface="Comic Sans MS" panose="030F0702030302020204" charset="0"/>
                <a:sym typeface="+mn-ea"/>
              </a:rPr>
              <a:t>In addition, certain variants in BRCA1 and BRCA2 can cause subtypes of </a:t>
            </a:r>
            <a:r>
              <a:rPr lang="en-US" sz="2400" b="1" u="sng">
                <a:latin typeface="Comic Sans MS" panose="030F0702030302020204" charset="0"/>
                <a:cs typeface="Comic Sans MS" panose="030F0702030302020204" charset="0"/>
                <a:sym typeface="+mn-ea"/>
              </a:rPr>
              <a:t>Fanconi anemia </a:t>
            </a:r>
            <a:r>
              <a:rPr lang="en-US" sz="2400" b="1">
                <a:latin typeface="Comic Sans MS" panose="030F0702030302020204" charset="0"/>
                <a:cs typeface="Comic Sans MS" panose="030F0702030302020204" charset="0"/>
                <a:sym typeface="+mn-ea"/>
              </a:rPr>
              <a:t>and </a:t>
            </a:r>
            <a:r>
              <a:rPr lang="en-US" sz="2400" b="1" u="sng">
                <a:latin typeface="Comic Sans MS" panose="030F0702030302020204" charset="0"/>
                <a:cs typeface="Comic Sans MS" panose="030F0702030302020204" charset="0"/>
                <a:sym typeface="+mn-ea"/>
              </a:rPr>
              <a:t>Melanoma</a:t>
            </a:r>
            <a:r>
              <a:rPr lang="en-US" sz="2400" b="1">
                <a:latin typeface="Comic Sans MS" panose="030F0702030302020204" charset="0"/>
                <a:cs typeface="Comic Sans MS" panose="030F0702030302020204" charset="0"/>
                <a:sym typeface="+mn-ea"/>
              </a:rPr>
              <a:t>.</a:t>
            </a:r>
            <a:endParaRPr lang="en-US" sz="2400" b="1">
              <a:latin typeface="Comic Sans MS" panose="030F0702030302020204" charset="0"/>
              <a:cs typeface="Comic Sans MS" panose="030F0702030302020204" charset="0"/>
            </a:endParaRPr>
          </a:p>
          <a:p>
            <a:pPr>
              <a:lnSpc>
                <a:spcPct val="130000"/>
              </a:lnSpc>
            </a:pPr>
            <a:endParaRPr lang="en-US" sz="2400" b="1">
              <a:latin typeface="Comic Sans MS" panose="030F0702030302020204" charset="0"/>
              <a:cs typeface="Comic Sans MS" panose="030F0702030302020204" charset="0"/>
            </a:endParaRPr>
          </a:p>
        </p:txBody>
      </p:sp>
      <p:sp>
        <p:nvSpPr>
          <p:cNvPr id="4" name="Title 0"/>
          <p:cNvSpPr/>
          <p:nvPr/>
        </p:nvSpPr>
        <p:spPr>
          <a:xfrm>
            <a:off x="1844888" y="186267"/>
            <a:ext cx="2630593" cy="671407"/>
          </a:xfrm>
          <a:prstGeom prst="rect">
            <a:avLst/>
          </a:prstGeom>
          <a:noFill/>
          <a:ln>
            <a:noFill/>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000"/>
              <a:buFont typeface="Scope One" panose="02060403030504020204"/>
              <a:buNone/>
              <a:defRPr sz="12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1pPr>
            <a:lvl2pPr marR="0" lvl="1"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2pPr>
            <a:lvl3pPr marR="0" lvl="2"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3pPr>
            <a:lvl4pPr marR="0" lvl="3"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4pPr>
            <a:lvl5pPr marR="0" lvl="4"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5pPr>
            <a:lvl6pPr marR="0" lvl="5"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6pPr>
            <a:lvl7pPr marR="0" lvl="6"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7pPr>
            <a:lvl8pPr marR="0" lvl="7"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8pPr>
            <a:lvl9pPr marR="0" lvl="8" algn="ctr" rtl="0">
              <a:lnSpc>
                <a:spcPct val="100000"/>
              </a:lnSpc>
              <a:spcBef>
                <a:spcPts val="0"/>
              </a:spcBef>
              <a:spcAft>
                <a:spcPts val="0"/>
              </a:spcAft>
              <a:buClr>
                <a:schemeClr val="accent2"/>
              </a:buClr>
              <a:buSzPts val="3000"/>
              <a:buFont typeface="Scope One" panose="02060403030504020204"/>
              <a:buNone/>
              <a:defRPr sz="3000" b="1" i="0" u="none" strike="noStrike" cap="none">
                <a:solidFill>
                  <a:schemeClr val="accent2"/>
                </a:solidFill>
                <a:latin typeface="Scope One" panose="02060403030504020204"/>
                <a:ea typeface="Scope One" panose="02060403030504020204"/>
                <a:cs typeface="Scope One" panose="02060403030504020204"/>
                <a:sym typeface="Scope One" panose="02060403030504020204"/>
              </a:defRPr>
            </a:lvl9pPr>
          </a:lstStyle>
          <a:p>
            <a:pPr>
              <a:buClr>
                <a:srgbClr val="E08D86"/>
              </a:buClr>
            </a:pPr>
            <a:r>
              <a:rPr lang="en-US" sz="6400" kern="0">
                <a:solidFill>
                  <a:srgbClr val="E08D86"/>
                </a:solidFill>
              </a:rPr>
              <a:t>cont...</a:t>
            </a:r>
          </a:p>
        </p:txBody>
      </p:sp>
    </p:spTree>
    <p:extLst>
      <p:ext uri="{BB962C8B-B14F-4D97-AF65-F5344CB8AC3E}">
        <p14:creationId xmlns:p14="http://schemas.microsoft.com/office/powerpoint/2010/main" val="3128693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11" name="Text Placeholder 10"/>
          <p:cNvSpPr>
            <a:spLocks noGrp="1"/>
          </p:cNvSpPr>
          <p:nvPr>
            <p:ph type="body" idx="1"/>
          </p:nvPr>
        </p:nvSpPr>
        <p:spPr/>
        <p:txBody>
          <a:bodyPr/>
          <a:lstStyle/>
          <a:p>
            <a:endParaRPr lang="en-US"/>
          </a:p>
        </p:txBody>
      </p:sp>
      <p:pic>
        <p:nvPicPr>
          <p:cNvPr id="102" name="Picture 101"/>
          <p:cNvPicPr/>
          <p:nvPr/>
        </p:nvPicPr>
        <p:blipFill>
          <a:blip r:embed="rId2"/>
          <a:srcRect l="2451" t="3415" r="6064"/>
          <a:stretch>
            <a:fillRect/>
          </a:stretch>
        </p:blipFill>
        <p:spPr>
          <a:xfrm>
            <a:off x="196427" y="589280"/>
            <a:ext cx="5568527" cy="5679440"/>
          </a:xfrm>
          <a:prstGeom prst="roundRect">
            <a:avLst/>
          </a:prstGeom>
          <a:noFill/>
          <a:ln w="9525">
            <a:noFill/>
          </a:ln>
        </p:spPr>
      </p:pic>
      <p:pic>
        <p:nvPicPr>
          <p:cNvPr id="4" name="Content Placeholder 3" descr="myriad_brca-mutation-cancer-risk-graph"/>
          <p:cNvPicPr>
            <a:picLocks noGrp="1" noChangeAspect="1"/>
          </p:cNvPicPr>
          <p:nvPr>
            <p:ph idx="4294967295"/>
          </p:nvPr>
        </p:nvPicPr>
        <p:blipFill>
          <a:blip r:embed="rId3"/>
          <a:srcRect l="918" t="2777" r="5335" b="2777"/>
          <a:stretch>
            <a:fillRect/>
          </a:stretch>
        </p:blipFill>
        <p:spPr>
          <a:xfrm>
            <a:off x="6152728" y="589280"/>
            <a:ext cx="6039273" cy="5679440"/>
          </a:xfrm>
          <a:prstGeom prst="roundRect">
            <a:avLst/>
          </a:prstGeom>
        </p:spPr>
      </p:pic>
    </p:spTree>
    <p:extLst>
      <p:ext uri="{BB962C8B-B14F-4D97-AF65-F5344CB8AC3E}">
        <p14:creationId xmlns:p14="http://schemas.microsoft.com/office/powerpoint/2010/main" val="1075183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Watercolor College Project by Slidesgo">
  <a:themeElements>
    <a:clrScheme name="Simple Light">
      <a:dk1>
        <a:srgbClr val="191919"/>
      </a:dk1>
      <a:lt1>
        <a:srgbClr val="F1EEEA"/>
      </a:lt1>
      <a:dk2>
        <a:srgbClr val="434343"/>
      </a:dk2>
      <a:lt2>
        <a:srgbClr val="FFFFFF"/>
      </a:lt2>
      <a:accent1>
        <a:srgbClr val="F3CB7A"/>
      </a:accent1>
      <a:accent2>
        <a:srgbClr val="E08D86"/>
      </a:accent2>
      <a:accent3>
        <a:srgbClr val="EBCBBF"/>
      </a:accent3>
      <a:accent4>
        <a:srgbClr val="B2B2B2"/>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5.xml><?xml version="1.0" encoding="utf-8"?>
<a:theme xmlns:a="http://schemas.openxmlformats.org/drawingml/2006/main" name="1_- Watercolor College Project by Slidesgo">
  <a:themeElements>
    <a:clrScheme name="Simple Light">
      <a:dk1>
        <a:srgbClr val="191919"/>
      </a:dk1>
      <a:lt1>
        <a:srgbClr val="F1EEEA"/>
      </a:lt1>
      <a:dk2>
        <a:srgbClr val="434343"/>
      </a:dk2>
      <a:lt2>
        <a:srgbClr val="FFFFFF"/>
      </a:lt2>
      <a:accent1>
        <a:srgbClr val="F3CB7A"/>
      </a:accent1>
      <a:accent2>
        <a:srgbClr val="E08D86"/>
      </a:accent2>
      <a:accent3>
        <a:srgbClr val="EBCBBF"/>
      </a:accent3>
      <a:accent4>
        <a:srgbClr val="B2B2B2"/>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3088</Words>
  <Application>Microsoft Office PowerPoint</Application>
  <PresentationFormat>Widescreen</PresentationFormat>
  <Paragraphs>363</Paragraphs>
  <Slides>52</Slides>
  <Notes>21</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52</vt:i4>
      </vt:variant>
    </vt:vector>
  </HeadingPairs>
  <TitlesOfParts>
    <vt:vector size="75" baseType="lpstr">
      <vt:lpstr>Algerian</vt:lpstr>
      <vt:lpstr>Andalus</vt:lpstr>
      <vt:lpstr>Arial</vt:lpstr>
      <vt:lpstr>Bodoni MT</vt:lpstr>
      <vt:lpstr>Britannic Bold</vt:lpstr>
      <vt:lpstr>Calibri</vt:lpstr>
      <vt:lpstr>Calibri Light</vt:lpstr>
      <vt:lpstr>Colonna MT</vt:lpstr>
      <vt:lpstr>Comic Sans MS</vt:lpstr>
      <vt:lpstr>Helvetica</vt:lpstr>
      <vt:lpstr>Montserrat</vt:lpstr>
      <vt:lpstr>Noto Sans</vt:lpstr>
      <vt:lpstr>Open Sans</vt:lpstr>
      <vt:lpstr>Raleway</vt:lpstr>
      <vt:lpstr>Scope One</vt:lpstr>
      <vt:lpstr>Times New Roman</vt:lpstr>
      <vt:lpstr>Trebuchet MS</vt:lpstr>
      <vt:lpstr>Wingdings</vt:lpstr>
      <vt:lpstr>Office Theme</vt:lpstr>
      <vt:lpstr>- Watercolor College Project by Slidesgo</vt:lpstr>
      <vt:lpstr>1_Office Theme</vt:lpstr>
      <vt:lpstr>Berlin</vt:lpstr>
      <vt:lpstr>1_- Watercolor College Project by Slidesgo</vt:lpstr>
      <vt:lpstr>Inherited Gynecological Malignancies  </vt:lpstr>
      <vt:lpstr>Introduction</vt:lpstr>
      <vt:lpstr>PowerPoint Presentation</vt:lpstr>
      <vt:lpstr>MUTATIONS:</vt:lpstr>
      <vt:lpstr>PowerPoint Presentation</vt:lpstr>
      <vt:lpstr>cont...</vt:lpstr>
      <vt:lpstr>PowerPoint Presentation</vt:lpstr>
      <vt:lpstr>PowerPoint Presentation</vt:lpstr>
      <vt:lpstr>PowerPoint Presentation</vt:lpstr>
      <vt:lpstr>PowerPoint Presentation</vt:lpstr>
      <vt:lpstr>PowerPoint Presentation</vt:lpstr>
      <vt:lpstr>BRCA gene testing: </vt:lpstr>
      <vt:lpstr>PowerPoint Presentation</vt:lpstr>
      <vt:lpstr>Results Interpretation:</vt:lpstr>
      <vt:lpstr>PowerPoint Presentation</vt:lpstr>
      <vt:lpstr>Lynch syndrome  </vt:lpstr>
      <vt:lpstr>PowerPoint Presentation</vt:lpstr>
      <vt:lpstr>PowerPoint Presentation</vt:lpstr>
      <vt:lpstr>Cancer screening options for Lynch syndrome</vt:lpstr>
      <vt:lpstr>Risk management for Lynch syndrome:</vt:lpstr>
      <vt:lpstr>Ovarian Cancer </vt:lpstr>
      <vt:lpstr>EPIDEMIOLOGY</vt:lpstr>
      <vt:lpstr>PowerPoint Presentation</vt:lpstr>
      <vt:lpstr>PowerPoint Presentation</vt:lpstr>
      <vt:lpstr>PowerPoint Presentation</vt:lpstr>
      <vt:lpstr>PowerPoint Presentation</vt:lpstr>
      <vt:lpstr>PowerPoint Presentation</vt:lpstr>
      <vt:lpstr>LACK OF BENEFIT OF SCREENING STRATEGIES</vt:lpstr>
      <vt:lpstr>PowerPoint Presentation</vt:lpstr>
      <vt:lpstr>PowerPoint Presentation</vt:lpstr>
      <vt:lpstr>PowerPoint Presentation</vt:lpstr>
      <vt:lpstr>PowerPoint Presentation</vt:lpstr>
      <vt:lpstr>SCREENING APPROACH </vt:lpstr>
      <vt:lpstr>PowerPoint Presentation</vt:lpstr>
      <vt:lpstr>PowerPoint Presentation</vt:lpstr>
      <vt:lpstr>Ovarian cancer risk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of breast CA depends upon whether women are deemed to be at high risk or low risk.</vt:lpstr>
      <vt:lpstr>Risk management for breast cancer  </vt:lpstr>
      <vt:lpstr>PowerPoint Presentation</vt:lpstr>
      <vt:lpstr>PowerPoint Presentation</vt:lpstr>
      <vt:lpstr>Risk-reducing mastectomy </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Inherited Gynecological Malignancies  </dc:title>
  <dc:creator>lubna sameer</dc:creator>
  <cp:lastModifiedBy>lubna sameer</cp:lastModifiedBy>
  <cp:revision>6</cp:revision>
  <dcterms:created xsi:type="dcterms:W3CDTF">2021-12-16T01:26:46Z</dcterms:created>
  <dcterms:modified xsi:type="dcterms:W3CDTF">2021-12-16T02:29:43Z</dcterms:modified>
</cp:coreProperties>
</file>