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7" r:id="rId3"/>
    <p:sldId id="287" r:id="rId4"/>
    <p:sldId id="257" r:id="rId5"/>
    <p:sldId id="286" r:id="rId6"/>
    <p:sldId id="259" r:id="rId7"/>
    <p:sldId id="261" r:id="rId8"/>
    <p:sldId id="270" r:id="rId9"/>
    <p:sldId id="268" r:id="rId10"/>
    <p:sldId id="272" r:id="rId11"/>
    <p:sldId id="285" r:id="rId12"/>
    <p:sldId id="288" r:id="rId13"/>
    <p:sldId id="260" r:id="rId14"/>
    <p:sldId id="274" r:id="rId15"/>
    <p:sldId id="266" r:id="rId16"/>
    <p:sldId id="263" r:id="rId17"/>
    <p:sldId id="278" r:id="rId18"/>
    <p:sldId id="277" r:id="rId19"/>
    <p:sldId id="284" r:id="rId20"/>
    <p:sldId id="290" r:id="rId21"/>
    <p:sldId id="273" r:id="rId22"/>
    <p:sldId id="258" r:id="rId23"/>
    <p:sldId id="269" r:id="rId24"/>
    <p:sldId id="283" r:id="rId25"/>
    <p:sldId id="271" r:id="rId26"/>
    <p:sldId id="281" r:id="rId27"/>
    <p:sldId id="264" r:id="rId28"/>
    <p:sldId id="262" r:id="rId29"/>
    <p:sldId id="275" r:id="rId30"/>
    <p:sldId id="276" r:id="rId31"/>
    <p:sldId id="279" r:id="rId32"/>
    <p:sldId id="265" r:id="rId33"/>
    <p:sldId id="280" r:id="rId34"/>
    <p:sldId id="282" r:id="rId35"/>
    <p:sldId id="289" r:id="rId36"/>
  </p:sldIdLst>
  <p:sldSz cx="10693400" cy="7556500"/>
  <p:notesSz cx="10693400" cy="7556500"/>
  <p:embeddedFontLs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606" y="-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466380" y="190500"/>
            <a:ext cx="7673972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234132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Cancellous</a:t>
            </a:r>
            <a:r>
              <a:rPr lang="en-US" dirty="0" smtClean="0"/>
              <a:t> bone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330476" y="357702"/>
            <a:ext cx="7172424" cy="6841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234132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compact bone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517900" y="0"/>
            <a:ext cx="7175500" cy="7456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666180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compact bone</a:t>
            </a: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5130676" y="6422702"/>
            <a:ext cx="2728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altLang="en-US" sz="2400" b="1" dirty="0">
                <a:solidFill>
                  <a:schemeClr val="accent2"/>
                </a:solidFill>
              </a:rPr>
              <a:t>Interstitial lamellae</a:t>
            </a:r>
          </a:p>
        </p:txBody>
      </p:sp>
      <p:sp>
        <p:nvSpPr>
          <p:cNvPr id="5" name="AutoShape 1027"/>
          <p:cNvSpPr>
            <a:spLocks noChangeArrowheads="1"/>
          </p:cNvSpPr>
          <p:nvPr/>
        </p:nvSpPr>
        <p:spPr bwMode="auto">
          <a:xfrm rot="2746926">
            <a:off x="8215345" y="6163146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906540" y="340787"/>
            <a:ext cx="6596360" cy="6874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666180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compact bone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386260" y="465882"/>
            <a:ext cx="8615660" cy="5444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474492" y="190500"/>
            <a:ext cx="6655869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240118" y="1320984"/>
            <a:ext cx="1752600" cy="16786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Compact bone</a:t>
            </a:r>
            <a:endParaRPr 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860924" y="1689893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8731076" y="5146402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8509852" y="1672171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مستطيل 6"/>
          <p:cNvSpPr/>
          <p:nvPr/>
        </p:nvSpPr>
        <p:spPr>
          <a:xfrm>
            <a:off x="450156" y="3346202"/>
            <a:ext cx="2088232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Haversion</a:t>
            </a:r>
            <a:r>
              <a:rPr lang="en-US" dirty="0" smtClean="0"/>
              <a:t> canal </a:t>
            </a:r>
            <a:endParaRPr lang="en-US" dirty="0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33829" y="3467854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مستطيل 8"/>
          <p:cNvSpPr/>
          <p:nvPr/>
        </p:nvSpPr>
        <p:spPr>
          <a:xfrm>
            <a:off x="468300" y="5058494"/>
            <a:ext cx="2088232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Volkmans</a:t>
            </a:r>
            <a:r>
              <a:rPr lang="en-US" dirty="0" smtClean="0"/>
              <a:t> canal </a:t>
            </a:r>
            <a:endParaRPr lang="en-US" dirty="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2926988">
            <a:off x="6731052" y="51427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 rot="2926988">
            <a:off x="981528" y="596773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90500" y="563037"/>
            <a:ext cx="9044632" cy="9567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338588" y="397960"/>
            <a:ext cx="6164312" cy="6760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234132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compact bone</a:t>
            </a:r>
          </a:p>
          <a:p>
            <a:pPr algn="ctr"/>
            <a:r>
              <a:rPr lang="en-US" dirty="0" smtClean="0"/>
              <a:t>decalcified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834532" y="349377"/>
            <a:ext cx="6668368" cy="6857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666180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compact bone</a:t>
            </a:r>
          </a:p>
          <a:p>
            <a:pPr algn="ctr"/>
            <a:r>
              <a:rPr lang="en-US" dirty="0" smtClean="0"/>
              <a:t>( decalcified)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410596" y="349377"/>
            <a:ext cx="6092304" cy="6857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666180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compact bone</a:t>
            </a:r>
          </a:p>
          <a:p>
            <a:pPr algn="ctr"/>
            <a:r>
              <a:rPr lang="en-US" dirty="0" smtClean="0"/>
              <a:t>( decalcified)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186460" y="349377"/>
            <a:ext cx="7316440" cy="6857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666180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compact bone</a:t>
            </a:r>
          </a:p>
          <a:p>
            <a:pPr algn="ctr"/>
            <a:r>
              <a:rPr lang="en-US" dirty="0" smtClean="0"/>
              <a:t>( decalcified)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3032" y="190500"/>
            <a:ext cx="9567329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402484" y="0"/>
            <a:ext cx="7175500" cy="9662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666180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compact bone</a:t>
            </a:r>
          </a:p>
          <a:p>
            <a:pPr algn="ctr"/>
            <a:r>
              <a:rPr lang="en-US" dirty="0" smtClean="0"/>
              <a:t>( decalcified)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330476" y="349377"/>
            <a:ext cx="7172424" cy="6857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666180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compact bone</a:t>
            </a:r>
          </a:p>
          <a:p>
            <a:pPr algn="ctr"/>
            <a:r>
              <a:rPr lang="en-US" dirty="0" smtClean="0"/>
              <a:t>( decalcified)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970436" y="190500"/>
            <a:ext cx="7163505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234132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osteoclast</a:t>
            </a:r>
            <a:endParaRPr lang="en-US" dirty="0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6118761" y="2132887"/>
            <a:ext cx="485775" cy="974725"/>
          </a:xfrm>
          <a:prstGeom prst="downArrow">
            <a:avLst>
              <a:gd name="adj1" fmla="val 50000"/>
              <a:gd name="adj2" fmla="val 501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762524" y="190500"/>
            <a:ext cx="6191239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234132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Osteoclast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55100" y="190500"/>
            <a:ext cx="9583204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90500" y="344220"/>
            <a:ext cx="10312400" cy="6868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8026" y="190500"/>
            <a:ext cx="9557346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122564" y="374520"/>
            <a:ext cx="6380336" cy="6807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666180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Epiphyseal plate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618508" y="190500"/>
            <a:ext cx="6511853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234132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Hyaline cartilage in epiphyseal plate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194572" y="254034"/>
            <a:ext cx="6308328" cy="7048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666180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Epiphyseal plate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266580" y="190500"/>
            <a:ext cx="5863781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234132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Cancellous</a:t>
            </a:r>
            <a:r>
              <a:rPr lang="en-US" dirty="0" smtClean="0"/>
              <a:t> bone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626620" y="190500"/>
            <a:ext cx="5497950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657430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Compact bone</a:t>
            </a:r>
          </a:p>
          <a:p>
            <a:pPr algn="ctr"/>
            <a:r>
              <a:rPr lang="en-US" dirty="0" smtClean="0"/>
              <a:t>Surrounded by </a:t>
            </a:r>
            <a:r>
              <a:rPr lang="en-US" b="1" dirty="0" smtClean="0">
                <a:solidFill>
                  <a:schemeClr val="tx2"/>
                </a:solidFill>
              </a:rPr>
              <a:t>skeletal muscle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adipocytes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سهم لأعلى 3"/>
          <p:cNvSpPr/>
          <p:nvPr/>
        </p:nvSpPr>
        <p:spPr>
          <a:xfrm>
            <a:off x="5058668" y="2338090"/>
            <a:ext cx="504056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سهم لأعلى 4"/>
          <p:cNvSpPr/>
          <p:nvPr/>
        </p:nvSpPr>
        <p:spPr>
          <a:xfrm>
            <a:off x="9163124" y="6010498"/>
            <a:ext cx="330371" cy="720080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سهم لأعلى 5"/>
          <p:cNvSpPr/>
          <p:nvPr/>
        </p:nvSpPr>
        <p:spPr>
          <a:xfrm>
            <a:off x="7123567" y="3778250"/>
            <a:ext cx="504056" cy="1152128"/>
          </a:xfrm>
          <a:prstGeom prst="up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410596" y="190500"/>
            <a:ext cx="5719765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666180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Resting zone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122564" y="190500"/>
            <a:ext cx="6007797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666180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Proliferating zone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402484" y="190500"/>
            <a:ext cx="6727877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666180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Ossification zone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122564" y="434840"/>
            <a:ext cx="6380336" cy="6686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666180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Epiphyseal plate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493544" y="177850"/>
            <a:ext cx="7175500" cy="9524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666180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Epiphyseal plate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54212" y="-164344"/>
            <a:ext cx="9221638" cy="9567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690516" y="190500"/>
            <a:ext cx="6446947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234132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Cancellous</a:t>
            </a:r>
            <a:r>
              <a:rPr lang="en-US" dirty="0" smtClean="0"/>
              <a:t> bone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474492" y="190500"/>
            <a:ext cx="6706007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234132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Cancellous</a:t>
            </a:r>
            <a:r>
              <a:rPr lang="en-US" dirty="0" smtClean="0"/>
              <a:t> bone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114452" y="249858"/>
            <a:ext cx="7175500" cy="6377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234132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Cancellous</a:t>
            </a:r>
            <a:r>
              <a:rPr lang="en-US" dirty="0" smtClean="0"/>
              <a:t> bone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618508" y="190500"/>
            <a:ext cx="6799220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مستطيل 3"/>
          <p:cNvSpPr/>
          <p:nvPr/>
        </p:nvSpPr>
        <p:spPr>
          <a:xfrm>
            <a:off x="666180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compact bone</a:t>
            </a:r>
          </a:p>
          <a:p>
            <a:pPr algn="ctr"/>
            <a:r>
              <a:rPr lang="en-US" dirty="0" smtClean="0"/>
              <a:t>( </a:t>
            </a:r>
            <a:r>
              <a:rPr lang="en-US" dirty="0" err="1" smtClean="0"/>
              <a:t>haversion</a:t>
            </a:r>
            <a:r>
              <a:rPr lang="en-US" dirty="0" smtClean="0"/>
              <a:t> system)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618508" y="357702"/>
            <a:ext cx="6884392" cy="6841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234132" y="2178050"/>
            <a:ext cx="17526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Compact bone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89</Words>
  <Application>Microsoft Office PowerPoint</Application>
  <PresentationFormat>مخصص</PresentationFormat>
  <Paragraphs>39</Paragraphs>
  <Slides>35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Theme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Eman</dc:creator>
  <cp:lastModifiedBy>Eman</cp:lastModifiedBy>
  <cp:revision>7</cp:revision>
  <dcterms:modified xsi:type="dcterms:W3CDTF">2020-02-21T17:19:21Z</dcterms:modified>
</cp:coreProperties>
</file>